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8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305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6" r:id="rId23"/>
    <p:sldId id="301" r:id="rId24"/>
    <p:sldId id="302" r:id="rId25"/>
    <p:sldId id="303" r:id="rId26"/>
    <p:sldId id="304" r:id="rId27"/>
    <p:sldId id="30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5" autoAdjust="0"/>
    <p:restoredTop sz="80798" autoAdjust="0"/>
  </p:normalViewPr>
  <p:slideViewPr>
    <p:cSldViewPr snapToGrid="0">
      <p:cViewPr varScale="1">
        <p:scale>
          <a:sx n="58" d="100"/>
          <a:sy n="58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37C35-3E4E-428F-9A7E-A486B1D19899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5A813-8A05-44F6-A7B3-CD21427E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sugar.com/tech/Snapchat-Adds-Lenses-Paid-Replays-3841569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Gracias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venir</a:t>
            </a:r>
            <a:r>
              <a:rPr lang="en-US" dirty="0"/>
              <a:t> a 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Sesión</a:t>
            </a:r>
            <a:r>
              <a:rPr lang="en-US" dirty="0"/>
              <a:t> de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Curso</a:t>
            </a:r>
            <a:r>
              <a:rPr lang="en-US" dirty="0"/>
              <a:t> de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101</a:t>
            </a:r>
            <a:r>
              <a:rPr lang="en-US" baseline="0" dirty="0"/>
              <a:t>. Por favor, </a:t>
            </a:r>
            <a:r>
              <a:rPr lang="en-US" baseline="0" dirty="0" err="1"/>
              <a:t>regístrese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mi iPad. Los que </a:t>
            </a:r>
            <a:r>
              <a:rPr lang="en-US" baseline="0" dirty="0" err="1"/>
              <a:t>vengan</a:t>
            </a:r>
            <a:r>
              <a:rPr lang="en-US" baseline="0" dirty="0"/>
              <a:t> a las </a:t>
            </a:r>
            <a:r>
              <a:rPr lang="en-US" baseline="0" dirty="0" err="1"/>
              <a:t>cuatro</a:t>
            </a:r>
            <a:r>
              <a:rPr lang="en-US" baseline="0" dirty="0"/>
              <a:t> </a:t>
            </a:r>
            <a:r>
              <a:rPr lang="en-US" baseline="0" dirty="0" err="1"/>
              <a:t>clases</a:t>
            </a:r>
            <a:r>
              <a:rPr lang="en-US" baseline="0" dirty="0"/>
              <a:t> </a:t>
            </a:r>
            <a:r>
              <a:rPr lang="en-US" baseline="0" dirty="0" err="1"/>
              <a:t>recibirán</a:t>
            </a:r>
            <a:r>
              <a:rPr lang="en-US" baseline="0" dirty="0"/>
              <a:t> un </a:t>
            </a:r>
            <a:r>
              <a:rPr lang="en-US" baseline="0" dirty="0" err="1"/>
              <a:t>certificado</a:t>
            </a:r>
            <a:r>
              <a:rPr lang="en-US" baseline="0" dirty="0"/>
              <a:t>. </a:t>
            </a:r>
            <a:r>
              <a:rPr lang="en-US" baseline="0" dirty="0" err="1"/>
              <a:t>Voy</a:t>
            </a:r>
            <a:r>
              <a:rPr lang="en-US" baseline="0" dirty="0"/>
              <a:t> a </a:t>
            </a:r>
            <a:r>
              <a:rPr lang="en-US" baseline="0" dirty="0" err="1"/>
              <a:t>ofrecer</a:t>
            </a:r>
            <a:r>
              <a:rPr lang="en-US" baseline="0" dirty="0"/>
              <a:t> dos </a:t>
            </a:r>
            <a:r>
              <a:rPr lang="en-US" baseline="0" dirty="0" err="1"/>
              <a:t>veces</a:t>
            </a:r>
            <a:r>
              <a:rPr lang="en-US" baseline="0" dirty="0"/>
              <a:t> </a:t>
            </a:r>
            <a:r>
              <a:rPr lang="en-US" baseline="0" dirty="0" err="1"/>
              <a:t>cada</a:t>
            </a:r>
            <a:r>
              <a:rPr lang="en-US" baseline="0" dirty="0"/>
              <a:t> </a:t>
            </a:r>
            <a:r>
              <a:rPr lang="en-US" baseline="0" dirty="0" err="1"/>
              <a:t>clase</a:t>
            </a:r>
            <a:r>
              <a:rPr lang="en-US" baseline="0" dirty="0"/>
              <a:t>, de </a:t>
            </a:r>
            <a:r>
              <a:rPr lang="en-US" baseline="0" dirty="0" err="1"/>
              <a:t>manera</a:t>
            </a:r>
            <a:r>
              <a:rPr lang="en-US" baseline="0" dirty="0"/>
              <a:t> que,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perden</a:t>
            </a:r>
            <a:r>
              <a:rPr lang="en-US" baseline="0" dirty="0"/>
              <a:t> </a:t>
            </a:r>
            <a:r>
              <a:rPr lang="en-US" baseline="0" dirty="0" err="1"/>
              <a:t>una</a:t>
            </a:r>
            <a:r>
              <a:rPr lang="en-US" baseline="0" dirty="0"/>
              <a:t> de las </a:t>
            </a:r>
            <a:r>
              <a:rPr lang="en-US" baseline="0" dirty="0" err="1"/>
              <a:t>cuatro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este</a:t>
            </a:r>
            <a:r>
              <a:rPr lang="en-US" baseline="0" dirty="0"/>
              <a:t> </a:t>
            </a:r>
            <a:r>
              <a:rPr lang="en-US" baseline="0" dirty="0" err="1"/>
              <a:t>turno</a:t>
            </a:r>
            <a:r>
              <a:rPr lang="en-US" baseline="0" dirty="0"/>
              <a:t>, </a:t>
            </a:r>
            <a:r>
              <a:rPr lang="en-US" baseline="0" dirty="0" err="1"/>
              <a:t>tendrán</a:t>
            </a:r>
            <a:r>
              <a:rPr lang="en-US" baseline="0" dirty="0"/>
              <a:t> </a:t>
            </a:r>
            <a:r>
              <a:rPr lang="en-US" baseline="0" dirty="0" err="1"/>
              <a:t>otra</a:t>
            </a:r>
            <a:r>
              <a:rPr lang="en-US" baseline="0" dirty="0"/>
              <a:t> </a:t>
            </a:r>
            <a:r>
              <a:rPr lang="en-US" baseline="0" dirty="0" err="1"/>
              <a:t>oportunidad</a:t>
            </a:r>
            <a:r>
              <a:rPr lang="en-US" baseline="0" dirty="0"/>
              <a:t> de </a:t>
            </a:r>
            <a:r>
              <a:rPr lang="en-US" baseline="0" dirty="0" err="1"/>
              <a:t>recuperarla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49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destacarse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que determine la </a:t>
            </a:r>
            <a:r>
              <a:rPr lang="en-US" dirty="0" err="1"/>
              <a:t>combinación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 de </a:t>
            </a:r>
            <a:r>
              <a:rPr lang="en-US" dirty="0" err="1"/>
              <a:t>comunicaciones</a:t>
            </a:r>
            <a:r>
              <a:rPr lang="en-US" dirty="0"/>
              <a:t>. La persona </a:t>
            </a:r>
            <a:r>
              <a:rPr lang="en-US" dirty="0" err="1"/>
              <a:t>promedio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que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al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siete</a:t>
            </a:r>
            <a:r>
              <a:rPr lang="en-US" dirty="0"/>
              <a:t> </a:t>
            </a:r>
            <a:r>
              <a:rPr lang="en-US" dirty="0" err="1"/>
              <a:t>veces</a:t>
            </a:r>
            <a:r>
              <a:rPr lang="en-US" dirty="0"/>
              <a:t> antes de que se </a:t>
            </a:r>
            <a:r>
              <a:rPr lang="en-US" dirty="0" err="1"/>
              <a:t>sientan</a:t>
            </a:r>
            <a:r>
              <a:rPr lang="en-US" dirty="0"/>
              <a:t> </a:t>
            </a:r>
            <a:r>
              <a:rPr lang="en-US" dirty="0" err="1"/>
              <a:t>motivados</a:t>
            </a:r>
            <a:r>
              <a:rPr lang="en-US" dirty="0"/>
              <a:t> a la </a:t>
            </a:r>
            <a:r>
              <a:rPr lang="en-US" dirty="0" err="1"/>
              <a:t>acción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claro</a:t>
            </a:r>
            <a:r>
              <a:rPr lang="en-US" dirty="0"/>
              <a:t> </a:t>
            </a:r>
            <a:r>
              <a:rPr lang="en-US" dirty="0" err="1"/>
              <a:t>respecto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presente</a:t>
            </a:r>
            <a:r>
              <a:rPr lang="en-US" dirty="0"/>
              <a:t>, las </a:t>
            </a:r>
            <a:r>
              <a:rPr lang="en-US" dirty="0" err="1"/>
              <a:t>comunicaciones</a:t>
            </a:r>
            <a:r>
              <a:rPr lang="en-US" dirty="0"/>
              <a:t> </a:t>
            </a:r>
            <a:r>
              <a:rPr lang="en-US" dirty="0" err="1"/>
              <a:t>digitales</a:t>
            </a:r>
            <a:r>
              <a:rPr lang="en-US" dirty="0"/>
              <a:t> son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 de </a:t>
            </a:r>
            <a:r>
              <a:rPr lang="en-US" dirty="0" err="1"/>
              <a:t>magnificar</a:t>
            </a:r>
            <a:r>
              <a:rPr lang="en-US" dirty="0"/>
              <a:t> el </a:t>
            </a:r>
            <a:r>
              <a:rPr lang="en-US" dirty="0" err="1"/>
              <a:t>impacto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tradicionales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remplazan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448D5-87EA-4DD8-958C-BA41C05927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Facebook </a:t>
            </a:r>
            <a:r>
              <a:rPr lang="en-US" dirty="0" err="1"/>
              <a:t>aún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número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. A </a:t>
            </a:r>
            <a:r>
              <a:rPr lang="en-US" dirty="0" err="1"/>
              <a:t>pesar</a:t>
            </a:r>
            <a:r>
              <a:rPr lang="en-US" dirty="0"/>
              <a:t> de lo que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escuchado</a:t>
            </a:r>
            <a:r>
              <a:rPr lang="en-US" dirty="0"/>
              <a:t>,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usa</a:t>
            </a:r>
            <a:r>
              <a:rPr lang="en-US" dirty="0"/>
              <a:t> Facebook.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.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sitio</a:t>
            </a:r>
            <a:r>
              <a:rPr lang="en-US" dirty="0"/>
              <a:t> web. Por </a:t>
            </a:r>
            <a:r>
              <a:rPr lang="en-US" dirty="0" err="1"/>
              <a:t>ejemplo</a:t>
            </a:r>
            <a:r>
              <a:rPr lang="en-US" dirty="0"/>
              <a:t>, ¿</a:t>
            </a:r>
            <a:r>
              <a:rPr lang="en-US" dirty="0" err="1"/>
              <a:t>cuántos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de Facebook? </a:t>
            </a:r>
            <a:r>
              <a:rPr lang="en-US" dirty="0" err="1"/>
              <a:t>Suelo</a:t>
            </a:r>
            <a:r>
              <a:rPr lang="en-US" dirty="0"/>
              <a:t> </a:t>
            </a:r>
            <a:r>
              <a:rPr lang="en-US" dirty="0" err="1"/>
              <a:t>recomendar</a:t>
            </a:r>
            <a:r>
              <a:rPr lang="en-US" dirty="0"/>
              <a:t> que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marca</a:t>
            </a:r>
            <a:r>
              <a:rPr lang="en-US" dirty="0"/>
              <a:t> se </a:t>
            </a:r>
            <a:r>
              <a:rPr lang="en-US" dirty="0" err="1"/>
              <a:t>inicie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sólida</a:t>
            </a:r>
            <a:r>
              <a:rPr lang="en-US" dirty="0"/>
              <a:t> </a:t>
            </a:r>
            <a:r>
              <a:rPr lang="en-US" dirty="0" err="1"/>
              <a:t>presencia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Facebook.</a:t>
            </a:r>
            <a:r>
              <a:rPr lang="en-US" baseline="0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actualizados</a:t>
            </a:r>
            <a:r>
              <a:rPr lang="en-US" dirty="0"/>
              <a:t> a mayo de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58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mayoría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usuarios</a:t>
            </a:r>
            <a:r>
              <a:rPr lang="en-US" dirty="0"/>
              <a:t> de Twitter son personas </a:t>
            </a:r>
            <a:r>
              <a:rPr lang="en-US" dirty="0" err="1"/>
              <a:t>adictas</a:t>
            </a:r>
            <a:r>
              <a:rPr lang="en-US" dirty="0"/>
              <a:t> a las </a:t>
            </a:r>
            <a:r>
              <a:rPr lang="en-US" dirty="0" err="1"/>
              <a:t>noticias</a:t>
            </a:r>
            <a:r>
              <a:rPr lang="en-US" dirty="0"/>
              <a:t> que </a:t>
            </a:r>
            <a:r>
              <a:rPr lang="en-US" dirty="0" err="1"/>
              <a:t>usan</a:t>
            </a:r>
            <a:r>
              <a:rPr lang="en-US" dirty="0"/>
              <a:t> la red para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lo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sucediendo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. La </a:t>
            </a:r>
            <a:r>
              <a:rPr lang="en-US" dirty="0" err="1"/>
              <a:t>plataforma</a:t>
            </a:r>
            <a:r>
              <a:rPr lang="en-US" dirty="0"/>
              <a:t> de microblog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lugar</a:t>
            </a:r>
            <a:r>
              <a:rPr lang="en-US" dirty="0"/>
              <a:t> para que las personas se </a:t>
            </a:r>
            <a:r>
              <a:rPr lang="en-US" dirty="0" err="1"/>
              <a:t>conecten</a:t>
            </a:r>
            <a:r>
              <a:rPr lang="en-US" dirty="0"/>
              <a:t> con las </a:t>
            </a:r>
            <a:r>
              <a:rPr lang="en-US" dirty="0" err="1"/>
              <a:t>marcas</a:t>
            </a:r>
            <a:r>
              <a:rPr lang="en-US" dirty="0"/>
              <a:t>, y </a:t>
            </a:r>
            <a:r>
              <a:rPr lang="en-US" dirty="0" err="1"/>
              <a:t>participen</a:t>
            </a:r>
            <a:r>
              <a:rPr lang="en-US" dirty="0"/>
              <a:t> de un </a:t>
            </a:r>
            <a:r>
              <a:rPr lang="en-US" dirty="0" err="1"/>
              <a:t>diálogo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78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tratando</a:t>
            </a:r>
            <a:r>
              <a:rPr lang="en-US" dirty="0"/>
              <a:t> de </a:t>
            </a:r>
            <a:r>
              <a:rPr lang="en-US" dirty="0" err="1"/>
              <a:t>llegar</a:t>
            </a:r>
            <a:r>
              <a:rPr lang="en-US" dirty="0"/>
              <a:t> a un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demográfico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joven</a:t>
            </a:r>
            <a:r>
              <a:rPr lang="en-US" dirty="0"/>
              <a:t>, </a:t>
            </a:r>
            <a:r>
              <a:rPr lang="en-US" dirty="0" err="1"/>
              <a:t>asegúrese</a:t>
            </a:r>
            <a:r>
              <a:rPr lang="en-US" dirty="0"/>
              <a:t> de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Instagram. </a:t>
            </a:r>
            <a:r>
              <a:rPr lang="en-US" dirty="0" err="1"/>
              <a:t>Vivimos</a:t>
            </a:r>
            <a:r>
              <a:rPr lang="en-US" dirty="0"/>
              <a:t>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sociedad</a:t>
            </a:r>
            <a:r>
              <a:rPr lang="en-US" dirty="0"/>
              <a:t> </a:t>
            </a:r>
            <a:r>
              <a:rPr lang="en-US" dirty="0" err="1"/>
              <a:t>altamente</a:t>
            </a:r>
            <a:r>
              <a:rPr lang="en-US" dirty="0"/>
              <a:t> visual, y la </a:t>
            </a:r>
            <a:r>
              <a:rPr lang="en-US" dirty="0" err="1"/>
              <a:t>mayoría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jóvenes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interesada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imágenes</a:t>
            </a:r>
            <a:r>
              <a:rPr lang="en-US" dirty="0"/>
              <a:t> e </a:t>
            </a:r>
            <a:r>
              <a:rPr lang="en-US" dirty="0" err="1"/>
              <a:t>historias</a:t>
            </a:r>
            <a:r>
              <a:rPr lang="en-US" dirty="0"/>
              <a:t> que </a:t>
            </a:r>
            <a:r>
              <a:rPr lang="en-US" dirty="0" err="1"/>
              <a:t>en</a:t>
            </a:r>
            <a:r>
              <a:rPr lang="en-US" dirty="0"/>
              <a:t> leer </a:t>
            </a:r>
            <a:r>
              <a:rPr lang="en-US" dirty="0" err="1"/>
              <a:t>artículos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66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aplicación</a:t>
            </a:r>
            <a:r>
              <a:rPr lang="en-US" dirty="0"/>
              <a:t> </a:t>
            </a:r>
            <a:r>
              <a:rPr lang="en-US" dirty="0" err="1"/>
              <a:t>relativamente</a:t>
            </a:r>
            <a:r>
              <a:rPr lang="en-US" dirty="0"/>
              <a:t> simple que solo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teléfono</a:t>
            </a:r>
            <a:r>
              <a:rPr lang="en-US" dirty="0"/>
              <a:t> para </a:t>
            </a:r>
            <a:r>
              <a:rPr lang="en-US" dirty="0" err="1"/>
              <a:t>compartir</a:t>
            </a:r>
            <a:r>
              <a:rPr lang="en-US" dirty="0"/>
              <a:t> </a:t>
            </a:r>
            <a:r>
              <a:rPr lang="en-US" dirty="0" err="1"/>
              <a:t>imágenes</a:t>
            </a:r>
            <a:r>
              <a:rPr lang="en-US" dirty="0"/>
              <a:t> y videos de </a:t>
            </a:r>
            <a:r>
              <a:rPr lang="en-US" dirty="0" err="1"/>
              <a:t>menos</a:t>
            </a:r>
            <a:r>
              <a:rPr lang="en-US" dirty="0"/>
              <a:t> de </a:t>
            </a:r>
            <a:r>
              <a:rPr lang="en-US" dirty="0" err="1"/>
              <a:t>sesenta</a:t>
            </a:r>
            <a:r>
              <a:rPr lang="en-US" dirty="0"/>
              <a:t> </a:t>
            </a:r>
            <a:r>
              <a:rPr lang="en-US" dirty="0" err="1"/>
              <a:t>segundos</a:t>
            </a:r>
            <a:r>
              <a:rPr lang="en-US" dirty="0"/>
              <a:t> de </a:t>
            </a:r>
            <a:r>
              <a:rPr lang="en-US" dirty="0" err="1"/>
              <a:t>duración</a:t>
            </a:r>
            <a:r>
              <a:rPr lang="en-US" dirty="0"/>
              <a:t>.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personal 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. Si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 </a:t>
            </a:r>
            <a:r>
              <a:rPr lang="en-US" dirty="0" err="1"/>
              <a:t>ministerio</a:t>
            </a:r>
            <a:r>
              <a:rPr lang="en-US" dirty="0"/>
              <a:t> </a:t>
            </a:r>
            <a:r>
              <a:rPr lang="en-US" dirty="0" err="1"/>
              <a:t>oficial</a:t>
            </a:r>
            <a:r>
              <a:rPr lang="en-US" dirty="0"/>
              <a:t>, </a:t>
            </a:r>
            <a:r>
              <a:rPr lang="en-US" dirty="0" err="1"/>
              <a:t>debería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.</a:t>
            </a:r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96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Solo para que lo </a:t>
            </a:r>
            <a:r>
              <a:rPr lang="en-US" dirty="0" err="1"/>
              <a:t>tengan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, no 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espiritismo</a:t>
            </a:r>
            <a:r>
              <a:rPr lang="en-US" dirty="0"/>
              <a:t>: Este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logotipo</a:t>
            </a:r>
            <a:r>
              <a:rPr lang="en-US" dirty="0"/>
              <a:t> real de Snapchat. </a:t>
            </a:r>
            <a:r>
              <a:rPr lang="en-US" dirty="0" err="1"/>
              <a:t>Refleja</a:t>
            </a:r>
            <a:r>
              <a:rPr lang="en-US" dirty="0"/>
              <a:t> el </a:t>
            </a:r>
            <a:r>
              <a:rPr lang="en-US" dirty="0" err="1"/>
              <a:t>hecho</a:t>
            </a:r>
            <a:r>
              <a:rPr lang="en-US" dirty="0"/>
              <a:t> de que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publicaciones</a:t>
            </a:r>
            <a:r>
              <a:rPr lang="en-US" dirty="0"/>
              <a:t> (</a:t>
            </a:r>
            <a:r>
              <a:rPr lang="en-US" dirty="0" err="1"/>
              <a:t>posteos</a:t>
            </a:r>
            <a:r>
              <a:rPr lang="en-US" dirty="0"/>
              <a:t>) </a:t>
            </a:r>
            <a:r>
              <a:rPr lang="en-US" dirty="0" err="1"/>
              <a:t>desaparecen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</a:t>
            </a:r>
            <a:r>
              <a:rPr lang="en-US" dirty="0" err="1"/>
              <a:t>cierto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.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crea</a:t>
            </a:r>
            <a:r>
              <a:rPr lang="en-US" dirty="0"/>
              <a:t> un </a:t>
            </a:r>
            <a:r>
              <a:rPr lang="en-US" dirty="0" err="1"/>
              <a:t>lugar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jóvenes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expresarse</a:t>
            </a:r>
            <a:r>
              <a:rPr lang="en-US" dirty="0"/>
              <a:t> </a:t>
            </a:r>
            <a:r>
              <a:rPr lang="en-US" dirty="0" err="1"/>
              <a:t>abiertamente</a:t>
            </a:r>
            <a:r>
              <a:rPr lang="en-US" dirty="0"/>
              <a:t>.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dirty="0"/>
              <a:t>Los </a:t>
            </a:r>
            <a:r>
              <a:rPr lang="en-US" dirty="0" err="1"/>
              <a:t>usuarios</a:t>
            </a:r>
            <a:r>
              <a:rPr lang="en-US" dirty="0"/>
              <a:t> de Snapchat </a:t>
            </a:r>
            <a:r>
              <a:rPr lang="en-US" dirty="0" err="1"/>
              <a:t>suelen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de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edad</a:t>
            </a:r>
            <a:r>
              <a:rPr lang="en-US" dirty="0"/>
              <a:t>, </a:t>
            </a:r>
            <a:r>
              <a:rPr lang="en-US" dirty="0" err="1"/>
              <a:t>aunque</a:t>
            </a:r>
            <a:r>
              <a:rPr lang="en-US" dirty="0"/>
              <a:t> no solo ese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usa</a:t>
            </a:r>
            <a:r>
              <a:rPr lang="en-US" dirty="0"/>
              <a:t> la </a:t>
            </a:r>
            <a:r>
              <a:rPr lang="en-US" dirty="0" err="1"/>
              <a:t>aplicación</a:t>
            </a:r>
            <a:r>
              <a:rPr lang="en-US" dirty="0"/>
              <a:t>.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, se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incorporando</a:t>
            </a:r>
            <a:r>
              <a:rPr lang="en-US" dirty="0"/>
              <a:t> personas de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edad</a:t>
            </a:r>
            <a:r>
              <a:rPr lang="en-US" dirty="0"/>
              <a:t> y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marcas</a:t>
            </a:r>
            <a:r>
              <a:rPr lang="en-US" dirty="0"/>
              <a:t>. Si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alcanzar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adolescentes</a:t>
            </a:r>
            <a:r>
              <a:rPr lang="en-US" dirty="0"/>
              <a:t>,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plataforma</a:t>
            </a:r>
            <a:r>
              <a:rPr lang="en-US" dirty="0"/>
              <a:t>, junto con </a:t>
            </a:r>
            <a:r>
              <a:rPr lang="en-US" baseline="0" dirty="0"/>
              <a:t>Instagram.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28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Los </a:t>
            </a:r>
            <a:r>
              <a:rPr lang="en-US" dirty="0" err="1">
                <a:hlinkClick r:id="rId3"/>
              </a:rPr>
              <a:t>lentes</a:t>
            </a:r>
            <a:r>
              <a:rPr lang="en-US" dirty="0"/>
              <a:t> son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filtros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específicamente</a:t>
            </a:r>
            <a:r>
              <a:rPr lang="en-US" dirty="0"/>
              <a:t> para las selfies. Su </a:t>
            </a:r>
            <a:r>
              <a:rPr lang="en-US" dirty="0" err="1"/>
              <a:t>Snapcode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c</a:t>
            </a:r>
            <a:r>
              <a:rPr lang="es-AR" dirty="0" err="1"/>
              <a:t>ódigo</a:t>
            </a:r>
            <a:r>
              <a:rPr lang="es-AR" dirty="0"/>
              <a:t> que puede ser escaneado por todo aquel que quiera ser su amigo. Las Historias en Vivo son una manera divertida que usa Snapchat para combinar </a:t>
            </a:r>
            <a:r>
              <a:rPr lang="en-US" dirty="0"/>
              <a:t>Snaps </a:t>
            </a:r>
            <a:r>
              <a:rPr lang="en-US" dirty="0" err="1"/>
              <a:t>ya</a:t>
            </a:r>
            <a:r>
              <a:rPr lang="en-US" dirty="0"/>
              <a:t> sea de un </a:t>
            </a:r>
            <a:r>
              <a:rPr lang="en-US" dirty="0" err="1"/>
              <a:t>lugar</a:t>
            </a:r>
            <a:r>
              <a:rPr lang="en-US" dirty="0"/>
              <a:t> o </a:t>
            </a:r>
            <a:r>
              <a:rPr lang="en-US" dirty="0" err="1"/>
              <a:t>evento</a:t>
            </a:r>
            <a:r>
              <a:rPr lang="en-US" dirty="0"/>
              <a:t> </a:t>
            </a:r>
            <a:r>
              <a:rPr lang="en-US" dirty="0" err="1"/>
              <a:t>específico</a:t>
            </a:r>
            <a:r>
              <a:rPr lang="en-US" dirty="0"/>
              <a:t>. </a:t>
            </a:r>
            <a:r>
              <a:rPr lang="en-US" dirty="0" err="1"/>
              <a:t>Descubrir</a:t>
            </a:r>
            <a:r>
              <a:rPr lang="en-US" dirty="0"/>
              <a:t> le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hallar</a:t>
            </a:r>
            <a:r>
              <a:rPr lang="en-US" dirty="0"/>
              <a:t> </a:t>
            </a:r>
            <a:r>
              <a:rPr lang="en-US" dirty="0" err="1"/>
              <a:t>contenidos</a:t>
            </a:r>
            <a:r>
              <a:rPr lang="en-US" dirty="0"/>
              <a:t> de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 de </a:t>
            </a:r>
            <a:r>
              <a:rPr lang="en-US" dirty="0" err="1"/>
              <a:t>publicación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13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Pinterest </a:t>
            </a:r>
            <a:r>
              <a:rPr lang="en-US" dirty="0" err="1"/>
              <a:t>sigue</a:t>
            </a:r>
            <a:r>
              <a:rPr lang="en-US" dirty="0"/>
              <a:t> </a:t>
            </a:r>
            <a:r>
              <a:rPr lang="en-US" dirty="0" err="1"/>
              <a:t>siendo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de las </a:t>
            </a:r>
            <a:r>
              <a:rPr lang="en-US" dirty="0" err="1"/>
              <a:t>redes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</a:t>
            </a:r>
            <a:r>
              <a:rPr lang="en-US" dirty="0" err="1"/>
              <a:t>fundamentalmente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útiles</a:t>
            </a:r>
            <a:r>
              <a:rPr lang="en-US" dirty="0"/>
              <a:t>. </a:t>
            </a:r>
            <a:r>
              <a:rPr lang="en-US" dirty="0" err="1"/>
              <a:t>Es</a:t>
            </a:r>
            <a:r>
              <a:rPr lang="en-US" dirty="0"/>
              <a:t> la red de </a:t>
            </a:r>
            <a:r>
              <a:rPr lang="en-US" dirty="0" err="1"/>
              <a:t>elección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planificadores</a:t>
            </a:r>
            <a:r>
              <a:rPr lang="en-US" dirty="0"/>
              <a:t>,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usuarios</a:t>
            </a:r>
            <a:r>
              <a:rPr lang="en-US" dirty="0"/>
              <a:t> (Pinners) la </a:t>
            </a:r>
            <a:r>
              <a:rPr lang="en-US" dirty="0" err="1"/>
              <a:t>usan</a:t>
            </a:r>
            <a:r>
              <a:rPr lang="en-US" dirty="0"/>
              <a:t> para </a:t>
            </a:r>
            <a:r>
              <a:rPr lang="en-US" dirty="0" err="1"/>
              <a:t>planificar</a:t>
            </a:r>
            <a:r>
              <a:rPr lang="en-US" dirty="0"/>
              <a:t> </a:t>
            </a:r>
            <a:r>
              <a:rPr lang="en-US" dirty="0" err="1"/>
              <a:t>días</a:t>
            </a:r>
            <a:r>
              <a:rPr lang="en-US" dirty="0"/>
              <a:t> </a:t>
            </a:r>
            <a:r>
              <a:rPr lang="en-US" dirty="0" err="1"/>
              <a:t>especiales</a:t>
            </a:r>
            <a:r>
              <a:rPr lang="en-US" dirty="0"/>
              <a:t>, </a:t>
            </a:r>
            <a:r>
              <a:rPr lang="en-US" dirty="0" err="1"/>
              <a:t>viajes</a:t>
            </a:r>
            <a:r>
              <a:rPr lang="en-US" dirty="0"/>
              <a:t> y </a:t>
            </a:r>
            <a:r>
              <a:rPr lang="en-US" dirty="0" err="1"/>
              <a:t>eventos</a:t>
            </a:r>
            <a:r>
              <a:rPr lang="en-US" dirty="0"/>
              <a:t> tales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bodas</a:t>
            </a:r>
            <a:r>
              <a:rPr lang="en-US" dirty="0"/>
              <a:t>.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primariamente</a:t>
            </a:r>
            <a:r>
              <a:rPr lang="en-US" dirty="0"/>
              <a:t> popular con las </a:t>
            </a:r>
            <a:r>
              <a:rPr lang="en-US" dirty="0" err="1"/>
              <a:t>usuarias</a:t>
            </a:r>
            <a:r>
              <a:rPr lang="en-US" dirty="0"/>
              <a:t> de </a:t>
            </a:r>
            <a:r>
              <a:rPr lang="en-US" dirty="0" err="1"/>
              <a:t>sexo</a:t>
            </a:r>
            <a:r>
              <a:rPr lang="en-US" dirty="0"/>
              <a:t> </a:t>
            </a:r>
            <a:r>
              <a:rPr lang="en-US" dirty="0" err="1"/>
              <a:t>femenino</a:t>
            </a:r>
            <a:r>
              <a:rPr lang="en-US" dirty="0"/>
              <a:t> (</a:t>
            </a:r>
            <a:r>
              <a:rPr lang="en-US" dirty="0" err="1"/>
              <a:t>pero</a:t>
            </a:r>
            <a:r>
              <a:rPr lang="en-US" dirty="0"/>
              <a:t> hay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hombres).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0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tablero</a:t>
            </a:r>
            <a:r>
              <a:rPr lang="en-US" dirty="0"/>
              <a:t> de </a:t>
            </a:r>
            <a:r>
              <a:rPr lang="en-US" dirty="0" err="1"/>
              <a:t>anuncios</a:t>
            </a:r>
            <a:r>
              <a:rPr lang="en-US" dirty="0"/>
              <a:t> digital </a:t>
            </a:r>
            <a:r>
              <a:rPr lang="en-US" dirty="0" err="1"/>
              <a:t>usado</a:t>
            </a:r>
            <a:r>
              <a:rPr lang="en-US" dirty="0"/>
              <a:t> para </a:t>
            </a:r>
            <a:r>
              <a:rPr lang="en-US" dirty="0" err="1"/>
              <a:t>categorizar</a:t>
            </a:r>
            <a:r>
              <a:rPr lang="en-US" dirty="0"/>
              <a:t> y </a:t>
            </a:r>
            <a:r>
              <a:rPr lang="en-US" dirty="0" err="1"/>
              <a:t>organizar</a:t>
            </a:r>
            <a:r>
              <a:rPr lang="en-US" dirty="0"/>
              <a:t> </a:t>
            </a:r>
            <a:r>
              <a:rPr lang="en-US" dirty="0" err="1"/>
              <a:t>contenidos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interés</a:t>
            </a:r>
            <a:r>
              <a:rPr lang="en-US" dirty="0"/>
              <a:t> o </a:t>
            </a:r>
            <a:r>
              <a:rPr lang="en-US" dirty="0" err="1"/>
              <a:t>tema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 pin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imagen que se </a:t>
            </a:r>
            <a:r>
              <a:rPr lang="en-US" dirty="0" err="1"/>
              <a:t>agrega</a:t>
            </a:r>
            <a:r>
              <a:rPr lang="en-US" dirty="0"/>
              <a:t> a Pinterest.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conectarse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imagen </a:t>
            </a:r>
            <a:r>
              <a:rPr lang="en-US" dirty="0" err="1"/>
              <a:t>desde</a:t>
            </a:r>
            <a:r>
              <a:rPr lang="en-US" dirty="0"/>
              <a:t> un </a:t>
            </a:r>
            <a:r>
              <a:rPr lang="en-US" dirty="0" err="1"/>
              <a:t>sitio</a:t>
            </a:r>
            <a:r>
              <a:rPr lang="en-US" dirty="0"/>
              <a:t> web o </a:t>
            </a:r>
            <a:r>
              <a:rPr lang="en-US" dirty="0" err="1"/>
              <a:t>cargar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imagen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computadora</a:t>
            </a:r>
            <a:r>
              <a:rPr lang="en-US" dirty="0"/>
              <a:t>. Una </a:t>
            </a:r>
            <a:r>
              <a:rPr lang="en-US" dirty="0" err="1"/>
              <a:t>vez</a:t>
            </a:r>
            <a:r>
              <a:rPr lang="en-US" dirty="0"/>
              <a:t> que </a:t>
            </a:r>
            <a:r>
              <a:rPr lang="en-US" dirty="0" err="1"/>
              <a:t>coloca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tablero</a:t>
            </a:r>
            <a:r>
              <a:rPr lang="en-US" dirty="0"/>
              <a:t>,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“</a:t>
            </a:r>
            <a:r>
              <a:rPr lang="en-US" dirty="0" err="1"/>
              <a:t>repineado</a:t>
            </a:r>
            <a:r>
              <a:rPr lang="en-US" dirty="0"/>
              <a:t>” (</a:t>
            </a:r>
            <a:r>
              <a:rPr lang="en-US" dirty="0" err="1"/>
              <a:t>compartido</a:t>
            </a:r>
            <a:r>
              <a:rPr lang="en-US" dirty="0"/>
              <a:t>)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usuarios</a:t>
            </a:r>
            <a:r>
              <a:rPr lang="en-US" dirty="0"/>
              <a:t> de Pinterest.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contenidos</a:t>
            </a:r>
            <a:r>
              <a:rPr lang="en-US" dirty="0"/>
              <a:t> se </a:t>
            </a:r>
            <a:r>
              <a:rPr lang="en-US" dirty="0" err="1"/>
              <a:t>vuelven</a:t>
            </a:r>
            <a:r>
              <a:rPr lang="en-US" dirty="0"/>
              <a:t> </a:t>
            </a:r>
            <a:r>
              <a:rPr lang="en-US" dirty="0" err="1"/>
              <a:t>virales</a:t>
            </a:r>
            <a:r>
              <a:rPr lang="en-US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Sus</a:t>
            </a:r>
            <a:r>
              <a:rPr lang="en-US" dirty="0"/>
              <a:t> pines </a:t>
            </a:r>
            <a:r>
              <a:rPr lang="en-US" dirty="0" err="1"/>
              <a:t>viven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tableros</a:t>
            </a:r>
            <a:r>
              <a:rPr lang="en-US" dirty="0"/>
              <a:t>.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tableros</a:t>
            </a:r>
            <a:r>
              <a:rPr lang="en-US" dirty="0"/>
              <a:t> </a:t>
            </a:r>
            <a:r>
              <a:rPr lang="en-US" dirty="0" err="1"/>
              <a:t>separados</a:t>
            </a:r>
            <a:r>
              <a:rPr lang="en-US" dirty="0"/>
              <a:t> para </a:t>
            </a:r>
            <a:r>
              <a:rPr lang="en-US" dirty="0" err="1"/>
              <a:t>temas</a:t>
            </a:r>
            <a:r>
              <a:rPr lang="en-US" dirty="0"/>
              <a:t> tales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boda</a:t>
            </a:r>
            <a:r>
              <a:rPr lang="en-US" dirty="0"/>
              <a:t>, </a:t>
            </a:r>
            <a:r>
              <a:rPr lang="en-US" dirty="0" err="1"/>
              <a:t>citas</a:t>
            </a:r>
            <a:r>
              <a:rPr lang="en-US" dirty="0"/>
              <a:t> </a:t>
            </a:r>
            <a:r>
              <a:rPr lang="en-US" dirty="0" err="1"/>
              <a:t>inspiradoras</a:t>
            </a:r>
            <a:r>
              <a:rPr lang="en-US" dirty="0"/>
              <a:t>, </a:t>
            </a:r>
            <a:r>
              <a:rPr lang="en-US" dirty="0" err="1"/>
              <a:t>moda</a:t>
            </a:r>
            <a:r>
              <a:rPr lang="en-US" dirty="0"/>
              <a:t> o </a:t>
            </a:r>
            <a:r>
              <a:rPr lang="en-US" dirty="0" err="1"/>
              <a:t>recetas</a:t>
            </a:r>
            <a:r>
              <a:rPr lang="en-US" dirty="0"/>
              <a:t> </a:t>
            </a:r>
            <a:r>
              <a:rPr lang="en-US" dirty="0" err="1"/>
              <a:t>saludables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Siéntase</a:t>
            </a:r>
            <a:r>
              <a:rPr lang="en-US" dirty="0"/>
              <a:t> </a:t>
            </a:r>
            <a:r>
              <a:rPr lang="en-US" dirty="0" err="1"/>
              <a:t>libre</a:t>
            </a:r>
            <a:r>
              <a:rPr lang="en-US" dirty="0"/>
              <a:t> de </a:t>
            </a:r>
            <a:r>
              <a:rPr lang="en-US" dirty="0" err="1"/>
              <a:t>tomar</a:t>
            </a:r>
            <a:r>
              <a:rPr lang="en-US" dirty="0"/>
              <a:t> un </a:t>
            </a:r>
            <a:r>
              <a:rPr lang="en-US" dirty="0" err="1"/>
              <a:t>bosquejo</a:t>
            </a:r>
            <a:r>
              <a:rPr lang="en-US" dirty="0"/>
              <a:t> que le </a:t>
            </a:r>
            <a:r>
              <a:rPr lang="en-US" dirty="0" err="1"/>
              <a:t>permita</a:t>
            </a:r>
            <a:r>
              <a:rPr lang="en-US" dirty="0"/>
              <a:t> </a:t>
            </a:r>
            <a:r>
              <a:rPr lang="en-US" dirty="0" err="1"/>
              <a:t>seguir</a:t>
            </a:r>
            <a:r>
              <a:rPr lang="en-US" dirty="0"/>
              <a:t> la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sesiones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74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memes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general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pertenecen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canon de memes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meme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imagen al azar). Los memes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específica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(Niño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“‘Un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ÉXITO”, lo que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Niño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fácil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meme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adecuado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lo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fácil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conectado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memes, lo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esforzando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69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90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37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mucha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Por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quise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permitir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respuestas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estoy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dispuesto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realizar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demostración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vivo de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cosa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quieran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u="none" strike="noStrike" kern="1200" cap="none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quieran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copia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presentación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véanme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favor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pásenme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dirección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correo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electrónico</a:t>
            </a: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448D5-87EA-4DD8-958C-BA41C05927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2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conozco</a:t>
            </a:r>
            <a:r>
              <a:rPr lang="en-US" dirty="0"/>
              <a:t> a </a:t>
            </a:r>
            <a:r>
              <a:rPr lang="en-US" dirty="0" err="1"/>
              <a:t>algunos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, de </a:t>
            </a:r>
            <a:r>
              <a:rPr lang="en-US" dirty="0" err="1"/>
              <a:t>manera</a:t>
            </a:r>
            <a:r>
              <a:rPr lang="en-US" dirty="0"/>
              <a:t> que </a:t>
            </a:r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contarles</a:t>
            </a:r>
            <a:r>
              <a:rPr lang="en-US" dirty="0"/>
              <a:t> un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quién</a:t>
            </a:r>
            <a:r>
              <a:rPr lang="en-US" dirty="0"/>
              <a:t> soy </a:t>
            </a:r>
            <a:r>
              <a:rPr lang="en-US" dirty="0" err="1"/>
              <a:t>yo</a:t>
            </a:r>
            <a:r>
              <a:rPr lang="en-US" dirty="0"/>
              <a:t>.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diez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de </a:t>
            </a:r>
            <a:r>
              <a:rPr lang="en-US" dirty="0" err="1"/>
              <a:t>experiencia</a:t>
            </a:r>
            <a:r>
              <a:rPr lang="en-US" dirty="0"/>
              <a:t>. Mi </a:t>
            </a:r>
            <a:r>
              <a:rPr lang="en-US" dirty="0" err="1"/>
              <a:t>especialidad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</a:t>
            </a:r>
            <a:r>
              <a:rPr lang="en-US" dirty="0" err="1"/>
              <a:t>digitales</a:t>
            </a:r>
            <a:r>
              <a:rPr lang="en-US" dirty="0"/>
              <a:t> de </a:t>
            </a:r>
            <a:r>
              <a:rPr lang="en-US" dirty="0" err="1"/>
              <a:t>canales</a:t>
            </a:r>
            <a:r>
              <a:rPr lang="en-US" dirty="0"/>
              <a:t> y </a:t>
            </a:r>
            <a:r>
              <a:rPr lang="en-US" dirty="0" err="1"/>
              <a:t>plataformas</a:t>
            </a:r>
            <a:r>
              <a:rPr lang="en-US" dirty="0"/>
              <a:t> multiples, </a:t>
            </a:r>
            <a:r>
              <a:rPr lang="en-US" dirty="0" err="1"/>
              <a:t>comenzando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cero, y con </a:t>
            </a:r>
            <a:r>
              <a:rPr lang="en-US" dirty="0" err="1"/>
              <a:t>presupuesto</a:t>
            </a:r>
            <a:r>
              <a:rPr lang="en-US" dirty="0"/>
              <a:t> y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limitados</a:t>
            </a:r>
            <a:r>
              <a:rPr lang="en-US" dirty="0"/>
              <a:t>. Soy </a:t>
            </a:r>
            <a:r>
              <a:rPr lang="en-US" dirty="0" err="1"/>
              <a:t>parte</a:t>
            </a:r>
            <a:r>
              <a:rPr lang="en-US" dirty="0"/>
              <a:t> de un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departamento</a:t>
            </a:r>
            <a:r>
              <a:rPr lang="en-US" dirty="0"/>
              <a:t> de la División </a:t>
            </a:r>
            <a:r>
              <a:rPr lang="en-US" dirty="0" err="1"/>
              <a:t>Norteamericana</a:t>
            </a:r>
            <a:r>
              <a:rPr lang="en-US" dirty="0"/>
              <a:t>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y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Generales</a:t>
            </a:r>
            <a:r>
              <a:rPr lang="en-US" dirty="0"/>
              <a:t>, que </a:t>
            </a:r>
            <a:r>
              <a:rPr lang="en-US" dirty="0" err="1"/>
              <a:t>busca</a:t>
            </a:r>
            <a:r>
              <a:rPr lang="en-US" dirty="0"/>
              <a:t> </a:t>
            </a:r>
            <a:r>
              <a:rPr lang="en-US" dirty="0" err="1"/>
              <a:t>conectar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 y la </a:t>
            </a:r>
            <a:r>
              <a:rPr lang="en-US" dirty="0" err="1"/>
              <a:t>misión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medio de la </a:t>
            </a:r>
            <a:r>
              <a:rPr lang="en-US" dirty="0" err="1"/>
              <a:t>tecnología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448D5-87EA-4DD8-958C-BA41C05927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1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Vivimos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momento</a:t>
            </a:r>
            <a:r>
              <a:rPr lang="en-US" dirty="0"/>
              <a:t> </a:t>
            </a:r>
            <a:r>
              <a:rPr lang="en-US" dirty="0" err="1"/>
              <a:t>único</a:t>
            </a:r>
            <a:r>
              <a:rPr lang="en-US" dirty="0"/>
              <a:t>. Por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historia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de </a:t>
            </a:r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el </a:t>
            </a:r>
            <a:r>
              <a:rPr lang="en-US" dirty="0" err="1"/>
              <a:t>potencial</a:t>
            </a:r>
            <a:r>
              <a:rPr lang="en-US" dirty="0"/>
              <a:t> de </a:t>
            </a:r>
            <a:r>
              <a:rPr lang="en-US" dirty="0" err="1"/>
              <a:t>testificar</a:t>
            </a:r>
            <a:r>
              <a:rPr lang="en-US" dirty="0"/>
              <a:t> al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el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. Como </a:t>
            </a:r>
            <a:r>
              <a:rPr lang="en-US" dirty="0" err="1"/>
              <a:t>discípulos</a:t>
            </a:r>
            <a:r>
              <a:rPr lang="en-US" dirty="0"/>
              <a:t>, </a:t>
            </a:r>
            <a:r>
              <a:rPr lang="en-US" dirty="0" err="1"/>
              <a:t>creo</a:t>
            </a:r>
            <a:r>
              <a:rPr lang="en-US" dirty="0"/>
              <a:t>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de </a:t>
            </a:r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la </a:t>
            </a:r>
            <a:r>
              <a:rPr lang="en-US" dirty="0" err="1"/>
              <a:t>obligación</a:t>
            </a:r>
            <a:r>
              <a:rPr lang="en-US" dirty="0"/>
              <a:t> de </a:t>
            </a:r>
            <a:r>
              <a:rPr lang="en-US" dirty="0" err="1"/>
              <a:t>ser</a:t>
            </a:r>
            <a:r>
              <a:rPr lang="en-US" dirty="0"/>
              <a:t> un </a:t>
            </a:r>
            <a:r>
              <a:rPr lang="en-US" dirty="0" err="1"/>
              <a:t>embajador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para Cristo,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</a:t>
            </a:r>
            <a:r>
              <a:rPr lang="en-US" dirty="0" err="1"/>
              <a:t>esfera</a:t>
            </a:r>
            <a:r>
              <a:rPr lang="en-US" dirty="0"/>
              <a:t> de </a:t>
            </a:r>
            <a:r>
              <a:rPr lang="en-US" dirty="0" err="1"/>
              <a:t>influencia</a:t>
            </a:r>
            <a:r>
              <a:rPr lang="en-US" dirty="0"/>
              <a:t>. Si </a:t>
            </a:r>
            <a:r>
              <a:rPr lang="en-US" dirty="0" err="1"/>
              <a:t>trabajamos</a:t>
            </a:r>
            <a:r>
              <a:rPr lang="en-US" dirty="0"/>
              <a:t> </a:t>
            </a:r>
            <a:r>
              <a:rPr lang="en-US" dirty="0" err="1"/>
              <a:t>juntos</a:t>
            </a:r>
            <a:r>
              <a:rPr lang="en-US" dirty="0"/>
              <a:t>,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esparcir</a:t>
            </a:r>
            <a:r>
              <a:rPr lang="en-US" dirty="0"/>
              <a:t> </a:t>
            </a:r>
            <a:r>
              <a:rPr lang="en-US" dirty="0" err="1"/>
              <a:t>fácilmente</a:t>
            </a:r>
            <a:r>
              <a:rPr lang="en-US" dirty="0"/>
              <a:t> el </a:t>
            </a:r>
            <a:r>
              <a:rPr lang="en-US" dirty="0" err="1"/>
              <a:t>evangelio</a:t>
            </a:r>
            <a:r>
              <a:rPr lang="en-US" dirty="0"/>
              <a:t> hasta </a:t>
            </a:r>
            <a:r>
              <a:rPr lang="en-US" dirty="0" err="1"/>
              <a:t>los</a:t>
            </a:r>
            <a:r>
              <a:rPr lang="en-US" dirty="0"/>
              <a:t> confines de la </a:t>
            </a:r>
            <a:r>
              <a:rPr lang="en-US" dirty="0" err="1"/>
              <a:t>tierra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tan solo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pocos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 Mi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brindar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y </a:t>
            </a:r>
            <a:r>
              <a:rPr lang="en-US" dirty="0" err="1"/>
              <a:t>herramientas</a:t>
            </a:r>
            <a:r>
              <a:rPr lang="en-US" dirty="0"/>
              <a:t> para </a:t>
            </a:r>
            <a:r>
              <a:rPr lang="en-US" dirty="0" err="1"/>
              <a:t>equiparlos</a:t>
            </a:r>
            <a:r>
              <a:rPr lang="en-US" dirty="0"/>
              <a:t> major para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tarea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A813-8A05-44F6-A7B3-CD21427E8F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4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</a:t>
            </a:r>
            <a:r>
              <a:rPr lang="en-US" dirty="0" err="1"/>
              <a:t>representan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valiente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frontera</a:t>
            </a:r>
            <a:r>
              <a:rPr lang="en-US" dirty="0"/>
              <a:t> para la </a:t>
            </a:r>
            <a:r>
              <a:rPr lang="en-US" dirty="0" err="1"/>
              <a:t>misión</a:t>
            </a:r>
            <a:r>
              <a:rPr lang="en-US" dirty="0"/>
              <a:t>. Las </a:t>
            </a:r>
            <a:r>
              <a:rPr lang="en-US" dirty="0" err="1"/>
              <a:t>cifras</a:t>
            </a:r>
            <a:r>
              <a:rPr lang="en-US" dirty="0"/>
              <a:t> son </a:t>
            </a:r>
            <a:r>
              <a:rPr lang="en-US" dirty="0" err="1"/>
              <a:t>simplemente</a:t>
            </a:r>
            <a:r>
              <a:rPr lang="en-US" dirty="0"/>
              <a:t> </a:t>
            </a:r>
            <a:r>
              <a:rPr lang="en-US" dirty="0" err="1"/>
              <a:t>impactantes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448D5-87EA-4DD8-958C-BA41C05927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9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También</a:t>
            </a:r>
            <a:r>
              <a:rPr lang="en-US" dirty="0"/>
              <a:t> me </a:t>
            </a:r>
            <a:r>
              <a:rPr lang="en-US" dirty="0" err="1"/>
              <a:t>gustaría</a:t>
            </a:r>
            <a:r>
              <a:rPr lang="en-US" dirty="0"/>
              <a:t> </a:t>
            </a:r>
            <a:r>
              <a:rPr lang="en-US" dirty="0" err="1"/>
              <a:t>señalar</a:t>
            </a:r>
            <a:r>
              <a:rPr lang="en-US" dirty="0"/>
              <a:t> que </a:t>
            </a:r>
            <a:r>
              <a:rPr lang="en-US" dirty="0" err="1"/>
              <a:t>si</a:t>
            </a:r>
            <a:r>
              <a:rPr lang="en-US" dirty="0"/>
              <a:t> Facebook </a:t>
            </a:r>
            <a:r>
              <a:rPr lang="en-US" dirty="0" err="1"/>
              <a:t>fuera</a:t>
            </a:r>
            <a:r>
              <a:rPr lang="en-US" dirty="0"/>
              <a:t> un </a:t>
            </a:r>
            <a:r>
              <a:rPr lang="en-US" dirty="0" err="1"/>
              <a:t>país</a:t>
            </a:r>
            <a:r>
              <a:rPr lang="en-US" dirty="0"/>
              <a:t>, </a:t>
            </a:r>
            <a:r>
              <a:rPr lang="en-US" dirty="0" err="1"/>
              <a:t>sería</a:t>
            </a:r>
            <a:r>
              <a:rPr lang="en-US" dirty="0"/>
              <a:t> el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del </a:t>
            </a:r>
            <a:r>
              <a:rPr lang="en-US" dirty="0" err="1"/>
              <a:t>mundo</a:t>
            </a:r>
            <a:r>
              <a:rPr lang="en-US" baseline="0" dirty="0"/>
              <a:t>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Data as of May 24, 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448D5-87EA-4DD8-958C-BA41C05927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7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dispuestos</a:t>
            </a:r>
            <a:r>
              <a:rPr lang="en-US" dirty="0"/>
              <a:t> a </a:t>
            </a:r>
            <a:r>
              <a:rPr lang="en-US" dirty="0" err="1"/>
              <a:t>enviar</a:t>
            </a:r>
            <a:r>
              <a:rPr lang="en-US" dirty="0"/>
              <a:t> personas a </a:t>
            </a:r>
            <a:r>
              <a:rPr lang="en-US" dirty="0" err="1"/>
              <a:t>trabajar</a:t>
            </a:r>
            <a:r>
              <a:rPr lang="en-US" dirty="0"/>
              <a:t> del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lado</a:t>
            </a:r>
            <a:r>
              <a:rPr lang="en-US" dirty="0"/>
              <a:t> del </a:t>
            </a:r>
            <a:r>
              <a:rPr lang="en-US" dirty="0" err="1"/>
              <a:t>mundo</a:t>
            </a:r>
            <a:r>
              <a:rPr lang="en-US" dirty="0"/>
              <a:t>. Y </a:t>
            </a:r>
            <a:r>
              <a:rPr lang="en-US" dirty="0" err="1"/>
              <a:t>esa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de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misión</a:t>
            </a:r>
            <a:r>
              <a:rPr lang="en-US" dirty="0"/>
              <a:t>. Pero no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eso</a:t>
            </a:r>
            <a:r>
              <a:rPr lang="en-US" dirty="0"/>
              <a:t>. Por </a:t>
            </a:r>
            <a:r>
              <a:rPr lang="en-US" dirty="0" err="1"/>
              <a:t>ello</a:t>
            </a:r>
            <a:r>
              <a:rPr lang="en-US" dirty="0"/>
              <a:t>, mi </a:t>
            </a:r>
            <a:r>
              <a:rPr lang="en-US" dirty="0" err="1"/>
              <a:t>desafío</a:t>
            </a:r>
            <a:r>
              <a:rPr lang="en-US" dirty="0"/>
              <a:t> para </a:t>
            </a:r>
            <a:r>
              <a:rPr lang="en-US" dirty="0" err="1"/>
              <a:t>ustedes</a:t>
            </a:r>
            <a:r>
              <a:rPr lang="en-US" dirty="0"/>
              <a:t> y la </a:t>
            </a:r>
            <a:r>
              <a:rPr lang="en-US" dirty="0" err="1"/>
              <a:t>comunidad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siguiente</a:t>
            </a:r>
            <a:r>
              <a:rPr lang="en-US" dirty="0"/>
              <a:t>: ¿Por </a:t>
            </a:r>
            <a:r>
              <a:rPr lang="en-US" dirty="0" err="1"/>
              <a:t>qué</a:t>
            </a:r>
            <a:r>
              <a:rPr lang="en-US" dirty="0"/>
              <a:t> no </a:t>
            </a:r>
            <a:r>
              <a:rPr lang="en-US" dirty="0" err="1"/>
              <a:t>dedicamos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y </a:t>
            </a:r>
            <a:r>
              <a:rPr lang="en-US" dirty="0" err="1"/>
              <a:t>esfuerzo</a:t>
            </a:r>
            <a:r>
              <a:rPr lang="en-US" dirty="0"/>
              <a:t> a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misioneros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</a:t>
            </a:r>
            <a:r>
              <a:rPr lang="en-US" dirty="0" err="1"/>
              <a:t>digitales</a:t>
            </a:r>
            <a:r>
              <a:rPr lang="en-US" dirty="0"/>
              <a:t>?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palabras,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no </a:t>
            </a:r>
            <a:r>
              <a:rPr lang="en-US" dirty="0" err="1"/>
              <a:t>procuramos</a:t>
            </a:r>
            <a:r>
              <a:rPr lang="en-US" dirty="0"/>
              <a:t> TAMBIÉN </a:t>
            </a:r>
            <a:r>
              <a:rPr lang="en-US" dirty="0" err="1"/>
              <a:t>alcanzar</a:t>
            </a:r>
            <a:r>
              <a:rPr lang="en-US" dirty="0"/>
              <a:t> a las almas para el </a:t>
            </a:r>
            <a:r>
              <a:rPr lang="en-US" dirty="0" err="1"/>
              <a:t>reino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plataformas</a:t>
            </a:r>
            <a:r>
              <a:rPr lang="en-US" dirty="0"/>
              <a:t> que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estén</a:t>
            </a:r>
            <a:r>
              <a:rPr lang="en-US" dirty="0"/>
              <a:t> </a:t>
            </a:r>
            <a:r>
              <a:rPr lang="en-US" dirty="0" err="1"/>
              <a:t>diseñadas</a:t>
            </a:r>
            <a:r>
              <a:rPr lang="en-US" dirty="0"/>
              <a:t> para la </a:t>
            </a:r>
            <a:r>
              <a:rPr lang="en-US" dirty="0" err="1"/>
              <a:t>participación</a:t>
            </a:r>
            <a:r>
              <a:rPr lang="en-US" dirty="0"/>
              <a:t> y el </a:t>
            </a:r>
            <a:r>
              <a:rPr lang="en-US" dirty="0" err="1"/>
              <a:t>cultivo</a:t>
            </a:r>
            <a:r>
              <a:rPr lang="en-US" dirty="0"/>
              <a:t> de </a:t>
            </a:r>
            <a:r>
              <a:rPr lang="en-US" dirty="0" err="1"/>
              <a:t>relaciones</a:t>
            </a:r>
            <a:r>
              <a:rPr lang="en-US" dirty="0"/>
              <a:t>? Y para </a:t>
            </a:r>
            <a:r>
              <a:rPr lang="en-US" dirty="0" err="1"/>
              <a:t>aquellos</a:t>
            </a:r>
            <a:r>
              <a:rPr lang="en-US" dirty="0"/>
              <a:t> que son </a:t>
            </a:r>
            <a:r>
              <a:rPr lang="en-US" dirty="0" err="1"/>
              <a:t>llamados</a:t>
            </a:r>
            <a:r>
              <a:rPr lang="en-US" dirty="0"/>
              <a:t> al campo,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sembrar</a:t>
            </a:r>
            <a:r>
              <a:rPr lang="en-US" dirty="0"/>
              <a:t> </a:t>
            </a:r>
            <a:r>
              <a:rPr lang="en-US" dirty="0" err="1"/>
              <a:t>valiosas</a:t>
            </a:r>
            <a:r>
              <a:rPr lang="en-US" dirty="0"/>
              <a:t> </a:t>
            </a:r>
            <a:r>
              <a:rPr lang="en-US" dirty="0" err="1"/>
              <a:t>semillas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comunidad</a:t>
            </a:r>
            <a:r>
              <a:rPr lang="en-US" dirty="0"/>
              <a:t> antes de que </a:t>
            </a:r>
            <a:r>
              <a:rPr lang="en-US" dirty="0" err="1"/>
              <a:t>llegue</a:t>
            </a:r>
            <a:r>
              <a:rPr lang="en-US" dirty="0"/>
              <a:t> el </a:t>
            </a:r>
            <a:r>
              <a:rPr lang="en-US" dirty="0" err="1"/>
              <a:t>evangelista</a:t>
            </a:r>
            <a:r>
              <a:rPr lang="en-US" dirty="0"/>
              <a:t>, y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continuar</a:t>
            </a:r>
            <a:r>
              <a:rPr lang="en-US" dirty="0"/>
              <a:t> la </a:t>
            </a:r>
            <a:r>
              <a:rPr lang="en-US" dirty="0" err="1"/>
              <a:t>relación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que se </a:t>
            </a:r>
            <a:r>
              <a:rPr lang="en-US" dirty="0" err="1"/>
              <a:t>vayan</a:t>
            </a:r>
            <a:r>
              <a:rPr lang="en-US" dirty="0"/>
              <a:t>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448D5-87EA-4DD8-958C-BA41C05927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4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enfoque</a:t>
            </a:r>
            <a:r>
              <a:rPr lang="en-US" dirty="0"/>
              <a:t> </a:t>
            </a:r>
            <a:r>
              <a:rPr lang="en-US" dirty="0" err="1"/>
              <a:t>integrado</a:t>
            </a:r>
            <a:r>
              <a:rPr lang="en-US" dirty="0"/>
              <a:t>, de </a:t>
            </a:r>
            <a:r>
              <a:rPr lang="en-US" dirty="0" err="1"/>
              <a:t>canales</a:t>
            </a:r>
            <a:r>
              <a:rPr lang="en-US" dirty="0"/>
              <a:t> y </a:t>
            </a:r>
            <a:r>
              <a:rPr lang="en-US" dirty="0" err="1"/>
              <a:t>plataformas</a:t>
            </a:r>
            <a:r>
              <a:rPr lang="en-US" dirty="0"/>
              <a:t> multiples </a:t>
            </a:r>
            <a:r>
              <a:rPr lang="en-US" dirty="0" err="1"/>
              <a:t>tiene</a:t>
            </a:r>
            <a:r>
              <a:rPr lang="en-US" dirty="0"/>
              <a:t> que </a:t>
            </a:r>
            <a:r>
              <a:rPr lang="en-US" dirty="0" err="1"/>
              <a:t>llegar</a:t>
            </a:r>
            <a:r>
              <a:rPr lang="en-US" dirty="0"/>
              <a:t> 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estrategia</a:t>
            </a:r>
            <a:r>
              <a:rPr lang="en-US" dirty="0"/>
              <a:t> </a:t>
            </a:r>
            <a:r>
              <a:rPr lang="en-US" dirty="0" err="1"/>
              <a:t>misionera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buscando</a:t>
            </a:r>
            <a:r>
              <a:rPr lang="en-US" dirty="0"/>
              <a:t> </a:t>
            </a:r>
            <a:r>
              <a:rPr lang="en-US" dirty="0" err="1"/>
              <a:t>alcanzar</a:t>
            </a:r>
            <a:r>
              <a:rPr lang="en-US" dirty="0"/>
              <a:t> a las almas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lo digital. </a:t>
            </a:r>
            <a:r>
              <a:rPr lang="en-US" dirty="0" err="1"/>
              <a:t>Necesitamos</a:t>
            </a:r>
            <a:r>
              <a:rPr lang="en-US" dirty="0"/>
              <a:t> </a:t>
            </a:r>
            <a:r>
              <a:rPr lang="en-US" dirty="0" err="1"/>
              <a:t>combinar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tradicionales</a:t>
            </a:r>
            <a:r>
              <a:rPr lang="en-US" dirty="0"/>
              <a:t> con las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tecnologías</a:t>
            </a:r>
            <a:r>
              <a:rPr lang="en-US" dirty="0"/>
              <a:t> para </a:t>
            </a:r>
            <a:r>
              <a:rPr lang="en-US" dirty="0" err="1"/>
              <a:t>magnificar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impacto</a:t>
            </a:r>
            <a:r>
              <a:rPr lang="en-US" dirty="0"/>
              <a:t>. ¿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imaginar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Guillermo Miller o Jaime y Elena White </a:t>
            </a:r>
            <a:r>
              <a:rPr lang="en-US" dirty="0" err="1"/>
              <a:t>tuvieran</a:t>
            </a:r>
            <a:r>
              <a:rPr lang="en-US" dirty="0"/>
              <a:t> las </a:t>
            </a:r>
            <a:r>
              <a:rPr lang="en-US" dirty="0" err="1"/>
              <a:t>tecnologías</a:t>
            </a:r>
            <a:r>
              <a:rPr lang="en-US" dirty="0"/>
              <a:t> que </a:t>
            </a:r>
            <a:r>
              <a:rPr lang="en-US" dirty="0" err="1"/>
              <a:t>tenemos</a:t>
            </a:r>
            <a:r>
              <a:rPr lang="en-US" dirty="0"/>
              <a:t> hoy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448D5-87EA-4DD8-958C-BA41C05927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Alcanzar</a:t>
            </a:r>
            <a:r>
              <a:rPr lang="en-US" dirty="0"/>
              <a:t> almas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ámbito</a:t>
            </a:r>
            <a:r>
              <a:rPr lang="en-US" dirty="0"/>
              <a:t> digital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un </a:t>
            </a:r>
            <a:r>
              <a:rPr lang="en-US" dirty="0" err="1"/>
              <a:t>corte</a:t>
            </a:r>
            <a:r>
              <a:rPr lang="en-US" dirty="0"/>
              <a:t> para </a:t>
            </a:r>
            <a:r>
              <a:rPr lang="en-US" dirty="0" err="1"/>
              <a:t>atravesar</a:t>
            </a:r>
            <a:r>
              <a:rPr lang="en-US" dirty="0"/>
              <a:t> el </a:t>
            </a:r>
            <a:r>
              <a:rPr lang="en-US" dirty="0" err="1"/>
              <a:t>ruido</a:t>
            </a:r>
            <a:r>
              <a:rPr lang="en-US" dirty="0"/>
              <a:t>. </a:t>
            </a:r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bombardeados</a:t>
            </a:r>
            <a:r>
              <a:rPr lang="en-US" dirty="0"/>
              <a:t> </a:t>
            </a:r>
            <a:r>
              <a:rPr lang="en-US" dirty="0" err="1"/>
              <a:t>diariamente</a:t>
            </a:r>
            <a:r>
              <a:rPr lang="en-US" dirty="0"/>
              <a:t> con </a:t>
            </a:r>
            <a:r>
              <a:rPr lang="en-US" dirty="0" err="1"/>
              <a:t>noticias</a:t>
            </a:r>
            <a:r>
              <a:rPr lang="en-US" dirty="0"/>
              <a:t>, </a:t>
            </a:r>
            <a:r>
              <a:rPr lang="en-US" dirty="0" err="1"/>
              <a:t>cuestiones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, </a:t>
            </a:r>
            <a:r>
              <a:rPr lang="en-US" dirty="0" err="1"/>
              <a:t>avisos</a:t>
            </a:r>
            <a:r>
              <a:rPr lang="en-US" dirty="0"/>
              <a:t> </a:t>
            </a:r>
            <a:r>
              <a:rPr lang="en-US" dirty="0" err="1"/>
              <a:t>publicitarios</a:t>
            </a:r>
            <a:r>
              <a:rPr lang="en-US" dirty="0"/>
              <a:t>, </a:t>
            </a:r>
            <a:r>
              <a:rPr lang="en-US" dirty="0" err="1"/>
              <a:t>mensajes</a:t>
            </a:r>
            <a:r>
              <a:rPr lang="en-US" dirty="0"/>
              <a:t> </a:t>
            </a:r>
            <a:r>
              <a:rPr lang="en-US" dirty="0" err="1"/>
              <a:t>mixtos</a:t>
            </a:r>
            <a:r>
              <a:rPr lang="en-US" dirty="0"/>
              <a:t> y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de </a:t>
            </a:r>
            <a:r>
              <a:rPr lang="en-US" dirty="0" err="1"/>
              <a:t>incontables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. Se </a:t>
            </a:r>
            <a:r>
              <a:rPr lang="en-US" dirty="0" err="1"/>
              <a:t>estima</a:t>
            </a:r>
            <a:r>
              <a:rPr lang="en-US" dirty="0"/>
              <a:t> que el </a:t>
            </a:r>
            <a:r>
              <a:rPr lang="en-US" dirty="0" err="1"/>
              <a:t>adulto</a:t>
            </a:r>
            <a:r>
              <a:rPr lang="en-US" dirty="0"/>
              <a:t> </a:t>
            </a:r>
            <a:r>
              <a:rPr lang="en-US" dirty="0" err="1"/>
              <a:t>promedio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expuesto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presente</a:t>
            </a:r>
            <a:r>
              <a:rPr lang="en-US" dirty="0"/>
              <a:t> a </a:t>
            </a:r>
            <a:r>
              <a:rPr lang="en-US" dirty="0" err="1"/>
              <a:t>más</a:t>
            </a:r>
            <a:r>
              <a:rPr lang="en-US" dirty="0"/>
              <a:t> de </a:t>
            </a:r>
            <a:r>
              <a:rPr lang="en-US" dirty="0" err="1"/>
              <a:t>tres</a:t>
            </a:r>
            <a:r>
              <a:rPr lang="en-US" dirty="0"/>
              <a:t> mil </a:t>
            </a:r>
            <a:r>
              <a:rPr lang="en-US" dirty="0" err="1"/>
              <a:t>mensajes</a:t>
            </a:r>
            <a:r>
              <a:rPr lang="en-US" dirty="0"/>
              <a:t> </a:t>
            </a:r>
            <a:r>
              <a:rPr lang="en-US" dirty="0" err="1"/>
              <a:t>promocionales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día</a:t>
            </a:r>
            <a:r>
              <a:rPr lang="en-US" dirty="0"/>
              <a:t>. Por lo </a:t>
            </a:r>
            <a:r>
              <a:rPr lang="en-US" dirty="0" err="1"/>
              <a:t>tanto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desarrollar</a:t>
            </a:r>
            <a:r>
              <a:rPr lang="en-US" dirty="0"/>
              <a:t> las </a:t>
            </a:r>
            <a:r>
              <a:rPr lang="en-US" dirty="0" err="1"/>
              <a:t>herramientas</a:t>
            </a:r>
            <a:r>
              <a:rPr lang="en-US" dirty="0"/>
              <a:t> </a:t>
            </a:r>
            <a:r>
              <a:rPr lang="en-US" dirty="0" err="1"/>
              <a:t>necesarias</a:t>
            </a:r>
            <a:r>
              <a:rPr lang="en-US" dirty="0"/>
              <a:t> para </a:t>
            </a:r>
            <a:r>
              <a:rPr lang="en-US" dirty="0" err="1"/>
              <a:t>navegar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ambiente</a:t>
            </a:r>
            <a:r>
              <a:rPr lang="en-US" dirty="0"/>
              <a:t> digital </a:t>
            </a:r>
            <a:r>
              <a:rPr lang="en-US" dirty="0" err="1"/>
              <a:t>dinámico</a:t>
            </a:r>
            <a:r>
              <a:rPr lang="en-US" dirty="0"/>
              <a:t> y </a:t>
            </a:r>
            <a:r>
              <a:rPr lang="en-US" dirty="0" err="1"/>
              <a:t>complejo</a:t>
            </a:r>
            <a:r>
              <a:rPr lang="en-US" dirty="0"/>
              <a:t> que </a:t>
            </a:r>
            <a:r>
              <a:rPr lang="en-US" dirty="0" err="1"/>
              <a:t>permita</a:t>
            </a:r>
            <a:r>
              <a:rPr lang="en-US" dirty="0"/>
              <a:t> que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mensaje</a:t>
            </a:r>
            <a:r>
              <a:rPr lang="en-US" dirty="0"/>
              <a:t> </a:t>
            </a:r>
            <a:r>
              <a:rPr lang="en-US" dirty="0" err="1"/>
              <a:t>llegue</a:t>
            </a:r>
            <a:r>
              <a:rPr lang="en-US" dirty="0"/>
              <a:t> a las personas y se </a:t>
            </a:r>
            <a:r>
              <a:rPr lang="en-US" dirty="0" err="1"/>
              <a:t>destaque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448D5-87EA-4DD8-958C-BA41C05927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7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MEDIOS SOCIALES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SeSIÓN</a:t>
            </a:r>
            <a:r>
              <a:rPr lang="en-US" dirty="0"/>
              <a:t> 1 – VISIÓN GENERAL DE PLATAFORMAS, TÉRMINOS Y DATOS DEMOGRÁFICOS</a:t>
            </a:r>
          </a:p>
        </p:txBody>
      </p:sp>
    </p:spTree>
    <p:extLst>
      <p:ext uri="{BB962C8B-B14F-4D97-AF65-F5344CB8AC3E}">
        <p14:creationId xmlns:p14="http://schemas.microsoft.com/office/powerpoint/2010/main" val="18779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 DEPENDE DE LA COMBINACIÓN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Tenemos</a:t>
            </a:r>
            <a:r>
              <a:rPr lang="en-US" sz="2000" dirty="0"/>
              <a:t> </a:t>
            </a:r>
            <a:r>
              <a:rPr lang="en-US" sz="2000" dirty="0" err="1"/>
              <a:t>ahora</a:t>
            </a:r>
            <a:r>
              <a:rPr lang="en-US" sz="2000" dirty="0"/>
              <a:t> </a:t>
            </a:r>
            <a:r>
              <a:rPr lang="en-US" sz="2000" i="1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recursos</a:t>
            </a:r>
            <a:r>
              <a:rPr lang="en-US" sz="2000" dirty="0"/>
              <a:t> para </a:t>
            </a:r>
            <a:r>
              <a:rPr lang="en-US" sz="2000" dirty="0" err="1"/>
              <a:t>alcanzar</a:t>
            </a:r>
            <a:r>
              <a:rPr lang="en-US" sz="2000" dirty="0"/>
              <a:t> a las </a:t>
            </a:r>
            <a:r>
              <a:rPr lang="en-US" sz="2000" dirty="0" err="1"/>
              <a:t>audiencias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ellas</a:t>
            </a:r>
            <a:r>
              <a:rPr lang="en-US" sz="2000" dirty="0"/>
              <a:t> </a:t>
            </a:r>
            <a:r>
              <a:rPr lang="en-US" sz="2000" i="1" dirty="0" err="1"/>
              <a:t>quieren</a:t>
            </a:r>
            <a:r>
              <a:rPr lang="en-US" sz="2000" dirty="0"/>
              <a:t> </a:t>
            </a:r>
            <a:r>
              <a:rPr lang="en-US" sz="2000" dirty="0" err="1"/>
              <a:t>ser</a:t>
            </a:r>
            <a:r>
              <a:rPr lang="en-US" sz="2000" dirty="0"/>
              <a:t> </a:t>
            </a:r>
            <a:r>
              <a:rPr lang="en-US" sz="2000" dirty="0" err="1"/>
              <a:t>alcanzadas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Las </a:t>
            </a:r>
            <a:r>
              <a:rPr lang="en-US" sz="2000" dirty="0" err="1"/>
              <a:t>campañas</a:t>
            </a:r>
            <a:r>
              <a:rPr lang="en-US" sz="2000" dirty="0"/>
              <a:t> </a:t>
            </a:r>
            <a:r>
              <a:rPr lang="en-US" sz="2000" dirty="0" err="1"/>
              <a:t>efectivas</a:t>
            </a:r>
            <a:r>
              <a:rPr lang="en-US" sz="2000" dirty="0"/>
              <a:t> de </a:t>
            </a:r>
            <a:r>
              <a:rPr lang="en-US" sz="2000" dirty="0" err="1"/>
              <a:t>promoción</a:t>
            </a:r>
            <a:r>
              <a:rPr lang="en-US" sz="2000" dirty="0"/>
              <a:t>/</a:t>
            </a:r>
            <a:r>
              <a:rPr lang="en-US" sz="2000" dirty="0" err="1"/>
              <a:t>comunicación</a:t>
            </a:r>
            <a:r>
              <a:rPr lang="en-US" sz="2000" dirty="0"/>
              <a:t> </a:t>
            </a:r>
            <a:r>
              <a:rPr lang="en-US" sz="2000" dirty="0" err="1"/>
              <a:t>funcionan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canales</a:t>
            </a:r>
            <a:r>
              <a:rPr lang="en-US" sz="2000" dirty="0"/>
              <a:t>, </a:t>
            </a:r>
            <a:r>
              <a:rPr lang="en-US" sz="2000" dirty="0" err="1"/>
              <a:t>plataformas</a:t>
            </a:r>
            <a:r>
              <a:rPr lang="en-US" sz="2000" dirty="0"/>
              <a:t> y con </a:t>
            </a:r>
            <a:r>
              <a:rPr lang="en-US" sz="2000" dirty="0" err="1"/>
              <a:t>cualquier</a:t>
            </a:r>
            <a:r>
              <a:rPr lang="en-US" sz="2000" dirty="0"/>
              <a:t> socio.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Los </a:t>
            </a:r>
            <a:r>
              <a:rPr lang="en-US" sz="2000" dirty="0" err="1"/>
              <a:t>medios</a:t>
            </a:r>
            <a:r>
              <a:rPr lang="en-US" sz="2000" dirty="0"/>
              <a:t> </a:t>
            </a:r>
            <a:r>
              <a:rPr lang="en-US" sz="2000" dirty="0" err="1"/>
              <a:t>digitales</a:t>
            </a:r>
            <a:r>
              <a:rPr lang="en-US" sz="2000" dirty="0"/>
              <a:t> son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herramienta</a:t>
            </a:r>
            <a:r>
              <a:rPr lang="en-US" sz="2000" dirty="0"/>
              <a:t> fundamental para </a:t>
            </a:r>
            <a:r>
              <a:rPr lang="en-US" sz="2000" dirty="0" err="1"/>
              <a:t>comprender</a:t>
            </a:r>
            <a:r>
              <a:rPr lang="en-US" sz="2000" dirty="0"/>
              <a:t> </a:t>
            </a:r>
            <a:r>
              <a:rPr lang="en-US" sz="2000" dirty="0" err="1"/>
              <a:t>nuestra</a:t>
            </a:r>
            <a:r>
              <a:rPr lang="en-US" sz="2000" dirty="0"/>
              <a:t> </a:t>
            </a:r>
            <a:r>
              <a:rPr lang="en-US" sz="2000" dirty="0" err="1"/>
              <a:t>audiencia</a:t>
            </a:r>
            <a:r>
              <a:rPr lang="en-US" sz="2000" dirty="0"/>
              <a:t> y cultivar </a:t>
            </a:r>
            <a:r>
              <a:rPr lang="en-US" sz="2000" dirty="0" err="1"/>
              <a:t>relaciones</a:t>
            </a:r>
            <a:r>
              <a:rPr lang="en-US" sz="2000" dirty="0"/>
              <a:t>. </a:t>
            </a:r>
          </a:p>
        </p:txBody>
      </p:sp>
      <p:pic>
        <p:nvPicPr>
          <p:cNvPr id="5" name="Shape 73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 l="22999" t="47998" r="59057" b="14666"/>
          <a:stretch/>
        </p:blipFill>
        <p:spPr>
          <a:xfrm>
            <a:off x="437501" y="2228003"/>
            <a:ext cx="3442168" cy="400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50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DESGLOSE DE LA PLATAFORMA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Audiencia</a:t>
            </a:r>
            <a:r>
              <a:rPr lang="en-US" dirty="0"/>
              <a:t>, </a:t>
            </a:r>
            <a:r>
              <a:rPr lang="en-US" dirty="0" err="1"/>
              <a:t>términos</a:t>
            </a:r>
            <a:r>
              <a:rPr lang="en-US" dirty="0"/>
              <a:t> claves y </a:t>
            </a:r>
            <a:r>
              <a:rPr lang="en-US" dirty="0" err="1"/>
              <a:t>uso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6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Facebook: MÁS QUE TAN SOLO EL PAÍS MÁS GRANDE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sz="half" idx="1"/>
          </p:nvPr>
        </p:nvSpPr>
        <p:spPr bwMode="auto">
          <a:xfrm>
            <a:off x="481442" y="1728876"/>
            <a:ext cx="5752581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sado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por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el </a:t>
            </a:r>
            <a:r>
              <a:rPr kumimoji="0" lang="en-US" altLang="en-US" sz="2000" b="1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</a:rPr>
              <a:t>64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por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ciento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los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estadounidenses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mayores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 12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años</a:t>
            </a:r>
            <a:b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2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Abarca</a:t>
            </a:r>
            <a:r>
              <a:rPr lang="en-US" altLang="en-US" sz="2000" dirty="0">
                <a:solidFill>
                  <a:schemeClr val="tx1"/>
                </a:solidFill>
              </a:rPr>
              <a:t> a </a:t>
            </a:r>
            <a:r>
              <a:rPr lang="en-US" altLang="en-US" sz="2000" dirty="0" err="1">
                <a:solidFill>
                  <a:schemeClr val="tx1"/>
                </a:solidFill>
              </a:rPr>
              <a:t>todas</a:t>
            </a:r>
            <a:r>
              <a:rPr lang="en-US" altLang="en-US" sz="2000" dirty="0">
                <a:solidFill>
                  <a:schemeClr val="tx1"/>
                </a:solidFill>
              </a:rPr>
              <a:t> las </a:t>
            </a:r>
            <a:r>
              <a:rPr lang="en-US" altLang="en-US" sz="2000" dirty="0" err="1">
                <a:solidFill>
                  <a:schemeClr val="tx1"/>
                </a:solidFill>
              </a:rPr>
              <a:t>generaciones</a:t>
            </a:r>
            <a:b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2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Casi</a:t>
            </a:r>
            <a:r>
              <a:rPr lang="en-US" altLang="en-US" sz="2000" dirty="0">
                <a:solidFill>
                  <a:schemeClr val="tx1"/>
                </a:solidFill>
              </a:rPr>
              <a:t> el </a:t>
            </a:r>
            <a:r>
              <a:rPr kumimoji="0" lang="en-US" altLang="en-US" sz="2000" b="1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</a:rPr>
              <a:t>85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por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ciento</a:t>
            </a:r>
            <a:r>
              <a:rPr lang="en-US" altLang="en-US" sz="2000" dirty="0">
                <a:solidFill>
                  <a:schemeClr val="tx1"/>
                </a:solidFill>
              </a:rPr>
              <a:t> de </a:t>
            </a:r>
            <a:r>
              <a:rPr lang="en-US" altLang="en-US" sz="2000" dirty="0" err="1">
                <a:solidFill>
                  <a:schemeClr val="tx1"/>
                </a:solidFill>
              </a:rPr>
              <a:t>sus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usuarios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diarios</a:t>
            </a:r>
            <a:r>
              <a:rPr lang="en-US" altLang="en-US" sz="2000" dirty="0">
                <a:solidFill>
                  <a:schemeClr val="tx1"/>
                </a:solidFill>
              </a:rPr>
              <a:t> se </a:t>
            </a:r>
            <a:r>
              <a:rPr lang="en-US" altLang="en-US" sz="2000" dirty="0" err="1">
                <a:solidFill>
                  <a:schemeClr val="tx1"/>
                </a:solidFill>
              </a:rPr>
              <a:t>encuentra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fuera</a:t>
            </a:r>
            <a:r>
              <a:rPr lang="en-US" altLang="en-US" sz="2000" dirty="0">
                <a:solidFill>
                  <a:schemeClr val="tx1"/>
                </a:solidFill>
              </a:rPr>
              <a:t> de </a:t>
            </a:r>
            <a:r>
              <a:rPr lang="en-US" altLang="en-US" sz="2000" dirty="0" err="1">
                <a:solidFill>
                  <a:schemeClr val="tx1"/>
                </a:solidFill>
              </a:rPr>
              <a:t>los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Estados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Unidos</a:t>
            </a:r>
            <a:r>
              <a:rPr lang="en-US" altLang="en-US" sz="2000" dirty="0">
                <a:solidFill>
                  <a:schemeClr val="tx1"/>
                </a:solidFill>
              </a:rPr>
              <a:t> y </a:t>
            </a:r>
            <a:r>
              <a:rPr lang="en-US" altLang="en-US" sz="2000" dirty="0" err="1">
                <a:solidFill>
                  <a:schemeClr val="tx1"/>
                </a:solidFill>
              </a:rPr>
              <a:t>Canadá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b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2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Representa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kumimoji="0" lang="en-US" altLang="en-US" sz="2000" b="1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</a:rPr>
              <a:t>1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cada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1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</a:rPr>
              <a:t>6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minutos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que se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pasan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en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línea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y </a:t>
            </a:r>
            <a:r>
              <a:rPr kumimoji="0" lang="en-US" altLang="en-US" sz="2000" b="1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</a:rPr>
              <a:t>1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cada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1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</a:rPr>
              <a:t>5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minutos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que se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pasan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con el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teléfono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celular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b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2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>
                <a:solidFill>
                  <a:schemeClr val="tx1"/>
                </a:solidFill>
              </a:rPr>
              <a:t> La </a:t>
            </a:r>
            <a:r>
              <a:rPr lang="en-US" altLang="en-US" sz="2000" dirty="0" err="1">
                <a:solidFill>
                  <a:schemeClr val="tx1"/>
                </a:solidFill>
              </a:rPr>
              <a:t>aplicación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más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usada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en-US" alt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2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Apunta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más</a:t>
            </a:r>
            <a:r>
              <a:rPr lang="en-US" altLang="en-US" sz="2000" dirty="0">
                <a:solidFill>
                  <a:schemeClr val="tx1"/>
                </a:solidFill>
              </a:rPr>
              <a:t> a </a:t>
            </a:r>
            <a:r>
              <a:rPr lang="en-US" altLang="en-US" sz="2000" dirty="0" err="1">
                <a:solidFill>
                  <a:schemeClr val="tx1"/>
                </a:solidFill>
              </a:rPr>
              <a:t>los</a:t>
            </a:r>
            <a:r>
              <a:rPr lang="en-US" altLang="en-US" sz="2000" dirty="0">
                <a:solidFill>
                  <a:schemeClr val="tx1"/>
                </a:solidFill>
              </a:rPr>
              <a:t> de mayor </a:t>
            </a:r>
            <a:r>
              <a:rPr lang="en-US" altLang="en-US" sz="2000" dirty="0" err="1">
                <a:solidFill>
                  <a:schemeClr val="tx1"/>
                </a:solidFill>
              </a:rPr>
              <a:t>edad</a:t>
            </a:r>
            <a:r>
              <a:rPr lang="en-US" altLang="en-US" sz="2000" dirty="0">
                <a:solidFill>
                  <a:schemeClr val="tx1"/>
                </a:solidFill>
              </a:rPr>
              <a:t> y de </a:t>
            </a:r>
            <a:r>
              <a:rPr lang="en-US" altLang="en-US" sz="2000" dirty="0" err="1">
                <a:solidFill>
                  <a:schemeClr val="tx1"/>
                </a:solidFill>
              </a:rPr>
              <a:t>sexo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femenino</a:t>
            </a:r>
            <a:endParaRPr kumimoji="0" lang="en-US" altLang="en-US" sz="2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28" y="2186933"/>
            <a:ext cx="4284525" cy="42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5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Facebook: T</a:t>
            </a:r>
            <a:r>
              <a:rPr lang="es-AR" dirty="0"/>
              <a:t>ÉRMINOS Y USO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26788" y="2070267"/>
            <a:ext cx="6329544" cy="4219695"/>
          </a:xfrm>
        </p:spPr>
      </p:pic>
      <p:sp>
        <p:nvSpPr>
          <p:cNvPr id="5" name="TextBox 4"/>
          <p:cNvSpPr txBox="1"/>
          <p:nvPr/>
        </p:nvSpPr>
        <p:spPr>
          <a:xfrm>
            <a:off x="499550" y="2650912"/>
            <a:ext cx="28119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Amigos y </a:t>
            </a:r>
            <a:r>
              <a:rPr lang="en-US" sz="2000" dirty="0" err="1"/>
              <a:t>seguidores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Publicaciones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Compartir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 </a:t>
            </a:r>
            <a:r>
              <a:rPr lang="en-US" sz="2000" dirty="0" err="1"/>
              <a:t>gusta</a:t>
            </a:r>
            <a:r>
              <a:rPr lang="en-US" sz="2000" dirty="0"/>
              <a:t> y </a:t>
            </a:r>
            <a:r>
              <a:rPr lang="en-US" sz="2000" dirty="0" err="1"/>
              <a:t>Reacciones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Entrar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Eventos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Páginas</a:t>
            </a:r>
            <a:r>
              <a:rPr lang="en-US" sz="2000" dirty="0"/>
              <a:t> y </a:t>
            </a:r>
            <a:r>
              <a:rPr lang="en-US" sz="2000" dirty="0" err="1"/>
              <a:t>grupos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Facebook EN VIVO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Demo </a:t>
            </a:r>
            <a:r>
              <a:rPr lang="en-US" sz="2000" b="1" dirty="0" err="1"/>
              <a:t>en</a:t>
            </a:r>
            <a:r>
              <a:rPr lang="en-US" sz="2000" b="1" dirty="0"/>
              <a:t> vivo&gt;&gt;</a:t>
            </a:r>
          </a:p>
        </p:txBody>
      </p:sp>
    </p:spTree>
    <p:extLst>
      <p:ext uri="{BB962C8B-B14F-4D97-AF65-F5344CB8AC3E}">
        <p14:creationId xmlns:p14="http://schemas.microsoft.com/office/powerpoint/2010/main" val="359077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segundo</a:t>
            </a:r>
            <a:r>
              <a:rPr lang="en-US" sz="2000" dirty="0"/>
              <a:t>, se </a:t>
            </a:r>
            <a:r>
              <a:rPr lang="en-US" sz="2000" dirty="0" err="1"/>
              <a:t>envían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6 mil </a:t>
            </a:r>
            <a:r>
              <a:rPr lang="en-US" sz="2000" dirty="0" err="1"/>
              <a:t>tuits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79%</a:t>
            </a:r>
            <a:r>
              <a:rPr lang="en-US" sz="2000" dirty="0"/>
              <a:t> de las </a:t>
            </a:r>
            <a:r>
              <a:rPr lang="en-US" sz="2000" dirty="0" err="1"/>
              <a:t>cuentas</a:t>
            </a:r>
            <a:r>
              <a:rPr lang="en-US" sz="2000" dirty="0"/>
              <a:t> </a:t>
            </a:r>
            <a:r>
              <a:rPr lang="en-US" sz="2000" dirty="0" err="1"/>
              <a:t>están</a:t>
            </a:r>
            <a:r>
              <a:rPr lang="en-US" sz="2000" dirty="0"/>
              <a:t> </a:t>
            </a:r>
            <a:r>
              <a:rPr lang="en-US" sz="2000" dirty="0" err="1"/>
              <a:t>fuera</a:t>
            </a:r>
            <a:r>
              <a:rPr lang="en-US" sz="2000" dirty="0"/>
              <a:t> de EE. UU.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86% </a:t>
            </a:r>
            <a:r>
              <a:rPr lang="en-US" sz="2000" dirty="0"/>
              <a:t>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usuarios</a:t>
            </a:r>
            <a:r>
              <a:rPr lang="en-US" sz="2000" dirty="0"/>
              <a:t> de Twitter lo </a:t>
            </a:r>
            <a:r>
              <a:rPr lang="en-US" sz="2000" dirty="0" err="1"/>
              <a:t>utilizan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las </a:t>
            </a:r>
            <a:r>
              <a:rPr lang="en-US" sz="2000" dirty="0" err="1"/>
              <a:t>noticias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tiempo</a:t>
            </a:r>
            <a:r>
              <a:rPr lang="en-US" sz="2000" dirty="0"/>
              <a:t> real y </a:t>
            </a:r>
            <a:r>
              <a:rPr lang="en-US" sz="2000" dirty="0" err="1"/>
              <a:t>primicias</a:t>
            </a:r>
            <a:r>
              <a:rPr lang="en-US" sz="2000" dirty="0"/>
              <a:t>)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28%</a:t>
            </a:r>
            <a:r>
              <a:rPr lang="en-US" sz="2000" dirty="0"/>
              <a:t> lo </a:t>
            </a:r>
            <a:r>
              <a:rPr lang="en-US" sz="2000" dirty="0" err="1"/>
              <a:t>usan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segunda</a:t>
            </a:r>
            <a:r>
              <a:rPr lang="en-US" sz="2000" dirty="0"/>
              <a:t> </a:t>
            </a:r>
            <a:r>
              <a:rPr lang="en-US" sz="2000" dirty="0" err="1"/>
              <a:t>pantalla</a:t>
            </a:r>
            <a:r>
              <a:rPr lang="en-US" sz="2000" dirty="0"/>
              <a:t> para </a:t>
            </a:r>
            <a:r>
              <a:rPr lang="en-US" sz="2000" dirty="0" err="1"/>
              <a:t>seguir</a:t>
            </a:r>
            <a:r>
              <a:rPr lang="en-US" sz="2000" dirty="0"/>
              <a:t> </a:t>
            </a:r>
            <a:r>
              <a:rPr lang="en-US" sz="2000" dirty="0" err="1"/>
              <a:t>eventos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vivo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53%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usuarios</a:t>
            </a:r>
            <a:r>
              <a:rPr lang="en-US" sz="2000" dirty="0"/>
              <a:t> </a:t>
            </a:r>
            <a:r>
              <a:rPr lang="en-US" sz="2000" dirty="0" err="1"/>
              <a:t>jamás</a:t>
            </a:r>
            <a:r>
              <a:rPr lang="en-US" sz="2000" dirty="0"/>
              <a:t> publican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actualización</a:t>
            </a:r>
            <a:endParaRPr lang="en-US" sz="2000" dirty="0"/>
          </a:p>
          <a:p>
            <a:r>
              <a:rPr lang="en-US" sz="2000" dirty="0" err="1"/>
              <a:t>Apunta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jóvenes</a:t>
            </a:r>
            <a:r>
              <a:rPr lang="en-US" sz="2000" dirty="0"/>
              <a:t> y de </a:t>
            </a:r>
            <a:r>
              <a:rPr lang="en-US" sz="2000" dirty="0" err="1"/>
              <a:t>sexo</a:t>
            </a:r>
            <a:r>
              <a:rPr lang="en-US" sz="2000" dirty="0"/>
              <a:t> </a:t>
            </a:r>
            <a:r>
              <a:rPr lang="en-US" sz="2000" dirty="0" err="1"/>
              <a:t>masculino</a:t>
            </a:r>
            <a:r>
              <a:rPr lang="en-US" sz="2000" dirty="0"/>
              <a:t> (25-40)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2099" y="2227263"/>
            <a:ext cx="5274852" cy="3633787"/>
          </a:xfrm>
        </p:spPr>
      </p:pic>
    </p:spTree>
    <p:extLst>
      <p:ext uri="{BB962C8B-B14F-4D97-AF65-F5344CB8AC3E}">
        <p14:creationId xmlns:p14="http://schemas.microsoft.com/office/powerpoint/2010/main" val="423407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Twitter: </a:t>
            </a:r>
            <a:r>
              <a:rPr lang="en-US" dirty="0" err="1"/>
              <a:t>Términos</a:t>
            </a:r>
            <a:r>
              <a:rPr lang="en-US" dirty="0"/>
              <a:t> y </a:t>
            </a:r>
            <a:r>
              <a:rPr lang="en-US" dirty="0" err="1"/>
              <a:t>uso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Tuit</a:t>
            </a:r>
            <a:endParaRPr lang="en-US" sz="2000" dirty="0"/>
          </a:p>
          <a:p>
            <a:r>
              <a:rPr lang="en-US" sz="2000" dirty="0" err="1"/>
              <a:t>Nombre</a:t>
            </a:r>
            <a:r>
              <a:rPr lang="en-US" sz="2000" dirty="0"/>
              <a:t> de </a:t>
            </a:r>
            <a:r>
              <a:rPr lang="en-US" sz="2000" dirty="0" err="1"/>
              <a:t>usuario</a:t>
            </a:r>
            <a:r>
              <a:rPr lang="en-US" sz="2000" dirty="0"/>
              <a:t> y </a:t>
            </a:r>
            <a:r>
              <a:rPr lang="en-US" sz="2000" dirty="0" err="1"/>
              <a:t>menciones</a:t>
            </a:r>
            <a:endParaRPr lang="en-US" sz="2000" dirty="0"/>
          </a:p>
          <a:p>
            <a:r>
              <a:rPr lang="en-US" sz="2000" dirty="0" err="1"/>
              <a:t>Seguir</a:t>
            </a:r>
            <a:endParaRPr lang="en-US" sz="2000" dirty="0"/>
          </a:p>
          <a:p>
            <a:r>
              <a:rPr lang="en-US" sz="2000" dirty="0" err="1"/>
              <a:t>Tuits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vivo</a:t>
            </a:r>
          </a:p>
          <a:p>
            <a:r>
              <a:rPr lang="en-US" sz="2000" dirty="0" err="1"/>
              <a:t>Etiquetas</a:t>
            </a:r>
            <a:r>
              <a:rPr lang="en-US" sz="2000" dirty="0"/>
              <a:t> (Hashtags)</a:t>
            </a:r>
          </a:p>
          <a:p>
            <a:r>
              <a:rPr lang="en-US" sz="2000" dirty="0" err="1"/>
              <a:t>Transmisi</a:t>
            </a:r>
            <a:r>
              <a:rPr lang="es-AR" sz="2000" dirty="0" err="1"/>
              <a:t>ón</a:t>
            </a:r>
            <a:r>
              <a:rPr lang="es-AR" sz="2000" dirty="0"/>
              <a:t> en vivo con </a:t>
            </a:r>
            <a:r>
              <a:rPr lang="en-US" sz="2000" dirty="0"/>
              <a:t>Periscope</a:t>
            </a:r>
          </a:p>
          <a:p>
            <a:r>
              <a:rPr lang="en-US" sz="2000" b="1" dirty="0"/>
              <a:t>Demo </a:t>
            </a:r>
            <a:r>
              <a:rPr lang="en-US" sz="2000" b="1" dirty="0" err="1"/>
              <a:t>en</a:t>
            </a:r>
            <a:r>
              <a:rPr lang="en-US" sz="2000" b="1" dirty="0"/>
              <a:t> vivo&gt;&gt;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2429" y="2008981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2572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27% </a:t>
            </a:r>
            <a:r>
              <a:rPr lang="en-US" sz="2000" dirty="0"/>
              <a:t>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adolescentes</a:t>
            </a:r>
            <a:r>
              <a:rPr lang="en-US" sz="2000" dirty="0"/>
              <a:t> </a:t>
            </a:r>
            <a:r>
              <a:rPr lang="en-US" sz="2000" dirty="0" err="1"/>
              <a:t>calificó</a:t>
            </a:r>
            <a:r>
              <a:rPr lang="en-US" sz="2000" dirty="0"/>
              <a:t> a </a:t>
            </a:r>
            <a:r>
              <a:rPr lang="en-US" sz="2000" dirty="0" err="1"/>
              <a:t>Instragram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la </a:t>
            </a:r>
            <a:r>
              <a:rPr lang="en-US" sz="2000" dirty="0" err="1"/>
              <a:t>segunda</a:t>
            </a:r>
            <a:r>
              <a:rPr lang="en-US" sz="2000" dirty="0"/>
              <a:t> red social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importante</a:t>
            </a:r>
            <a:endParaRPr lang="en-US" sz="2000" dirty="0"/>
          </a:p>
          <a:p>
            <a:r>
              <a:rPr lang="en-US" sz="2000" dirty="0" err="1"/>
              <a:t>Apunta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menores</a:t>
            </a:r>
            <a:r>
              <a:rPr lang="en-US" sz="2000" dirty="0"/>
              <a:t> de 25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75%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usuarios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fuera</a:t>
            </a:r>
            <a:r>
              <a:rPr lang="en-US" sz="2000" dirty="0"/>
              <a:t> de EE. UU.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80</a:t>
            </a:r>
            <a:r>
              <a:rPr lang="en-US" sz="2000" dirty="0"/>
              <a:t> </a:t>
            </a:r>
            <a:r>
              <a:rPr lang="en-US" sz="2000" dirty="0" err="1"/>
              <a:t>millones</a:t>
            </a:r>
            <a:r>
              <a:rPr lang="en-US" sz="2000" dirty="0"/>
              <a:t> de </a:t>
            </a:r>
            <a:r>
              <a:rPr lang="en-US" sz="2000" dirty="0" err="1"/>
              <a:t>fotos</a:t>
            </a:r>
            <a:r>
              <a:rPr lang="en-US" sz="2000" dirty="0"/>
              <a:t> son </a:t>
            </a:r>
            <a:r>
              <a:rPr lang="en-US" sz="2000" dirty="0" err="1"/>
              <a:t>compartidas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día</a:t>
            </a:r>
            <a:endParaRPr lang="en-US" sz="2000" dirty="0"/>
          </a:p>
          <a:p>
            <a:r>
              <a:rPr lang="en-US" sz="2000" dirty="0"/>
              <a:t>El </a:t>
            </a:r>
            <a:r>
              <a:rPr lang="en-US" sz="2000" dirty="0" err="1"/>
              <a:t>más</a:t>
            </a:r>
            <a:r>
              <a:rPr lang="en-US" sz="2000" dirty="0"/>
              <a:t> alto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participación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seguidor</a:t>
            </a:r>
            <a:r>
              <a:rPr lang="en-US" sz="20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803" t="12589" r="30035" b="9232"/>
          <a:stretch/>
        </p:blipFill>
        <p:spPr>
          <a:xfrm>
            <a:off x="7062622" y="1988561"/>
            <a:ext cx="4830021" cy="4336040"/>
          </a:xfrm>
        </p:spPr>
      </p:pic>
    </p:spTree>
    <p:extLst>
      <p:ext uri="{BB962C8B-B14F-4D97-AF65-F5344CB8AC3E}">
        <p14:creationId xmlns:p14="http://schemas.microsoft.com/office/powerpoint/2010/main" val="335954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Instagram: TÉRMINOS Y USOS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Publicaciones</a:t>
            </a:r>
            <a:r>
              <a:rPr lang="en-US" sz="2000" dirty="0"/>
              <a:t> (</a:t>
            </a:r>
            <a:r>
              <a:rPr lang="en-US" sz="2000" dirty="0" err="1"/>
              <a:t>posteos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Historias</a:t>
            </a:r>
            <a:endParaRPr lang="en-US" sz="2000" dirty="0"/>
          </a:p>
          <a:p>
            <a:r>
              <a:rPr lang="en-US" sz="2000" dirty="0"/>
              <a:t>Me </a:t>
            </a:r>
            <a:r>
              <a:rPr lang="en-US" sz="2000" dirty="0" err="1"/>
              <a:t>gusta</a:t>
            </a:r>
            <a:endParaRPr lang="en-US" sz="2000" dirty="0"/>
          </a:p>
          <a:p>
            <a:r>
              <a:rPr lang="en-US" sz="2000" dirty="0" err="1"/>
              <a:t>Seguidores</a:t>
            </a:r>
            <a:endParaRPr lang="en-US" sz="2000" dirty="0"/>
          </a:p>
          <a:p>
            <a:r>
              <a:rPr lang="en-US" sz="2000" dirty="0" err="1"/>
              <a:t>Etiqueta</a:t>
            </a:r>
            <a:r>
              <a:rPr lang="en-US" sz="2000" dirty="0"/>
              <a:t> (Hashtag)</a:t>
            </a:r>
          </a:p>
          <a:p>
            <a:r>
              <a:rPr lang="en-US" sz="2000" dirty="0" err="1"/>
              <a:t>Filtro</a:t>
            </a:r>
            <a:endParaRPr lang="en-US" sz="2000" dirty="0"/>
          </a:p>
          <a:p>
            <a:r>
              <a:rPr lang="en-US" sz="2000" dirty="0" err="1"/>
              <a:t>Reposteos</a:t>
            </a:r>
            <a:endParaRPr lang="en-US" sz="2000" dirty="0"/>
          </a:p>
          <a:p>
            <a:r>
              <a:rPr lang="en-US" sz="2000" b="1" dirty="0"/>
              <a:t>Demo </a:t>
            </a:r>
            <a:r>
              <a:rPr lang="en-US" sz="2000" b="1" dirty="0" err="1"/>
              <a:t>en</a:t>
            </a:r>
            <a:r>
              <a:rPr lang="en-US" sz="2000" b="1" dirty="0"/>
              <a:t> vivo&gt;&gt;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904" t="28766" r="25889" b="23550"/>
          <a:stretch/>
        </p:blipFill>
        <p:spPr>
          <a:xfrm>
            <a:off x="4735287" y="1857192"/>
            <a:ext cx="7010402" cy="452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SnapChat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365948" cy="4252299"/>
          </a:xfrm>
        </p:spPr>
        <p:txBody>
          <a:bodyPr>
            <a:noAutofit/>
          </a:bodyPr>
          <a:lstStyle/>
          <a:p>
            <a:r>
              <a:rPr lang="en-US" sz="2000" dirty="0"/>
              <a:t>Segunda red social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usada</a:t>
            </a:r>
            <a:r>
              <a:rPr lang="en-US" sz="2000" dirty="0"/>
              <a:t> </a:t>
            </a:r>
            <a:r>
              <a:rPr lang="en-US" sz="2000" dirty="0" err="1"/>
              <a:t>después</a:t>
            </a:r>
            <a:r>
              <a:rPr lang="en-US" sz="2000" dirty="0"/>
              <a:t> de Facebook.</a:t>
            </a:r>
          </a:p>
          <a:p>
            <a:r>
              <a:rPr lang="en-US" sz="2000" dirty="0"/>
              <a:t>El mayor </a:t>
            </a:r>
            <a:r>
              <a:rPr lang="en-US" sz="2000" dirty="0" err="1"/>
              <a:t>grupo</a:t>
            </a:r>
            <a:r>
              <a:rPr lang="en-US" sz="2000" dirty="0"/>
              <a:t> de </a:t>
            </a:r>
            <a:r>
              <a:rPr lang="en-US" sz="2000" dirty="0" err="1"/>
              <a:t>usuarios</a:t>
            </a:r>
            <a:r>
              <a:rPr lang="en-US" sz="2000" dirty="0"/>
              <a:t> </a:t>
            </a:r>
            <a:r>
              <a:rPr lang="en-US" sz="2000" dirty="0" err="1"/>
              <a:t>tiene</a:t>
            </a:r>
            <a:r>
              <a:rPr lang="en-US" sz="2000" dirty="0"/>
              <a:t> de18 a 24 </a:t>
            </a:r>
            <a:r>
              <a:rPr lang="en-US" sz="2000" dirty="0" err="1"/>
              <a:t>años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2"/>
                </a:solidFill>
              </a:rPr>
              <a:t>37%</a:t>
            </a:r>
            <a:r>
              <a:rPr lang="en-US" sz="2000" dirty="0"/>
              <a:t>; de 25 a 34 </a:t>
            </a:r>
            <a:r>
              <a:rPr lang="en-US" sz="2000" dirty="0" err="1"/>
              <a:t>años</a:t>
            </a:r>
            <a:r>
              <a:rPr lang="en-US" sz="2000" dirty="0"/>
              <a:t> (26%); y de 13 a 17 </a:t>
            </a:r>
            <a:r>
              <a:rPr lang="en-US" sz="2000" dirty="0" err="1"/>
              <a:t>años</a:t>
            </a:r>
            <a:r>
              <a:rPr lang="en-US" sz="2000" dirty="0"/>
              <a:t> (23%)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60% </a:t>
            </a:r>
            <a:r>
              <a:rPr lang="en-US" sz="2000" dirty="0"/>
              <a:t>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usuarios</a:t>
            </a:r>
            <a:r>
              <a:rPr lang="en-US" sz="2000" dirty="0"/>
              <a:t> de </a:t>
            </a:r>
            <a:r>
              <a:rPr lang="en-US" sz="2000" dirty="0" err="1"/>
              <a:t>telefonía</a:t>
            </a:r>
            <a:r>
              <a:rPr lang="en-US" sz="2000" dirty="0"/>
              <a:t> </a:t>
            </a:r>
            <a:r>
              <a:rPr lang="en-US" sz="2000" dirty="0" err="1"/>
              <a:t>inteligente</a:t>
            </a:r>
            <a:r>
              <a:rPr lang="en-US" sz="2000" dirty="0"/>
              <a:t> de entre 13 y 34 </a:t>
            </a:r>
            <a:r>
              <a:rPr lang="en-US" sz="2000" dirty="0" err="1"/>
              <a:t>años</a:t>
            </a:r>
            <a:r>
              <a:rPr lang="en-US" sz="2000" dirty="0"/>
              <a:t> </a:t>
            </a:r>
            <a:r>
              <a:rPr lang="en-US" sz="2000" dirty="0" err="1"/>
              <a:t>usa</a:t>
            </a:r>
            <a:r>
              <a:rPr lang="en-US" sz="2000" dirty="0"/>
              <a:t> Snapchat (</a:t>
            </a:r>
            <a:r>
              <a:rPr lang="en-US" sz="2000" dirty="0" err="1"/>
              <a:t>Snapchatters</a:t>
            </a:r>
            <a:r>
              <a:rPr lang="en-US" sz="2000" dirty="0"/>
              <a:t>).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28%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adolescentes</a:t>
            </a:r>
            <a:r>
              <a:rPr lang="en-US" sz="2000" dirty="0"/>
              <a:t> </a:t>
            </a:r>
            <a:r>
              <a:rPr lang="en-US" sz="2000" dirty="0" err="1"/>
              <a:t>categorizó</a:t>
            </a:r>
            <a:r>
              <a:rPr lang="en-US" sz="2000" dirty="0"/>
              <a:t> a Snapchat </a:t>
            </a:r>
            <a:r>
              <a:rPr lang="en-US" sz="2000" dirty="0" err="1"/>
              <a:t>como</a:t>
            </a:r>
            <a:r>
              <a:rPr lang="en-US" sz="2000" dirty="0"/>
              <a:t> la red social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importante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Pasan</a:t>
            </a:r>
            <a:r>
              <a:rPr lang="en-US" sz="2000" dirty="0"/>
              <a:t> 25 a 30 </a:t>
            </a:r>
            <a:r>
              <a:rPr lang="en-US" sz="2000" dirty="0" err="1"/>
              <a:t>minutos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día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aplicación</a:t>
            </a:r>
            <a:r>
              <a:rPr lang="en-US" sz="2000" dirty="0"/>
              <a:t>.</a:t>
            </a:r>
          </a:p>
          <a:p>
            <a:r>
              <a:rPr lang="en-US" sz="2000" dirty="0"/>
              <a:t>Más de </a:t>
            </a:r>
            <a:r>
              <a:rPr lang="en-US" sz="2000" b="1" dirty="0">
                <a:solidFill>
                  <a:schemeClr val="accent2"/>
                </a:solidFill>
              </a:rPr>
              <a:t>1/3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usuarios</a:t>
            </a:r>
            <a:r>
              <a:rPr lang="en-US" sz="2000" dirty="0"/>
              <a:t> </a:t>
            </a:r>
            <a:r>
              <a:rPr lang="en-US" sz="2000" dirty="0" err="1"/>
              <a:t>diarios</a:t>
            </a:r>
            <a:r>
              <a:rPr lang="en-US" sz="2000" dirty="0"/>
              <a:t> de Snapchat </a:t>
            </a:r>
            <a:r>
              <a:rPr lang="en-US" sz="2000" dirty="0" err="1"/>
              <a:t>crea</a:t>
            </a:r>
            <a:r>
              <a:rPr lang="en-US" sz="2000" dirty="0"/>
              <a:t> </a:t>
            </a:r>
            <a:r>
              <a:rPr lang="en-US" sz="2000" dirty="0" err="1"/>
              <a:t>Historias</a:t>
            </a:r>
            <a:r>
              <a:rPr lang="en-US" sz="2000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5666" r="15481"/>
          <a:stretch/>
        </p:blipFill>
        <p:spPr>
          <a:xfrm>
            <a:off x="7173687" y="1920272"/>
            <a:ext cx="4708070" cy="4560030"/>
          </a:xfrm>
        </p:spPr>
      </p:pic>
    </p:spTree>
    <p:extLst>
      <p:ext uri="{BB962C8B-B14F-4D97-AF65-F5344CB8AC3E}">
        <p14:creationId xmlns:p14="http://schemas.microsoft.com/office/powerpoint/2010/main" val="2591656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Snapchat: TÉRMINOS Y USOS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888" y="1964871"/>
            <a:ext cx="5452190" cy="47897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Los </a:t>
            </a:r>
            <a:r>
              <a:rPr lang="en-US" dirty="0" err="1"/>
              <a:t>contenidos</a:t>
            </a:r>
            <a:r>
              <a:rPr lang="en-US" dirty="0"/>
              <a:t> </a:t>
            </a:r>
            <a:r>
              <a:rPr lang="en-US" dirty="0" err="1"/>
              <a:t>desaparecen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24 horas, y </a:t>
            </a:r>
            <a:r>
              <a:rPr lang="en-US" dirty="0" err="1"/>
              <a:t>por</a:t>
            </a:r>
            <a:r>
              <a:rPr lang="en-US" dirty="0"/>
              <a:t> lo general, solo se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volver</a:t>
            </a:r>
            <a:r>
              <a:rPr lang="en-US" dirty="0"/>
              <a:t> a </a:t>
            </a:r>
            <a:r>
              <a:rPr lang="en-US" dirty="0" err="1"/>
              <a:t>verlos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vez</a:t>
            </a:r>
            <a:endParaRPr lang="en-US" dirty="0"/>
          </a:p>
          <a:p>
            <a:r>
              <a:rPr lang="en-US" dirty="0" err="1"/>
              <a:t>Chateos</a:t>
            </a:r>
            <a:r>
              <a:rPr lang="en-US" dirty="0"/>
              <a:t> </a:t>
            </a:r>
            <a:r>
              <a:rPr lang="en-US" dirty="0" err="1"/>
              <a:t>privados</a:t>
            </a:r>
            <a:endParaRPr lang="en-US" dirty="0"/>
          </a:p>
          <a:p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imágenes</a:t>
            </a:r>
            <a:r>
              <a:rPr lang="en-US" dirty="0"/>
              <a:t> o videos (Snaps) y </a:t>
            </a:r>
            <a:r>
              <a:rPr lang="en-US" dirty="0" err="1"/>
              <a:t>etiquetas</a:t>
            </a:r>
            <a:r>
              <a:rPr lang="en-US" dirty="0"/>
              <a:t> (stickers)</a:t>
            </a:r>
          </a:p>
          <a:p>
            <a:r>
              <a:rPr lang="en-US" dirty="0" err="1"/>
              <a:t>Agregar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“Historia”</a:t>
            </a:r>
          </a:p>
          <a:p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filtros</a:t>
            </a:r>
            <a:r>
              <a:rPr lang="en-US" dirty="0"/>
              <a:t> (de </a:t>
            </a:r>
            <a:r>
              <a:rPr lang="en-US" dirty="0" err="1"/>
              <a:t>tiempo</a:t>
            </a:r>
            <a:r>
              <a:rPr lang="en-US" dirty="0"/>
              <a:t>, </a:t>
            </a:r>
            <a:r>
              <a:rPr lang="en-US" dirty="0" err="1"/>
              <a:t>temperatura</a:t>
            </a:r>
            <a:r>
              <a:rPr lang="en-US" dirty="0"/>
              <a:t>, </a:t>
            </a:r>
            <a:r>
              <a:rPr lang="en-US" dirty="0" err="1"/>
              <a:t>velocidad</a:t>
            </a:r>
            <a:r>
              <a:rPr lang="en-US" dirty="0"/>
              <a:t> y </a:t>
            </a:r>
            <a:r>
              <a:rPr lang="en-US" dirty="0" err="1"/>
              <a:t>geofiltro</a:t>
            </a:r>
            <a:r>
              <a:rPr lang="en-US" dirty="0"/>
              <a:t>), o </a:t>
            </a:r>
            <a:r>
              <a:rPr lang="en-US" dirty="0" err="1"/>
              <a:t>lentes</a:t>
            </a:r>
            <a:r>
              <a:rPr lang="en-US" dirty="0"/>
              <a:t> para las selfies</a:t>
            </a:r>
          </a:p>
          <a:p>
            <a:r>
              <a:rPr lang="en-US" dirty="0"/>
              <a:t>Snaps de </a:t>
            </a:r>
            <a:r>
              <a:rPr lang="en-US" dirty="0" err="1"/>
              <a:t>capturas</a:t>
            </a:r>
            <a:r>
              <a:rPr lang="en-US" dirty="0"/>
              <a:t> de </a:t>
            </a:r>
            <a:r>
              <a:rPr lang="en-US" dirty="0" err="1"/>
              <a:t>pantalla</a:t>
            </a:r>
            <a:endParaRPr lang="en-US" dirty="0"/>
          </a:p>
          <a:p>
            <a:r>
              <a:rPr lang="en-US" dirty="0" err="1"/>
              <a:t>Agregar</a:t>
            </a:r>
            <a:r>
              <a:rPr lang="en-US" dirty="0"/>
              <a:t> amigos </a:t>
            </a:r>
            <a:r>
              <a:rPr lang="en-US" dirty="0" err="1"/>
              <a:t>por</a:t>
            </a:r>
            <a:r>
              <a:rPr lang="en-US" dirty="0"/>
              <a:t> medio del </a:t>
            </a:r>
            <a:r>
              <a:rPr lang="en-US" dirty="0" err="1"/>
              <a:t>Snapcode</a:t>
            </a:r>
            <a:r>
              <a:rPr lang="en-US" dirty="0"/>
              <a:t> </a:t>
            </a:r>
          </a:p>
          <a:p>
            <a:r>
              <a:rPr lang="en-US" dirty="0" err="1"/>
              <a:t>Historias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vivo (</a:t>
            </a:r>
            <a:r>
              <a:rPr lang="en-US" dirty="0" err="1"/>
              <a:t>seleccionadas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comunidad</a:t>
            </a:r>
            <a:r>
              <a:rPr lang="en-US" dirty="0"/>
              <a:t>)</a:t>
            </a:r>
          </a:p>
          <a:p>
            <a:r>
              <a:rPr lang="en-US" dirty="0" err="1"/>
              <a:t>Descubrir</a:t>
            </a:r>
            <a:r>
              <a:rPr lang="en-US" dirty="0"/>
              <a:t> </a:t>
            </a:r>
            <a:r>
              <a:rPr lang="en-US" dirty="0" err="1"/>
              <a:t>historias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marcas</a:t>
            </a:r>
            <a:endParaRPr lang="en-US" dirty="0"/>
          </a:p>
          <a:p>
            <a:r>
              <a:rPr lang="en-US" b="1" dirty="0"/>
              <a:t>Demo </a:t>
            </a:r>
            <a:r>
              <a:rPr lang="en-US" b="1" dirty="0" err="1"/>
              <a:t>en</a:t>
            </a:r>
            <a:r>
              <a:rPr lang="en-US" b="1" dirty="0"/>
              <a:t> vivo&gt;&gt;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64385" y="1894429"/>
            <a:ext cx="2764631" cy="4914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416" y="1894429"/>
            <a:ext cx="2764631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CUATRO SESIONES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669" y="2485951"/>
            <a:ext cx="57463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accent2"/>
                </a:solidFill>
              </a:rPr>
              <a:t>Sesión</a:t>
            </a:r>
            <a:r>
              <a:rPr lang="en-US" sz="2000" b="1" dirty="0">
                <a:solidFill>
                  <a:schemeClr val="accent2"/>
                </a:solidFill>
              </a:rPr>
              <a:t> 1: </a:t>
            </a:r>
            <a:r>
              <a:rPr lang="en-US" sz="2000" dirty="0" err="1">
                <a:solidFill>
                  <a:schemeClr val="accent2"/>
                </a:solidFill>
              </a:rPr>
              <a:t>Visión</a:t>
            </a:r>
            <a:r>
              <a:rPr lang="en-US" sz="2000" dirty="0">
                <a:solidFill>
                  <a:schemeClr val="accent2"/>
                </a:solidFill>
              </a:rPr>
              <a:t> general de </a:t>
            </a:r>
            <a:r>
              <a:rPr lang="en-US" sz="2000" dirty="0" err="1">
                <a:solidFill>
                  <a:schemeClr val="accent2"/>
                </a:solidFill>
              </a:rPr>
              <a:t>plataformas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err="1">
                <a:solidFill>
                  <a:schemeClr val="accent2"/>
                </a:solidFill>
              </a:rPr>
              <a:t>términos</a:t>
            </a:r>
            <a:r>
              <a:rPr lang="en-US" sz="2000" dirty="0">
                <a:solidFill>
                  <a:schemeClr val="accent2"/>
                </a:solidFill>
              </a:rPr>
              <a:t> y </a:t>
            </a:r>
            <a:r>
              <a:rPr lang="en-US" sz="2000" dirty="0" err="1">
                <a:solidFill>
                  <a:schemeClr val="accent2"/>
                </a:solidFill>
              </a:rPr>
              <a:t>datos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demográficos</a:t>
            </a:r>
            <a:br>
              <a:rPr lang="en-US" sz="2000" dirty="0"/>
            </a:b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/>
              <a:t>Sesión</a:t>
            </a:r>
            <a:r>
              <a:rPr lang="en-US" sz="2000" b="1" dirty="0"/>
              <a:t> 2: </a:t>
            </a:r>
            <a:r>
              <a:rPr lang="en-US" sz="2000" dirty="0"/>
              <a:t>Consejos para </a:t>
            </a:r>
            <a:r>
              <a:rPr lang="en-US" sz="2000" dirty="0" err="1"/>
              <a:t>comenzar</a:t>
            </a:r>
            <a:r>
              <a:rPr lang="en-US" sz="2000" dirty="0"/>
              <a:t>: </a:t>
            </a:r>
            <a:r>
              <a:rPr lang="en-US" sz="2000" dirty="0" err="1"/>
              <a:t>Estrategia</a:t>
            </a:r>
            <a:r>
              <a:rPr lang="en-US" sz="2000" dirty="0"/>
              <a:t>, </a:t>
            </a:r>
            <a:r>
              <a:rPr lang="en-US" sz="2000" dirty="0" err="1"/>
              <a:t>Objetivos</a:t>
            </a:r>
            <a:r>
              <a:rPr lang="en-US" sz="2000" dirty="0"/>
              <a:t>,  </a:t>
            </a:r>
            <a:r>
              <a:rPr lang="en-US" sz="2000" dirty="0" err="1"/>
              <a:t>Diferenciación</a:t>
            </a:r>
            <a:r>
              <a:rPr lang="en-US" sz="2000" dirty="0"/>
              <a:t> de </a:t>
            </a:r>
            <a:r>
              <a:rPr lang="en-US" sz="2000" dirty="0" err="1"/>
              <a:t>marca</a:t>
            </a:r>
            <a:r>
              <a:rPr lang="en-US" sz="2000" dirty="0"/>
              <a:t>, </a:t>
            </a:r>
            <a:r>
              <a:rPr lang="en-US" sz="2000" dirty="0" err="1"/>
              <a:t>Etiquetas</a:t>
            </a:r>
            <a:r>
              <a:rPr lang="en-US" sz="2000" dirty="0"/>
              <a:t>, etc.</a:t>
            </a:r>
            <a:br>
              <a:rPr lang="en-US" sz="2000" b="1" dirty="0"/>
            </a:b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/>
              <a:t>Sesión</a:t>
            </a:r>
            <a:r>
              <a:rPr lang="en-US" sz="2000" b="1" dirty="0"/>
              <a:t> 3: </a:t>
            </a:r>
            <a:r>
              <a:rPr lang="en-US" sz="2000" dirty="0" err="1"/>
              <a:t>Principios</a:t>
            </a:r>
            <a:r>
              <a:rPr lang="en-US" sz="2000" dirty="0"/>
              <a:t> </a:t>
            </a:r>
            <a:r>
              <a:rPr lang="en-US" sz="2000" dirty="0" err="1"/>
              <a:t>básicos</a:t>
            </a:r>
            <a:r>
              <a:rPr lang="en-US" sz="2000" dirty="0"/>
              <a:t> de </a:t>
            </a:r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escribir</a:t>
            </a:r>
            <a:r>
              <a:rPr lang="en-US" sz="2000" dirty="0"/>
              <a:t> para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medios</a:t>
            </a:r>
            <a:r>
              <a:rPr lang="en-US" sz="2000" dirty="0"/>
              <a:t> </a:t>
            </a:r>
            <a:r>
              <a:rPr lang="en-US" sz="2000" dirty="0" err="1"/>
              <a:t>sociales</a:t>
            </a:r>
            <a:r>
              <a:rPr lang="en-US" sz="2000" dirty="0"/>
              <a:t> y </a:t>
            </a:r>
            <a:r>
              <a:rPr lang="en-US" sz="2000" dirty="0" err="1"/>
              <a:t>mejores</a:t>
            </a:r>
            <a:r>
              <a:rPr lang="en-US" sz="2000" dirty="0"/>
              <a:t> </a:t>
            </a:r>
            <a:r>
              <a:rPr lang="en-US" sz="2000" dirty="0" err="1"/>
              <a:t>prácticas</a:t>
            </a:r>
            <a:r>
              <a:rPr lang="en-US" sz="2000" dirty="0"/>
              <a:t> de </a:t>
            </a:r>
            <a:r>
              <a:rPr lang="en-US" sz="2000" dirty="0" err="1"/>
              <a:t>participación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/>
              <a:t>Sesión</a:t>
            </a:r>
            <a:r>
              <a:rPr lang="en-US" sz="2000" b="1" dirty="0"/>
              <a:t> 4: </a:t>
            </a:r>
            <a:r>
              <a:rPr lang="en-US" sz="2000" dirty="0" err="1"/>
              <a:t>Diseño</a:t>
            </a:r>
            <a:r>
              <a:rPr lang="en-US" sz="2000" dirty="0"/>
              <a:t> y </a:t>
            </a:r>
            <a:r>
              <a:rPr lang="en-US" sz="2000" dirty="0" err="1"/>
              <a:t>selección</a:t>
            </a:r>
            <a:r>
              <a:rPr lang="en-US" sz="2000" dirty="0"/>
              <a:t> de </a:t>
            </a:r>
            <a:r>
              <a:rPr lang="en-US" sz="2000" dirty="0" err="1"/>
              <a:t>imágenes</a:t>
            </a:r>
            <a:r>
              <a:rPr lang="en-US" sz="2000" dirty="0"/>
              <a:t> para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medios</a:t>
            </a:r>
            <a:r>
              <a:rPr lang="en-US" sz="2000" dirty="0"/>
              <a:t> </a:t>
            </a:r>
            <a:r>
              <a:rPr lang="en-US" sz="2000" dirty="0" err="1"/>
              <a:t>sociales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828" y="1970313"/>
            <a:ext cx="4816929" cy="48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8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2"/>
            <a:ext cx="6385664" cy="462999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Usado</a:t>
            </a:r>
            <a:r>
              <a:rPr lang="en-US" sz="2000" dirty="0"/>
              <a:t> </a:t>
            </a:r>
            <a:r>
              <a:rPr lang="en-US" sz="2000" dirty="0" err="1"/>
              <a:t>mayormente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mujeres</a:t>
            </a:r>
            <a:r>
              <a:rPr lang="en-US" sz="2000" dirty="0"/>
              <a:t>, </a:t>
            </a:r>
            <a:r>
              <a:rPr lang="en-US" sz="2000" dirty="0" err="1"/>
              <a:t>pero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1/3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usuarios</a:t>
            </a:r>
            <a:r>
              <a:rPr lang="en-US" sz="2000" dirty="0"/>
              <a:t> son hombres</a:t>
            </a:r>
          </a:p>
          <a:p>
            <a:r>
              <a:rPr lang="en-US" sz="2000" dirty="0"/>
              <a:t>Red de </a:t>
            </a:r>
            <a:r>
              <a:rPr lang="en-US" sz="2000" dirty="0" err="1"/>
              <a:t>preferencia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planificadores</a:t>
            </a:r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75%</a:t>
            </a:r>
            <a:r>
              <a:rPr lang="en-US" sz="2000" dirty="0"/>
              <a:t> del </a:t>
            </a:r>
            <a:r>
              <a:rPr lang="en-US" sz="2000" dirty="0" err="1"/>
              <a:t>uso</a:t>
            </a:r>
            <a:r>
              <a:rPr lang="en-US" sz="2000" dirty="0"/>
              <a:t> de Pinterest </a:t>
            </a:r>
            <a:r>
              <a:rPr lang="en-US" sz="2000" dirty="0" err="1"/>
              <a:t>tiene</a:t>
            </a:r>
            <a:r>
              <a:rPr lang="en-US" sz="2000" dirty="0"/>
              <a:t> </a:t>
            </a:r>
            <a:r>
              <a:rPr lang="en-US" sz="2000" dirty="0" err="1"/>
              <a:t>lugar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teléfonos</a:t>
            </a:r>
            <a:r>
              <a:rPr lang="en-US" sz="2000" dirty="0"/>
              <a:t> y las </a:t>
            </a:r>
            <a:r>
              <a:rPr lang="en-US" sz="2000" dirty="0" err="1"/>
              <a:t>tabletas</a:t>
            </a:r>
            <a:r>
              <a:rPr lang="en-US" sz="2000" dirty="0"/>
              <a:t>.</a:t>
            </a:r>
          </a:p>
          <a:p>
            <a:r>
              <a:rPr lang="en-US" sz="2000" dirty="0"/>
              <a:t>Los </a:t>
            </a:r>
            <a:r>
              <a:rPr lang="en-US" sz="2000" dirty="0" err="1"/>
              <a:t>usuarios</a:t>
            </a:r>
            <a:r>
              <a:rPr lang="en-US" sz="2000" dirty="0"/>
              <a:t> (Pinners) </a:t>
            </a:r>
            <a:r>
              <a:rPr lang="en-US" sz="2000" dirty="0" err="1"/>
              <a:t>tienen</a:t>
            </a:r>
            <a:r>
              <a:rPr lang="en-US" sz="2000" dirty="0"/>
              <a:t> un </a:t>
            </a:r>
            <a:r>
              <a:rPr lang="en-US" sz="2000" b="1" dirty="0" err="1">
                <a:solidFill>
                  <a:schemeClr val="accent2"/>
                </a:solidFill>
              </a:rPr>
              <a:t>doble</a:t>
            </a:r>
            <a:r>
              <a:rPr lang="en-US" sz="2000" dirty="0"/>
              <a:t> de </a:t>
            </a:r>
            <a:r>
              <a:rPr lang="en-US" sz="2000" dirty="0" err="1"/>
              <a:t>probabilidades</a:t>
            </a:r>
            <a:r>
              <a:rPr lang="en-US" sz="2000" dirty="0"/>
              <a:t> de </a:t>
            </a:r>
            <a:r>
              <a:rPr lang="en-US" sz="2000" dirty="0" err="1"/>
              <a:t>celebrar</a:t>
            </a:r>
            <a:r>
              <a:rPr lang="en-US" sz="2000" dirty="0"/>
              <a:t> </a:t>
            </a:r>
            <a:r>
              <a:rPr lang="en-US" sz="2000" dirty="0" err="1"/>
              <a:t>eventos</a:t>
            </a:r>
            <a:r>
              <a:rPr lang="en-US" sz="2000" dirty="0"/>
              <a:t> y </a:t>
            </a:r>
            <a:r>
              <a:rPr lang="en-US" sz="2000" dirty="0" err="1"/>
              <a:t>días</a:t>
            </a:r>
            <a:r>
              <a:rPr lang="en-US" sz="2000" dirty="0"/>
              <a:t> </a:t>
            </a:r>
            <a:r>
              <a:rPr lang="en-US" sz="2000" dirty="0" err="1"/>
              <a:t>especiales</a:t>
            </a:r>
            <a:endParaRPr lang="en-US" sz="2000" dirty="0"/>
          </a:p>
          <a:p>
            <a:r>
              <a:rPr lang="en-US" sz="2000" dirty="0" err="1"/>
              <a:t>En</a:t>
            </a:r>
            <a:r>
              <a:rPr lang="en-US" sz="2000" dirty="0"/>
              <a:t> Pinterest, la </a:t>
            </a:r>
            <a:r>
              <a:rPr lang="en-US" sz="2000" dirty="0" err="1"/>
              <a:t>planificación</a:t>
            </a:r>
            <a:r>
              <a:rPr lang="en-US" sz="2000" dirty="0"/>
              <a:t> se </a:t>
            </a:r>
            <a:r>
              <a:rPr lang="en-US" sz="2000" dirty="0" err="1"/>
              <a:t>inicia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2 a 4 </a:t>
            </a:r>
            <a:r>
              <a:rPr lang="en-US" sz="2000" b="1" dirty="0" err="1">
                <a:solidFill>
                  <a:schemeClr val="accent2"/>
                </a:solidFill>
              </a:rPr>
              <a:t>meses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antes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14 </a:t>
            </a:r>
            <a:r>
              <a:rPr lang="en-US" sz="2000" b="1" dirty="0" err="1">
                <a:solidFill>
                  <a:schemeClr val="accent2"/>
                </a:solidFill>
              </a:rPr>
              <a:t>millones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de </a:t>
            </a:r>
            <a:r>
              <a:rPr lang="en-US" sz="2000" dirty="0" err="1"/>
              <a:t>artículos</a:t>
            </a:r>
            <a:r>
              <a:rPr lang="en-US" sz="2000" dirty="0"/>
              <a:t> son </a:t>
            </a:r>
            <a:r>
              <a:rPr lang="en-US" sz="2000" dirty="0" err="1"/>
              <a:t>subidos</a:t>
            </a:r>
            <a:r>
              <a:rPr lang="en-US" sz="2000" dirty="0"/>
              <a:t> (Pinned) </a:t>
            </a:r>
            <a:r>
              <a:rPr lang="en-US" sz="2000" dirty="0" err="1"/>
              <a:t>diariamente</a:t>
            </a:r>
            <a:endParaRPr lang="en-US" sz="2000" dirty="0"/>
          </a:p>
          <a:p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comparación</a:t>
            </a:r>
            <a:r>
              <a:rPr lang="en-US" sz="2000" dirty="0"/>
              <a:t> con el </a:t>
            </a:r>
            <a:r>
              <a:rPr lang="en-US" sz="2000" dirty="0" err="1"/>
              <a:t>consumidor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línea</a:t>
            </a:r>
            <a:r>
              <a:rPr lang="en-US" sz="2000" dirty="0"/>
              <a:t> </a:t>
            </a:r>
            <a:r>
              <a:rPr lang="en-US" sz="2000" dirty="0" err="1"/>
              <a:t>promedio</a:t>
            </a:r>
            <a:r>
              <a:rPr lang="en-US" sz="2000" dirty="0"/>
              <a:t>,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usuarios</a:t>
            </a:r>
            <a:r>
              <a:rPr lang="en-US" sz="2000" dirty="0"/>
              <a:t> de Pinterest </a:t>
            </a:r>
            <a:r>
              <a:rPr lang="en-US" sz="2000" dirty="0" err="1"/>
              <a:t>tienen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probabilidad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9 </a:t>
            </a:r>
            <a:r>
              <a:rPr lang="en-US" sz="2000" b="1" dirty="0" err="1">
                <a:solidFill>
                  <a:schemeClr val="accent2"/>
                </a:solidFill>
              </a:rPr>
              <a:t>veces</a:t>
            </a:r>
            <a:r>
              <a:rPr lang="en-US" sz="2000" dirty="0"/>
              <a:t> mayor de </a:t>
            </a:r>
            <a:r>
              <a:rPr lang="en-US" sz="2000" dirty="0" err="1"/>
              <a:t>planificar</a:t>
            </a:r>
            <a:r>
              <a:rPr lang="en-US" sz="2000" dirty="0"/>
              <a:t> o </a:t>
            </a:r>
            <a:r>
              <a:rPr lang="en-US" sz="2000" dirty="0" err="1"/>
              <a:t>embarazarse</a:t>
            </a:r>
            <a:r>
              <a:rPr lang="en-US" sz="2000" dirty="0"/>
              <a:t> o de </a:t>
            </a:r>
            <a:r>
              <a:rPr lang="en-US" sz="2000" dirty="0" err="1"/>
              <a:t>tener</a:t>
            </a:r>
            <a:r>
              <a:rPr lang="en-US" sz="2000" dirty="0"/>
              <a:t> un </a:t>
            </a:r>
            <a:r>
              <a:rPr lang="en-US" sz="2000" dirty="0" err="1"/>
              <a:t>hijo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siguientes</a:t>
            </a:r>
            <a:r>
              <a:rPr lang="en-US" sz="2000" dirty="0"/>
              <a:t> </a:t>
            </a:r>
            <a:r>
              <a:rPr lang="en-US" sz="2000" dirty="0" err="1"/>
              <a:t>seis</a:t>
            </a:r>
            <a:r>
              <a:rPr lang="en-US" sz="2000" dirty="0"/>
              <a:t> </a:t>
            </a:r>
            <a:r>
              <a:rPr lang="en-US" sz="2000" dirty="0" err="1"/>
              <a:t>meses</a:t>
            </a:r>
            <a:endParaRPr lang="en-US" sz="2000" dirty="0"/>
          </a:p>
          <a:p>
            <a:r>
              <a:rPr lang="en-US" sz="2000" dirty="0"/>
              <a:t>El </a:t>
            </a:r>
            <a:r>
              <a:rPr lang="en-US" sz="2000" b="1" dirty="0">
                <a:solidFill>
                  <a:schemeClr val="accent2"/>
                </a:solidFill>
              </a:rPr>
              <a:t>75% </a:t>
            </a:r>
            <a:r>
              <a:rPr lang="en-US" sz="2000" dirty="0"/>
              <a:t>de </a:t>
            </a:r>
            <a:r>
              <a:rPr lang="en-US" sz="2000" dirty="0" err="1"/>
              <a:t>los</a:t>
            </a:r>
            <a:r>
              <a:rPr lang="en-US" sz="2000" dirty="0"/>
              <a:t> Pines </a:t>
            </a:r>
            <a:r>
              <a:rPr lang="en-US" sz="2000" dirty="0" err="1"/>
              <a:t>guardados</a:t>
            </a:r>
            <a:r>
              <a:rPr lang="en-US" sz="2000" dirty="0"/>
              <a:t> </a:t>
            </a:r>
            <a:r>
              <a:rPr lang="en-US" sz="2000" dirty="0" err="1"/>
              <a:t>proviene</a:t>
            </a:r>
            <a:r>
              <a:rPr lang="en-US" sz="2000" dirty="0"/>
              <a:t> de </a:t>
            </a:r>
            <a:r>
              <a:rPr lang="en-US" sz="2000" dirty="0" err="1"/>
              <a:t>empresas</a:t>
            </a:r>
            <a:r>
              <a:rPr lang="en-US" sz="2000" dirty="0"/>
              <a:t>, y </a:t>
            </a:r>
            <a:r>
              <a:rPr lang="en-US" sz="2000" b="1" dirty="0">
                <a:solidFill>
                  <a:schemeClr val="accent2"/>
                </a:solidFill>
              </a:rPr>
              <a:t>2/3</a:t>
            </a:r>
            <a:r>
              <a:rPr lang="en-US" sz="2000" dirty="0"/>
              <a:t> de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Pines </a:t>
            </a:r>
            <a:r>
              <a:rPr lang="en-US" sz="2000" dirty="0" err="1"/>
              <a:t>provienen</a:t>
            </a:r>
            <a:r>
              <a:rPr lang="en-US" sz="2000" dirty="0"/>
              <a:t> del </a:t>
            </a:r>
            <a:r>
              <a:rPr lang="en-US" sz="2000" dirty="0" err="1"/>
              <a:t>sitio</a:t>
            </a:r>
            <a:r>
              <a:rPr lang="en-US" sz="2000" dirty="0"/>
              <a:t> web de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empresa</a:t>
            </a:r>
            <a:r>
              <a:rPr lang="en-US" sz="2000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2482" y="2030753"/>
            <a:ext cx="4549662" cy="4549662"/>
          </a:xfrm>
        </p:spPr>
      </p:pic>
    </p:spTree>
    <p:extLst>
      <p:ext uri="{BB962C8B-B14F-4D97-AF65-F5344CB8AC3E}">
        <p14:creationId xmlns:p14="http://schemas.microsoft.com/office/powerpoint/2010/main" val="974452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Pinterest: </a:t>
            </a:r>
            <a:r>
              <a:rPr lang="en-US" dirty="0" err="1"/>
              <a:t>Términos</a:t>
            </a:r>
            <a:r>
              <a:rPr lang="en-US" dirty="0"/>
              <a:t> y </a:t>
            </a:r>
            <a:r>
              <a:rPr lang="en-US" dirty="0" err="1"/>
              <a:t>usos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167950" cy="4363297"/>
          </a:xfrm>
        </p:spPr>
        <p:txBody>
          <a:bodyPr>
            <a:normAutofit/>
          </a:bodyPr>
          <a:lstStyle/>
          <a:p>
            <a:r>
              <a:rPr lang="en-US" sz="2000" dirty="0" err="1"/>
              <a:t>Es</a:t>
            </a:r>
            <a:r>
              <a:rPr lang="en-US" sz="2000" dirty="0"/>
              <a:t> un </a:t>
            </a:r>
            <a:r>
              <a:rPr lang="en-US" sz="2000" dirty="0" err="1"/>
              <a:t>tablero</a:t>
            </a:r>
            <a:r>
              <a:rPr lang="en-US" sz="2000" dirty="0"/>
              <a:t> de </a:t>
            </a:r>
            <a:r>
              <a:rPr lang="en-US" sz="2000" dirty="0" err="1"/>
              <a:t>anuncios</a:t>
            </a:r>
            <a:r>
              <a:rPr lang="en-US" sz="2000" dirty="0"/>
              <a:t> digital </a:t>
            </a:r>
          </a:p>
          <a:p>
            <a:r>
              <a:rPr lang="en-US" sz="2000" dirty="0" err="1"/>
              <a:t>Catálogo</a:t>
            </a:r>
            <a:r>
              <a:rPr lang="en-US" sz="2000" dirty="0"/>
              <a:t> de ideas</a:t>
            </a:r>
          </a:p>
          <a:p>
            <a:r>
              <a:rPr lang="en-US" sz="2000" dirty="0" err="1"/>
              <a:t>Categoriza</a:t>
            </a:r>
            <a:r>
              <a:rPr lang="en-US" sz="2000" dirty="0"/>
              <a:t> y </a:t>
            </a:r>
            <a:r>
              <a:rPr lang="en-US" sz="2000" dirty="0" err="1"/>
              <a:t>organiza</a:t>
            </a:r>
            <a:r>
              <a:rPr lang="en-US" sz="2000" dirty="0"/>
              <a:t> </a:t>
            </a:r>
            <a:r>
              <a:rPr lang="en-US" sz="2000" dirty="0" err="1"/>
              <a:t>contenidos</a:t>
            </a:r>
            <a:r>
              <a:rPr lang="en-US" sz="2000" dirty="0"/>
              <a:t> </a:t>
            </a:r>
            <a:r>
              <a:rPr lang="en-US" sz="2000" dirty="0" err="1"/>
              <a:t>según</a:t>
            </a:r>
            <a:r>
              <a:rPr lang="en-US" sz="2000" dirty="0"/>
              <a:t> el </a:t>
            </a:r>
            <a:r>
              <a:rPr lang="en-US" sz="2000" dirty="0" err="1"/>
              <a:t>interés</a:t>
            </a:r>
            <a:r>
              <a:rPr lang="en-US" sz="2000" dirty="0"/>
              <a:t> o el </a:t>
            </a:r>
            <a:r>
              <a:rPr lang="en-US" sz="2000" dirty="0" err="1"/>
              <a:t>tema</a:t>
            </a:r>
            <a:r>
              <a:rPr lang="en-US" sz="2000" dirty="0"/>
              <a:t>.</a:t>
            </a:r>
          </a:p>
          <a:p>
            <a:r>
              <a:rPr lang="en-US" sz="2000" dirty="0"/>
              <a:t>“</a:t>
            </a:r>
            <a:r>
              <a:rPr lang="en-US" sz="2000" dirty="0" err="1"/>
              <a:t>Pinear</a:t>
            </a:r>
            <a:r>
              <a:rPr lang="en-US" sz="2000" dirty="0"/>
              <a:t>” y “</a:t>
            </a:r>
            <a:r>
              <a:rPr lang="en-US" sz="2000" dirty="0" err="1"/>
              <a:t>Repinear</a:t>
            </a:r>
            <a:r>
              <a:rPr lang="en-US" sz="2000" dirty="0"/>
              <a:t>”</a:t>
            </a:r>
          </a:p>
          <a:p>
            <a:r>
              <a:rPr lang="en-US" sz="2000" dirty="0" err="1"/>
              <a:t>Tablero</a:t>
            </a:r>
            <a:endParaRPr lang="en-US" sz="2000" dirty="0"/>
          </a:p>
          <a:p>
            <a:r>
              <a:rPr lang="en-US" sz="2000" dirty="0" err="1"/>
              <a:t>Seguir</a:t>
            </a:r>
            <a:r>
              <a:rPr lang="en-US" sz="2000" dirty="0"/>
              <a:t>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tableros</a:t>
            </a:r>
            <a:r>
              <a:rPr lang="en-US" sz="2000" dirty="0"/>
              <a:t> </a:t>
            </a:r>
          </a:p>
          <a:p>
            <a:r>
              <a:rPr lang="en-US" sz="2000" b="1" dirty="0"/>
              <a:t>Demo </a:t>
            </a:r>
            <a:r>
              <a:rPr lang="en-US" sz="2000" b="1" dirty="0" err="1"/>
              <a:t>en</a:t>
            </a:r>
            <a:r>
              <a:rPr lang="en-US" sz="2000" b="1" dirty="0"/>
              <a:t> vivo&gt;&gt;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58027" y="1919038"/>
            <a:ext cx="3453602" cy="4888266"/>
          </a:xfrm>
        </p:spPr>
      </p:pic>
    </p:spTree>
    <p:extLst>
      <p:ext uri="{BB962C8B-B14F-4D97-AF65-F5344CB8AC3E}">
        <p14:creationId xmlns:p14="http://schemas.microsoft.com/office/powerpoint/2010/main" val="3945067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TÉRMINOS ADICIONALES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CONOZCAMOS LA JERGA</a:t>
            </a:r>
          </a:p>
        </p:txBody>
      </p:sp>
    </p:spTree>
    <p:extLst>
      <p:ext uri="{BB962C8B-B14F-4D97-AF65-F5344CB8AC3E}">
        <p14:creationId xmlns:p14="http://schemas.microsoft.com/office/powerpoint/2010/main" val="79873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Términos</a:t>
            </a:r>
            <a:r>
              <a:rPr lang="en-US" dirty="0"/>
              <a:t> </a:t>
            </a:r>
            <a:r>
              <a:rPr lang="en-US" dirty="0" err="1"/>
              <a:t>adicionales</a:t>
            </a:r>
            <a:r>
              <a:rPr lang="en-US" dirty="0"/>
              <a:t>: MEMES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/>
              <a:t>Un 'meme' </a:t>
            </a:r>
            <a:r>
              <a:rPr lang="en-US" sz="2000" b="1" dirty="0" err="1"/>
              <a:t>es</a:t>
            </a:r>
            <a:r>
              <a:rPr lang="en-US" sz="2000" b="1" dirty="0"/>
              <a:t> un </a:t>
            </a:r>
            <a:r>
              <a:rPr lang="en-US" sz="2000" b="1" dirty="0" err="1"/>
              <a:t>símbolo</a:t>
            </a:r>
            <a:r>
              <a:rPr lang="en-US" sz="2000" b="1" dirty="0"/>
              <a:t> o idea social que se </a:t>
            </a:r>
            <a:r>
              <a:rPr lang="en-US" sz="2000" b="1" dirty="0" err="1"/>
              <a:t>transmite</a:t>
            </a:r>
            <a:r>
              <a:rPr lang="en-US" sz="2000" b="1" dirty="0"/>
              <a:t> de </a:t>
            </a:r>
            <a:r>
              <a:rPr lang="en-US" sz="2000" b="1" dirty="0" err="1"/>
              <a:t>manera</a:t>
            </a:r>
            <a:r>
              <a:rPr lang="en-US" sz="2000" b="1" dirty="0"/>
              <a:t> viral.</a:t>
            </a:r>
          </a:p>
          <a:p>
            <a:r>
              <a:rPr lang="en-US" sz="2000" dirty="0"/>
              <a:t>Por lo general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imagen con </a:t>
            </a:r>
            <a:r>
              <a:rPr lang="en-US" sz="2000" dirty="0" err="1"/>
              <a:t>texto</a:t>
            </a:r>
            <a:endParaRPr lang="en-US" sz="2000" dirty="0"/>
          </a:p>
          <a:p>
            <a:r>
              <a:rPr lang="en-US" sz="2000" dirty="0" err="1"/>
              <a:t>Suele</a:t>
            </a:r>
            <a:r>
              <a:rPr lang="en-US" sz="2000" dirty="0"/>
              <a:t> </a:t>
            </a:r>
            <a:r>
              <a:rPr lang="en-US" sz="2000" dirty="0" err="1"/>
              <a:t>incluir</a:t>
            </a:r>
            <a:r>
              <a:rPr lang="en-US" sz="2000" dirty="0"/>
              <a:t> un </a:t>
            </a:r>
            <a:r>
              <a:rPr lang="en-US" sz="2000" dirty="0" err="1"/>
              <a:t>elemento</a:t>
            </a:r>
            <a:r>
              <a:rPr lang="en-US" sz="2000" dirty="0"/>
              <a:t> de humor</a:t>
            </a:r>
          </a:p>
          <a:p>
            <a:r>
              <a:rPr lang="en-US" sz="2000" dirty="0" err="1"/>
              <a:t>Muy</a:t>
            </a:r>
            <a:r>
              <a:rPr lang="en-US" sz="2000" dirty="0"/>
              <a:t> </a:t>
            </a:r>
            <a:r>
              <a:rPr lang="en-US" sz="2000" dirty="0" err="1"/>
              <a:t>populares</a:t>
            </a:r>
            <a:r>
              <a:rPr lang="en-US" sz="2000" dirty="0"/>
              <a:t>; </a:t>
            </a:r>
            <a:r>
              <a:rPr lang="en-US" sz="2000" dirty="0" err="1"/>
              <a:t>suelen</a:t>
            </a:r>
            <a:r>
              <a:rPr lang="en-US" sz="2000" dirty="0"/>
              <a:t> </a:t>
            </a:r>
            <a:r>
              <a:rPr lang="en-US" sz="2000" dirty="0" err="1"/>
              <a:t>volverse</a:t>
            </a:r>
            <a:r>
              <a:rPr lang="en-US" sz="2000" dirty="0"/>
              <a:t> “</a:t>
            </a:r>
            <a:r>
              <a:rPr lang="en-US" sz="2000" dirty="0" err="1"/>
              <a:t>virales</a:t>
            </a:r>
            <a:r>
              <a:rPr lang="en-US" sz="2000" dirty="0"/>
              <a:t>”’</a:t>
            </a:r>
          </a:p>
          <a:p>
            <a:r>
              <a:rPr lang="en-US" sz="2000" dirty="0"/>
              <a:t>Las </a:t>
            </a:r>
            <a:r>
              <a:rPr lang="en-US" sz="2000" dirty="0" err="1"/>
              <a:t>etiquetas</a:t>
            </a:r>
            <a:r>
              <a:rPr lang="en-US" sz="2000" dirty="0"/>
              <a:t> no </a:t>
            </a:r>
            <a:r>
              <a:rPr lang="en-US" sz="2000" dirty="0" err="1"/>
              <a:t>funcionan</a:t>
            </a:r>
            <a:r>
              <a:rPr lang="en-US" sz="2000" dirty="0"/>
              <a:t> </a:t>
            </a:r>
            <a:r>
              <a:rPr lang="en-US" sz="2000" dirty="0" err="1"/>
              <a:t>cuando</a:t>
            </a:r>
            <a:r>
              <a:rPr lang="en-US" sz="2000" dirty="0"/>
              <a:t> son </a:t>
            </a:r>
            <a:r>
              <a:rPr lang="en-US" sz="2000" dirty="0" err="1"/>
              <a:t>publicadas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las </a:t>
            </a:r>
            <a:r>
              <a:rPr lang="en-US" sz="2000" dirty="0" err="1"/>
              <a:t>imágenes</a:t>
            </a:r>
            <a:endParaRPr lang="en-US" sz="2000" dirty="0"/>
          </a:p>
          <a:p>
            <a:r>
              <a:rPr lang="en-US" sz="2000" dirty="0"/>
              <a:t>Deben </a:t>
            </a:r>
            <a:r>
              <a:rPr lang="en-US" sz="2000" dirty="0" err="1"/>
              <a:t>evitarse</a:t>
            </a:r>
            <a:r>
              <a:rPr lang="en-US" sz="2000" dirty="0"/>
              <a:t> para </a:t>
            </a:r>
            <a:r>
              <a:rPr lang="en-US" sz="2000" dirty="0" err="1"/>
              <a:t>publicaciones</a:t>
            </a:r>
            <a:r>
              <a:rPr lang="en-US" sz="2000" dirty="0"/>
              <a:t> o </a:t>
            </a:r>
            <a:r>
              <a:rPr lang="en-US" sz="2000" dirty="0" err="1"/>
              <a:t>eventos</a:t>
            </a:r>
            <a:r>
              <a:rPr lang="en-US" sz="2000" dirty="0"/>
              <a:t> </a:t>
            </a:r>
            <a:r>
              <a:rPr lang="en-US" sz="2000" dirty="0" err="1"/>
              <a:t>serios</a:t>
            </a:r>
            <a:endParaRPr lang="en-US" sz="2000" dirty="0"/>
          </a:p>
          <a:p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crear</a:t>
            </a:r>
            <a:r>
              <a:rPr lang="en-US" sz="2000" dirty="0"/>
              <a:t> el </a:t>
            </a:r>
            <a:r>
              <a:rPr lang="en-US" sz="2000" dirty="0" err="1"/>
              <a:t>suyo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memegenerator.net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6229" y="1917018"/>
            <a:ext cx="4898003" cy="4898003"/>
          </a:xfrm>
        </p:spPr>
      </p:pic>
    </p:spTree>
    <p:extLst>
      <p:ext uri="{BB962C8B-B14F-4D97-AF65-F5344CB8AC3E}">
        <p14:creationId xmlns:p14="http://schemas.microsoft.com/office/powerpoint/2010/main" val="675408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TÉRMINOS ADICIONALES:  VIRAL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396" y="2285776"/>
            <a:ext cx="4507878" cy="3633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Volverse</a:t>
            </a:r>
            <a:r>
              <a:rPr lang="en-US" sz="2000" b="1" dirty="0"/>
              <a:t> “viral” </a:t>
            </a:r>
            <a:r>
              <a:rPr lang="en-US" sz="2000" b="1" dirty="0" err="1"/>
              <a:t>significa</a:t>
            </a:r>
            <a:r>
              <a:rPr lang="en-US" sz="2000" b="1" dirty="0"/>
              <a:t> </a:t>
            </a:r>
            <a:r>
              <a:rPr lang="en-US" sz="2000" b="1" dirty="0" err="1"/>
              <a:t>simplemente</a:t>
            </a:r>
            <a:r>
              <a:rPr lang="en-US" sz="2000" b="1" dirty="0"/>
              <a:t> que </a:t>
            </a:r>
            <a:r>
              <a:rPr lang="en-US" sz="2000" b="1" dirty="0" err="1"/>
              <a:t>algo</a:t>
            </a:r>
            <a:r>
              <a:rPr lang="en-US" sz="2000" b="1" dirty="0"/>
              <a:t> (</a:t>
            </a:r>
            <a:r>
              <a:rPr lang="en-US" sz="2000" b="1" dirty="0" err="1"/>
              <a:t>una</a:t>
            </a:r>
            <a:r>
              <a:rPr lang="en-US" sz="2000" b="1" dirty="0"/>
              <a:t> imagen, video, </a:t>
            </a:r>
            <a:r>
              <a:rPr lang="en-US" sz="2000" b="1" dirty="0" err="1"/>
              <a:t>noticia</a:t>
            </a:r>
            <a:r>
              <a:rPr lang="en-US" sz="2000" b="1" dirty="0"/>
              <a:t>, etc.) se </a:t>
            </a:r>
            <a:r>
              <a:rPr lang="en-US" sz="2000" b="1" dirty="0" err="1"/>
              <a:t>esparce</a:t>
            </a:r>
            <a:r>
              <a:rPr lang="en-US" sz="2000" b="1" dirty="0"/>
              <a:t> </a:t>
            </a:r>
            <a:r>
              <a:rPr lang="en-US" sz="2000" b="1" dirty="0" err="1"/>
              <a:t>muy</a:t>
            </a:r>
            <a:r>
              <a:rPr lang="en-US" sz="2000" b="1" dirty="0"/>
              <a:t> </a:t>
            </a:r>
            <a:r>
              <a:rPr lang="en-US" sz="2000" b="1" dirty="0" err="1"/>
              <a:t>rápidamente</a:t>
            </a:r>
            <a:r>
              <a:rPr lang="en-US" sz="2000" b="1" dirty="0"/>
              <a:t> y de </a:t>
            </a:r>
            <a:r>
              <a:rPr lang="en-US" sz="2000" b="1" dirty="0" err="1"/>
              <a:t>manera</a:t>
            </a:r>
            <a:r>
              <a:rPr lang="en-US" sz="2000" b="1" dirty="0"/>
              <a:t> </a:t>
            </a:r>
            <a:r>
              <a:rPr lang="en-US" sz="2000" b="1" dirty="0" err="1"/>
              <a:t>generalizada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medios</a:t>
            </a:r>
            <a:r>
              <a:rPr lang="en-US" sz="2000" b="1" dirty="0"/>
              <a:t> </a:t>
            </a:r>
            <a:r>
              <a:rPr lang="en-US" sz="2000" b="1" dirty="0" err="1"/>
              <a:t>sociales</a:t>
            </a:r>
            <a:r>
              <a:rPr lang="en-US" sz="2000" b="1" dirty="0"/>
              <a:t> o </a:t>
            </a:r>
            <a:r>
              <a:rPr lang="en-US" sz="2000" b="1" dirty="0" err="1"/>
              <a:t>en</a:t>
            </a:r>
            <a:r>
              <a:rPr lang="en-US" sz="2000" b="1" dirty="0"/>
              <a:t> Internet.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2986" y="1941285"/>
            <a:ext cx="6364061" cy="3977538"/>
          </a:xfrm>
        </p:spPr>
      </p:pic>
    </p:spTree>
    <p:extLst>
      <p:ext uri="{BB962C8B-B14F-4D97-AF65-F5344CB8AC3E}">
        <p14:creationId xmlns:p14="http://schemas.microsoft.com/office/powerpoint/2010/main" val="1684085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TÉRMINOS ADICIONALES: GIF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err="1"/>
              <a:t>Sigla</a:t>
            </a:r>
            <a:r>
              <a:rPr lang="en-US" sz="2000" dirty="0"/>
              <a:t> de “</a:t>
            </a:r>
            <a:r>
              <a:rPr lang="en-US" sz="2000" dirty="0" err="1"/>
              <a:t>Formato</a:t>
            </a:r>
            <a:r>
              <a:rPr lang="en-US" sz="2000" dirty="0"/>
              <a:t> de </a:t>
            </a:r>
            <a:r>
              <a:rPr lang="en-US" sz="2000" dirty="0" err="1"/>
              <a:t>Intercambio</a:t>
            </a:r>
            <a:r>
              <a:rPr lang="en-US" sz="2000" dirty="0"/>
              <a:t> de </a:t>
            </a:r>
            <a:r>
              <a:rPr lang="en-US" sz="2000" dirty="0" err="1"/>
              <a:t>Gráficos</a:t>
            </a:r>
            <a:r>
              <a:rPr lang="en-US" sz="2000" dirty="0"/>
              <a:t>”</a:t>
            </a:r>
          </a:p>
          <a:p>
            <a:r>
              <a:rPr lang="en-US" sz="2000" dirty="0" err="1"/>
              <a:t>Archivos</a:t>
            </a:r>
            <a:r>
              <a:rPr lang="en-US" sz="2000" dirty="0"/>
              <a:t> breves de video que </a:t>
            </a:r>
            <a:r>
              <a:rPr lang="en-US" sz="2000" dirty="0" err="1"/>
              <a:t>transmiten</a:t>
            </a:r>
            <a:r>
              <a:rPr lang="en-US" sz="2000" dirty="0"/>
              <a:t> un </a:t>
            </a:r>
            <a:r>
              <a:rPr lang="en-US" sz="2000" dirty="0" err="1"/>
              <a:t>mensaje</a:t>
            </a:r>
            <a:r>
              <a:rPr lang="en-US" sz="2000" dirty="0"/>
              <a:t>, a menudo con humor, y que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compartirse</a:t>
            </a:r>
            <a:r>
              <a:rPr lang="en-US" sz="2000" dirty="0"/>
              <a:t> </a:t>
            </a:r>
            <a:r>
              <a:rPr lang="en-US" sz="2000" dirty="0" err="1"/>
              <a:t>fácilmente</a:t>
            </a:r>
            <a:endParaRPr lang="en-US" sz="2000" dirty="0"/>
          </a:p>
          <a:p>
            <a:r>
              <a:rPr lang="en-US" sz="2000" dirty="0"/>
              <a:t>No </a:t>
            </a:r>
            <a:r>
              <a:rPr lang="en-US" sz="2000" dirty="0" err="1"/>
              <a:t>tienen</a:t>
            </a:r>
            <a:r>
              <a:rPr lang="en-US" sz="2000" dirty="0"/>
              <a:t> audio</a:t>
            </a:r>
          </a:p>
          <a:p>
            <a:r>
              <a:rPr lang="en-US" sz="2000" dirty="0"/>
              <a:t>Se </a:t>
            </a:r>
            <a:r>
              <a:rPr lang="en-US" sz="2000" dirty="0" err="1"/>
              <a:t>pasan</a:t>
            </a:r>
            <a:r>
              <a:rPr lang="en-US" sz="2000" dirty="0"/>
              <a:t> </a:t>
            </a:r>
            <a:r>
              <a:rPr lang="en-US" sz="2000" dirty="0" err="1"/>
              <a:t>automáticamente</a:t>
            </a:r>
            <a:r>
              <a:rPr lang="en-US" sz="2000" dirty="0"/>
              <a:t> de </a:t>
            </a:r>
            <a:r>
              <a:rPr lang="en-US" sz="2000" dirty="0" err="1"/>
              <a:t>manera</a:t>
            </a:r>
            <a:r>
              <a:rPr lang="en-US" sz="2000" dirty="0"/>
              <a:t> </a:t>
            </a:r>
            <a:r>
              <a:rPr lang="en-US" sz="2000" dirty="0" err="1"/>
              <a:t>indefinida</a:t>
            </a:r>
            <a:endParaRPr lang="en-US" sz="2000" dirty="0"/>
          </a:p>
          <a:p>
            <a:r>
              <a:rPr lang="en-US" sz="2000" dirty="0"/>
              <a:t>Lo normal y </a:t>
            </a:r>
            <a:r>
              <a:rPr lang="en-US" sz="2000" dirty="0" err="1"/>
              <a:t>esperado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que el video se </a:t>
            </a:r>
            <a:r>
              <a:rPr lang="en-US" sz="2000" dirty="0" err="1"/>
              <a:t>vea</a:t>
            </a:r>
            <a:r>
              <a:rPr lang="en-US" sz="2000" dirty="0"/>
              <a:t> </a:t>
            </a:r>
            <a:r>
              <a:rPr lang="en-US" sz="2000" dirty="0" err="1"/>
              <a:t>borroso</a:t>
            </a:r>
            <a:endParaRPr lang="en-US" sz="2000" dirty="0"/>
          </a:p>
          <a:p>
            <a:r>
              <a:rPr lang="en-US" sz="2000" dirty="0"/>
              <a:t>Los </a:t>
            </a:r>
            <a:r>
              <a:rPr lang="en-US" sz="2000" dirty="0" err="1"/>
              <a:t>servicios</a:t>
            </a:r>
            <a:r>
              <a:rPr lang="en-US" sz="2000" dirty="0"/>
              <a:t> de </a:t>
            </a:r>
            <a:r>
              <a:rPr lang="en-US" sz="2000" dirty="0" err="1"/>
              <a:t>mensajes</a:t>
            </a:r>
            <a:r>
              <a:rPr lang="en-US" sz="2000" dirty="0"/>
              <a:t> de </a:t>
            </a:r>
            <a:r>
              <a:rPr lang="en-US" sz="2000" dirty="0" err="1"/>
              <a:t>iMessage</a:t>
            </a:r>
            <a:r>
              <a:rPr lang="en-US" sz="2000" dirty="0"/>
              <a:t> y Facebook </a:t>
            </a:r>
            <a:r>
              <a:rPr lang="en-US" sz="2000" dirty="0" err="1"/>
              <a:t>han</a:t>
            </a:r>
            <a:r>
              <a:rPr lang="en-US" sz="2000" dirty="0"/>
              <a:t> </a:t>
            </a:r>
            <a:r>
              <a:rPr lang="en-US" sz="2000" dirty="0" err="1"/>
              <a:t>desarrollado</a:t>
            </a:r>
            <a:r>
              <a:rPr lang="en-US" sz="2000" dirty="0"/>
              <a:t> </a:t>
            </a:r>
            <a:r>
              <a:rPr lang="en-US" sz="2000" dirty="0" err="1"/>
              <a:t>ahora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biblioteca</a:t>
            </a:r>
            <a:r>
              <a:rPr lang="en-US" sz="2000" dirty="0"/>
              <a:t> de GIF</a:t>
            </a:r>
          </a:p>
          <a:p>
            <a:r>
              <a:rPr lang="en-US" sz="2000" b="1" dirty="0"/>
              <a:t>Demo </a:t>
            </a:r>
            <a:r>
              <a:rPr lang="en-US" sz="2000" b="1" dirty="0" err="1"/>
              <a:t>en</a:t>
            </a:r>
            <a:r>
              <a:rPr lang="en-US" sz="2000" b="1" dirty="0"/>
              <a:t> vivo&gt;&gt;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887" t="13150" b="49104"/>
          <a:stretch/>
        </p:blipFill>
        <p:spPr>
          <a:xfrm>
            <a:off x="6351815" y="2057999"/>
            <a:ext cx="5730527" cy="4800001"/>
          </a:xfrm>
        </p:spPr>
      </p:pic>
      <p:sp>
        <p:nvSpPr>
          <p:cNvPr id="8" name="TextBox 7"/>
          <p:cNvSpPr txBox="1"/>
          <p:nvPr/>
        </p:nvSpPr>
        <p:spPr>
          <a:xfrm>
            <a:off x="6712866" y="2345871"/>
            <a:ext cx="250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Nailed It!</a:t>
            </a:r>
          </a:p>
        </p:txBody>
      </p:sp>
    </p:spTree>
    <p:extLst>
      <p:ext uri="{BB962C8B-B14F-4D97-AF65-F5344CB8AC3E}">
        <p14:creationId xmlns:p14="http://schemas.microsoft.com/office/powerpoint/2010/main" val="1827269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TÉRMINOS ADICIONALES: TEMAS COMUNES DE ETIQUETAS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5732277" cy="3633047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err="1"/>
              <a:t>Conversación</a:t>
            </a:r>
            <a:r>
              <a:rPr lang="en-US" sz="2000" b="1" dirty="0"/>
              <a:t> </a:t>
            </a:r>
            <a:r>
              <a:rPr lang="en-US" sz="2000" b="1" dirty="0" err="1"/>
              <a:t>colectiva</a:t>
            </a:r>
            <a:r>
              <a:rPr lang="en-US" sz="2000" b="1" dirty="0"/>
              <a:t> </a:t>
            </a:r>
            <a:r>
              <a:rPr lang="en-US" sz="2000" b="1" dirty="0" err="1"/>
              <a:t>sobre</a:t>
            </a:r>
            <a:r>
              <a:rPr lang="en-US" sz="2000" b="1" dirty="0"/>
              <a:t> </a:t>
            </a:r>
            <a:r>
              <a:rPr lang="en-US" sz="2000" b="1" dirty="0" err="1"/>
              <a:t>temas</a:t>
            </a:r>
            <a:r>
              <a:rPr lang="en-US" sz="2000" b="1" dirty="0"/>
              <a:t> que se </a:t>
            </a:r>
            <a:r>
              <a:rPr lang="en-US" sz="2000" b="1" dirty="0" err="1"/>
              <a:t>repiten</a:t>
            </a:r>
            <a:endParaRPr lang="en-US" sz="2000" b="1" dirty="0"/>
          </a:p>
          <a:p>
            <a:r>
              <a:rPr lang="en-US" sz="2000" dirty="0"/>
              <a:t>Las </a:t>
            </a:r>
            <a:r>
              <a:rPr lang="en-US" sz="2000" dirty="0" err="1"/>
              <a:t>etiquetas</a:t>
            </a:r>
            <a:r>
              <a:rPr lang="en-US" sz="2000" dirty="0"/>
              <a:t> </a:t>
            </a:r>
            <a:r>
              <a:rPr lang="en-US" sz="2000" dirty="0" err="1"/>
              <a:t>populares</a:t>
            </a:r>
            <a:r>
              <a:rPr lang="en-US" sz="2000" dirty="0"/>
              <a:t> y las que </a:t>
            </a:r>
            <a:r>
              <a:rPr lang="en-US" sz="2000" dirty="0" err="1"/>
              <a:t>marcan</a:t>
            </a:r>
            <a:r>
              <a:rPr lang="en-US" sz="2000" dirty="0"/>
              <a:t> </a:t>
            </a:r>
            <a:r>
              <a:rPr lang="en-US" sz="2000" dirty="0" err="1"/>
              <a:t>tendencia</a:t>
            </a:r>
            <a:r>
              <a:rPr lang="en-US" sz="2000" dirty="0"/>
              <a:t> a </a:t>
            </a:r>
            <a:r>
              <a:rPr lang="en-US" sz="2000" dirty="0" err="1"/>
              <a:t>veces</a:t>
            </a:r>
            <a:r>
              <a:rPr lang="en-US" sz="2000" dirty="0"/>
              <a:t> son </a:t>
            </a:r>
            <a:r>
              <a:rPr lang="en-US" sz="2000" dirty="0" err="1"/>
              <a:t>usadas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posteos</a:t>
            </a:r>
            <a:r>
              <a:rPr lang="en-US" sz="2000" dirty="0"/>
              <a:t> no </a:t>
            </a:r>
            <a:r>
              <a:rPr lang="en-US" sz="2000" dirty="0" err="1"/>
              <a:t>relacionados</a:t>
            </a:r>
            <a:r>
              <a:rPr lang="en-US" sz="2000" dirty="0"/>
              <a:t> para </a:t>
            </a:r>
            <a:r>
              <a:rPr lang="en-US" sz="2000" dirty="0" err="1"/>
              <a:t>recibir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vistas. </a:t>
            </a:r>
          </a:p>
          <a:p>
            <a:r>
              <a:rPr lang="en-US" sz="2000" dirty="0"/>
              <a:t>#FF (Follow Friday)  </a:t>
            </a:r>
            <a:r>
              <a:rPr lang="es-AR" sz="2000" dirty="0"/>
              <a:t>[para los viernes]</a:t>
            </a:r>
            <a:endParaRPr lang="en-US" sz="2000" dirty="0"/>
          </a:p>
          <a:p>
            <a:r>
              <a:rPr lang="en-US" sz="2000" dirty="0"/>
              <a:t>#TBT (Throw Back Thursday) [para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jueves</a:t>
            </a:r>
            <a:r>
              <a:rPr lang="en-US" sz="2000" dirty="0"/>
              <a:t>]</a:t>
            </a:r>
          </a:p>
          <a:p>
            <a:r>
              <a:rPr lang="en-US" sz="2000" dirty="0"/>
              <a:t>#TT (Trivia Tuesday) [para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martes</a:t>
            </a:r>
            <a:r>
              <a:rPr lang="en-US" sz="2000" dirty="0"/>
              <a:t>]</a:t>
            </a:r>
          </a:p>
          <a:p>
            <a:r>
              <a:rPr lang="en-US" sz="2000" dirty="0"/>
              <a:t>#</a:t>
            </a:r>
            <a:r>
              <a:rPr lang="en-US" sz="2000" dirty="0" err="1"/>
              <a:t>MondayMotivation</a:t>
            </a:r>
            <a:r>
              <a:rPr lang="en-US" sz="2000" dirty="0"/>
              <a:t> [para </a:t>
            </a:r>
            <a:r>
              <a:rPr lang="en-US" sz="2000" dirty="0" err="1"/>
              <a:t>los</a:t>
            </a:r>
            <a:r>
              <a:rPr lang="en-US" sz="2000" dirty="0"/>
              <a:t> lunes]</a:t>
            </a:r>
          </a:p>
          <a:p>
            <a:r>
              <a:rPr lang="en-US" sz="2000" dirty="0"/>
              <a:t>#</a:t>
            </a:r>
            <a:r>
              <a:rPr lang="en-US" sz="2000" dirty="0" err="1"/>
              <a:t>WednesdayWidsom</a:t>
            </a:r>
            <a:r>
              <a:rPr lang="en-US" sz="2000" dirty="0"/>
              <a:t> [para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miércoles</a:t>
            </a:r>
            <a:r>
              <a:rPr lang="en-US" sz="2000" dirty="0"/>
              <a:t>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3"/>
          <a:srcRect l="2713" t="2937" r="1"/>
          <a:stretch/>
        </p:blipFill>
        <p:spPr>
          <a:xfrm>
            <a:off x="6791219" y="1888221"/>
            <a:ext cx="2239766" cy="2647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896" t="20079" b="39445"/>
          <a:stretch/>
        </p:blipFill>
        <p:spPr>
          <a:xfrm>
            <a:off x="6734741" y="4565109"/>
            <a:ext cx="2352722" cy="2037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727" b="25243"/>
          <a:stretch/>
        </p:blipFill>
        <p:spPr>
          <a:xfrm>
            <a:off x="9030985" y="4565109"/>
            <a:ext cx="2262671" cy="2253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20823" b="14832"/>
          <a:stretch/>
        </p:blipFill>
        <p:spPr>
          <a:xfrm>
            <a:off x="9049655" y="1892063"/>
            <a:ext cx="2244001" cy="25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22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11127729" cy="5639288"/>
          </a:xfrm>
        </p:spPr>
        <p:txBody>
          <a:bodyPr/>
          <a:lstStyle/>
          <a:p>
            <a:r>
              <a:rPr lang="en-US" sz="2000" dirty="0"/>
              <a:t>Los </a:t>
            </a:r>
            <a:r>
              <a:rPr lang="en-US" sz="2000" dirty="0" err="1"/>
              <a:t>medios</a:t>
            </a:r>
            <a:r>
              <a:rPr lang="en-US" sz="2000" dirty="0"/>
              <a:t> </a:t>
            </a:r>
            <a:r>
              <a:rPr lang="en-US" sz="2000" dirty="0" err="1"/>
              <a:t>sociales</a:t>
            </a:r>
            <a:r>
              <a:rPr lang="en-US" sz="2000" dirty="0"/>
              <a:t> </a:t>
            </a:r>
            <a:r>
              <a:rPr lang="en-US" sz="2000" dirty="0" err="1"/>
              <a:t>representan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osada</a:t>
            </a:r>
            <a:r>
              <a:rPr lang="en-US" sz="2000" dirty="0"/>
              <a:t> </a:t>
            </a:r>
            <a:r>
              <a:rPr lang="en-US" sz="2000" dirty="0" err="1"/>
              <a:t>nueva</a:t>
            </a:r>
            <a:r>
              <a:rPr lang="en-US" sz="2000" dirty="0"/>
              <a:t> </a:t>
            </a:r>
            <a:r>
              <a:rPr lang="en-US" sz="2000" dirty="0" err="1"/>
              <a:t>frontera</a:t>
            </a:r>
            <a:r>
              <a:rPr lang="en-US" sz="2000" dirty="0"/>
              <a:t> para la </a:t>
            </a:r>
            <a:r>
              <a:rPr lang="en-US" sz="2000" dirty="0" err="1"/>
              <a:t>misión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Alcanzar</a:t>
            </a:r>
            <a:r>
              <a:rPr lang="en-US" sz="2000" dirty="0"/>
              <a:t> a las almas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ámbito</a:t>
            </a:r>
            <a:r>
              <a:rPr lang="en-US" sz="2000" dirty="0"/>
              <a:t> digital </a:t>
            </a:r>
            <a:r>
              <a:rPr lang="en-US" sz="2000" dirty="0" err="1"/>
              <a:t>implica</a:t>
            </a:r>
            <a:r>
              <a:rPr lang="en-US" sz="2000" dirty="0"/>
              <a:t> </a:t>
            </a:r>
            <a:r>
              <a:rPr lang="en-US" sz="2000" dirty="0" err="1"/>
              <a:t>atravesar</a:t>
            </a:r>
            <a:r>
              <a:rPr lang="en-US" sz="2000" dirty="0"/>
              <a:t> el </a:t>
            </a:r>
            <a:r>
              <a:rPr lang="en-US" sz="2000" dirty="0" err="1"/>
              <a:t>ruido</a:t>
            </a:r>
            <a:r>
              <a:rPr lang="en-US" sz="2000" dirty="0"/>
              <a:t> con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estrategia</a:t>
            </a:r>
            <a:r>
              <a:rPr lang="en-US" sz="2000" dirty="0"/>
              <a:t> </a:t>
            </a:r>
            <a:r>
              <a:rPr lang="en-US" sz="2000" dirty="0" err="1"/>
              <a:t>integrada</a:t>
            </a:r>
            <a:r>
              <a:rPr lang="en-US" sz="2000" dirty="0"/>
              <a:t> de </a:t>
            </a:r>
            <a:r>
              <a:rPr lang="en-US" sz="2000" dirty="0" err="1"/>
              <a:t>comunicaciones</a:t>
            </a:r>
            <a:r>
              <a:rPr lang="en-US" sz="2000" dirty="0"/>
              <a:t>. </a:t>
            </a:r>
          </a:p>
          <a:p>
            <a:r>
              <a:rPr lang="en-US" sz="2000" dirty="0"/>
              <a:t>Las </a:t>
            </a:r>
            <a:r>
              <a:rPr lang="en-US" sz="2000" dirty="0" err="1"/>
              <a:t>comunicaciones</a:t>
            </a:r>
            <a:r>
              <a:rPr lang="en-US" sz="2000" dirty="0"/>
              <a:t> </a:t>
            </a:r>
            <a:r>
              <a:rPr lang="en-US" sz="2000" dirty="0" err="1"/>
              <a:t>digitales</a:t>
            </a:r>
            <a:r>
              <a:rPr lang="en-US" sz="2000" dirty="0"/>
              <a:t> son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manera</a:t>
            </a:r>
            <a:r>
              <a:rPr lang="en-US" sz="2000" dirty="0"/>
              <a:t> de </a:t>
            </a:r>
            <a:r>
              <a:rPr lang="en-US" sz="2000" dirty="0" err="1"/>
              <a:t>magnificar</a:t>
            </a:r>
            <a:r>
              <a:rPr lang="en-US" sz="2000" dirty="0"/>
              <a:t> el </a:t>
            </a:r>
            <a:r>
              <a:rPr lang="en-US" sz="2000" dirty="0" err="1"/>
              <a:t>impacto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medios</a:t>
            </a:r>
            <a:r>
              <a:rPr lang="en-US" sz="2000" dirty="0"/>
              <a:t> </a:t>
            </a:r>
            <a:r>
              <a:rPr lang="en-US" sz="2000" dirty="0" err="1"/>
              <a:t>tradicionales</a:t>
            </a:r>
            <a:r>
              <a:rPr lang="en-US" sz="2000" dirty="0"/>
              <a:t>, y no </a:t>
            </a:r>
            <a:r>
              <a:rPr lang="en-US" sz="2000" dirty="0" err="1"/>
              <a:t>implica</a:t>
            </a:r>
            <a:r>
              <a:rPr lang="en-US" sz="2000" dirty="0"/>
              <a:t> </a:t>
            </a:r>
            <a:r>
              <a:rPr lang="en-US" sz="2000" dirty="0" err="1"/>
              <a:t>remplazarlos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están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Facebook. </a:t>
            </a:r>
            <a:r>
              <a:rPr lang="en-US" sz="2000" dirty="0" err="1"/>
              <a:t>Es</a:t>
            </a:r>
            <a:r>
              <a:rPr lang="en-US" sz="2000" dirty="0"/>
              <a:t> el </a:t>
            </a:r>
            <a:r>
              <a:rPr lang="en-US" sz="2000" dirty="0" err="1"/>
              <a:t>nuevo</a:t>
            </a:r>
            <a:r>
              <a:rPr lang="en-US" sz="2000" dirty="0"/>
              <a:t> </a:t>
            </a:r>
            <a:r>
              <a:rPr lang="en-US" sz="2000" dirty="0" err="1"/>
              <a:t>sitio</a:t>
            </a:r>
            <a:r>
              <a:rPr lang="en-US" sz="2000" dirty="0"/>
              <a:t> web.</a:t>
            </a:r>
          </a:p>
          <a:p>
            <a:r>
              <a:rPr lang="en-US" sz="2000" dirty="0"/>
              <a:t>Twitter </a:t>
            </a:r>
            <a:r>
              <a:rPr lang="en-US" sz="2000" dirty="0" err="1"/>
              <a:t>apunta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jóvenes</a:t>
            </a:r>
            <a:r>
              <a:rPr lang="en-US" sz="2000" dirty="0"/>
              <a:t> y del </a:t>
            </a:r>
            <a:r>
              <a:rPr lang="en-US" sz="2000" dirty="0" err="1"/>
              <a:t>sexo</a:t>
            </a:r>
            <a:r>
              <a:rPr lang="en-US" sz="2000" dirty="0"/>
              <a:t> </a:t>
            </a:r>
            <a:r>
              <a:rPr lang="en-US" sz="2000" dirty="0" err="1"/>
              <a:t>masculino</a:t>
            </a:r>
            <a:r>
              <a:rPr lang="en-US" sz="2000" dirty="0"/>
              <a:t>.  Un </a:t>
            </a:r>
            <a:r>
              <a:rPr lang="en-US" sz="2000" dirty="0" err="1"/>
              <a:t>lugar</a:t>
            </a:r>
            <a:r>
              <a:rPr lang="en-US" sz="2000" dirty="0"/>
              <a:t> para </a:t>
            </a:r>
            <a:r>
              <a:rPr lang="en-US" sz="2000" dirty="0" err="1"/>
              <a:t>adictos</a:t>
            </a:r>
            <a:r>
              <a:rPr lang="en-US" sz="2000" dirty="0"/>
              <a:t> a las </a:t>
            </a:r>
            <a:r>
              <a:rPr lang="en-US" sz="2000" dirty="0" err="1"/>
              <a:t>noticias</a:t>
            </a:r>
            <a:r>
              <a:rPr lang="en-US" sz="2000" dirty="0"/>
              <a:t> y para </a:t>
            </a:r>
            <a:r>
              <a:rPr lang="en-US" sz="2000" dirty="0" err="1"/>
              <a:t>dialogar</a:t>
            </a:r>
            <a:r>
              <a:rPr lang="en-US" sz="2000" dirty="0"/>
              <a:t>.</a:t>
            </a:r>
          </a:p>
          <a:p>
            <a:r>
              <a:rPr lang="en-US" sz="2000" dirty="0"/>
              <a:t>Instagram </a:t>
            </a:r>
            <a:r>
              <a:rPr lang="en-US" sz="2000" dirty="0" err="1"/>
              <a:t>apunta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menores</a:t>
            </a:r>
            <a:r>
              <a:rPr lang="en-US" sz="2000" dirty="0"/>
              <a:t> de 25 </a:t>
            </a:r>
            <a:r>
              <a:rPr lang="en-US" sz="2000" dirty="0" err="1"/>
              <a:t>años</a:t>
            </a:r>
            <a:r>
              <a:rPr lang="en-US" sz="2000" dirty="0"/>
              <a:t>, y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sumamente</a:t>
            </a:r>
            <a:r>
              <a:rPr lang="en-US" sz="2000" dirty="0"/>
              <a:t> visual. </a:t>
            </a:r>
          </a:p>
          <a:p>
            <a:r>
              <a:rPr lang="en-US" sz="2000" dirty="0"/>
              <a:t>Snapchat </a:t>
            </a:r>
            <a:r>
              <a:rPr lang="en-US" sz="2000" dirty="0" err="1"/>
              <a:t>es</a:t>
            </a:r>
            <a:r>
              <a:rPr lang="en-US" sz="2000" dirty="0"/>
              <a:t> la </a:t>
            </a:r>
            <a:r>
              <a:rPr lang="en-US" sz="2000" dirty="0" err="1"/>
              <a:t>segunda</a:t>
            </a:r>
            <a:r>
              <a:rPr lang="en-US" sz="2000" dirty="0"/>
              <a:t> </a:t>
            </a:r>
            <a:r>
              <a:rPr lang="en-US" sz="2000" dirty="0" err="1"/>
              <a:t>plataforma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usada</a:t>
            </a:r>
            <a:r>
              <a:rPr lang="en-US" sz="2000" dirty="0"/>
              <a:t> a </a:t>
            </a:r>
            <a:r>
              <a:rPr lang="en-US" sz="2000" dirty="0" err="1"/>
              <a:t>apunta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muy</a:t>
            </a:r>
            <a:r>
              <a:rPr lang="en-US" sz="2000" dirty="0"/>
              <a:t> </a:t>
            </a:r>
            <a:r>
              <a:rPr lang="en-US" sz="2000" dirty="0" err="1"/>
              <a:t>jóvenes</a:t>
            </a:r>
            <a:r>
              <a:rPr lang="en-US" sz="2000" dirty="0"/>
              <a:t>.</a:t>
            </a:r>
          </a:p>
          <a:p>
            <a:r>
              <a:rPr lang="en-US" sz="2000" dirty="0"/>
              <a:t>Pinterest </a:t>
            </a:r>
            <a:r>
              <a:rPr lang="en-US" sz="2000" dirty="0" err="1"/>
              <a:t>es</a:t>
            </a:r>
            <a:r>
              <a:rPr lang="en-US" sz="2000" dirty="0"/>
              <a:t> para las </a:t>
            </a:r>
            <a:r>
              <a:rPr lang="en-US" sz="2000" dirty="0" err="1"/>
              <a:t>mujeres</a:t>
            </a:r>
            <a:r>
              <a:rPr lang="en-US" sz="2000" dirty="0"/>
              <a:t> de </a:t>
            </a:r>
            <a:r>
              <a:rPr lang="en-US" sz="2000" dirty="0" err="1"/>
              <a:t>todas</a:t>
            </a:r>
            <a:r>
              <a:rPr lang="en-US" sz="2000" dirty="0"/>
              <a:t> las </a:t>
            </a:r>
            <a:r>
              <a:rPr lang="en-US" sz="2000" dirty="0" err="1"/>
              <a:t>edades</a:t>
            </a:r>
            <a:r>
              <a:rPr lang="en-US" sz="2000" dirty="0"/>
              <a:t>, y para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planificadores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94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¿PREGUNTAS?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385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Siga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@</a:t>
            </a:r>
            <a:r>
              <a:rPr lang="en-US" sz="2000" b="1" dirty="0" err="1">
                <a:solidFill>
                  <a:schemeClr val="accent2"/>
                </a:solidFill>
              </a:rPr>
              <a:t>DigiEvangelism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 err="1"/>
              <a:t>en</a:t>
            </a:r>
            <a:r>
              <a:rPr lang="en-US" sz="2000" dirty="0"/>
              <a:t> Facebook, Twitter e Instagram, para </a:t>
            </a:r>
            <a:r>
              <a:rPr lang="en-US" sz="2000" dirty="0" err="1"/>
              <a:t>recibir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consejos y </a:t>
            </a:r>
            <a:r>
              <a:rPr lang="en-US" sz="2000" dirty="0" err="1"/>
              <a:t>trucos</a:t>
            </a:r>
            <a:r>
              <a:rPr lang="en-US" sz="2000" dirty="0"/>
              <a:t> de </a:t>
            </a:r>
            <a:r>
              <a:rPr lang="en-US" sz="2000" dirty="0" err="1"/>
              <a:t>promoción</a:t>
            </a:r>
            <a:r>
              <a:rPr lang="en-US" sz="2000" dirty="0"/>
              <a:t>.</a:t>
            </a:r>
            <a:br>
              <a:rPr lang="en-US" sz="2000" i="1" dirty="0"/>
            </a:br>
            <a:endParaRPr lang="en-US" sz="2000" i="1" dirty="0"/>
          </a:p>
          <a:p>
            <a:pPr marL="0" indent="0">
              <a:buNone/>
            </a:pPr>
            <a:r>
              <a:rPr lang="en-US" sz="2000" dirty="0" err="1"/>
              <a:t>Visite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SDAdata.org</a:t>
            </a:r>
            <a:r>
              <a:rPr lang="en-US" sz="2000" dirty="0"/>
              <a:t> para accede a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recursos</a:t>
            </a:r>
            <a:r>
              <a:rPr lang="en-US" sz="2000" dirty="0"/>
              <a:t>, blogs y videos de </a:t>
            </a:r>
            <a:r>
              <a:rPr lang="en-US" sz="2000" dirty="0" err="1"/>
              <a:t>próxima</a:t>
            </a:r>
            <a:r>
              <a:rPr lang="en-US" sz="2000" dirty="0"/>
              <a:t> </a:t>
            </a:r>
            <a:r>
              <a:rPr lang="en-US" sz="2000" dirty="0" err="1"/>
              <a:t>aparición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="1" dirty="0"/>
              <a:t>La </a:t>
            </a:r>
            <a:r>
              <a:rPr lang="en-US" sz="2000" b="1" dirty="0" err="1"/>
              <a:t>siguiente</a:t>
            </a:r>
            <a:r>
              <a:rPr lang="en-US" sz="2000" b="1" dirty="0"/>
              <a:t> </a:t>
            </a:r>
            <a:r>
              <a:rPr lang="en-US" sz="2000" b="1" dirty="0" err="1"/>
              <a:t>clase</a:t>
            </a:r>
            <a:r>
              <a:rPr lang="en-US" sz="2000" b="1" dirty="0"/>
              <a:t> se </a:t>
            </a:r>
            <a:r>
              <a:rPr lang="en-US" sz="2000" b="1" dirty="0" err="1"/>
              <a:t>enfocará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: </a:t>
            </a:r>
            <a:r>
              <a:rPr lang="en-US" sz="2000" i="1" dirty="0"/>
              <a:t>Consejos par </a:t>
            </a:r>
            <a:r>
              <a:rPr lang="en-US" sz="2000" i="1" dirty="0" err="1"/>
              <a:t>comenzar</a:t>
            </a:r>
            <a:r>
              <a:rPr lang="en-US" sz="2000" i="1" dirty="0"/>
              <a:t>: </a:t>
            </a:r>
            <a:r>
              <a:rPr lang="en-US" sz="2000" i="1" dirty="0" err="1"/>
              <a:t>Estrategia</a:t>
            </a:r>
            <a:r>
              <a:rPr lang="en-US" sz="2000" i="1" dirty="0"/>
              <a:t>, </a:t>
            </a:r>
            <a:r>
              <a:rPr lang="en-US" sz="2000" i="1" dirty="0" err="1"/>
              <a:t>Objetivos</a:t>
            </a:r>
            <a:r>
              <a:rPr lang="en-US" sz="2000" i="1" dirty="0"/>
              <a:t>, </a:t>
            </a:r>
            <a:r>
              <a:rPr lang="en-US" sz="2000" i="1" dirty="0" err="1"/>
              <a:t>Diferenciación</a:t>
            </a:r>
            <a:r>
              <a:rPr lang="en-US" sz="2000" i="1" dirty="0"/>
              <a:t> de Marca, </a:t>
            </a:r>
            <a:r>
              <a:rPr lang="en-US" sz="2000" i="1" dirty="0" err="1"/>
              <a:t>Etiquetas</a:t>
            </a:r>
            <a:r>
              <a:rPr lang="en-US" sz="2000" i="1" dirty="0"/>
              <a:t>, etc.</a:t>
            </a:r>
            <a:br>
              <a:rPr lang="en-US" i="1" dirty="0"/>
            </a:br>
            <a:br>
              <a:rPr lang="en-US" i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2165" y="2227263"/>
            <a:ext cx="4334720" cy="3633787"/>
          </a:xfrm>
        </p:spPr>
      </p:pic>
    </p:spTree>
    <p:extLst>
      <p:ext uri="{BB962C8B-B14F-4D97-AF65-F5344CB8AC3E}">
        <p14:creationId xmlns:p14="http://schemas.microsoft.com/office/powerpoint/2010/main" val="295741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soy?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10650" y="1851291"/>
            <a:ext cx="3238433" cy="48659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7860" b="29357"/>
          <a:stretch/>
        </p:blipFill>
        <p:spPr>
          <a:xfrm>
            <a:off x="0" y="2126609"/>
            <a:ext cx="7663854" cy="45048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5"/>
          <a:srcRect l="57386" t="31953" r="8104" b="37363"/>
          <a:stretch/>
        </p:blipFill>
        <p:spPr>
          <a:xfrm>
            <a:off x="6480495" y="5924206"/>
            <a:ext cx="1901782" cy="8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4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19228" b="19228"/>
          <a:stretch/>
        </p:blipFill>
        <p:spPr>
          <a:xfrm>
            <a:off x="450570" y="639234"/>
            <a:ext cx="11290859" cy="35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2662" y="4693389"/>
            <a:ext cx="11827041" cy="5667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¿Por </a:t>
            </a:r>
            <a:r>
              <a:rPr lang="en-US" dirty="0" err="1">
                <a:solidFill>
                  <a:schemeClr val="accent1"/>
                </a:solidFill>
              </a:rPr>
              <a:t>qué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los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medios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sociales</a:t>
            </a:r>
            <a:r>
              <a:rPr lang="en-US" dirty="0">
                <a:solidFill>
                  <a:schemeClr val="accent1"/>
                </a:solidFill>
              </a:rPr>
              <a:t> son </a:t>
            </a:r>
            <a:r>
              <a:rPr lang="en-US" dirty="0" err="1">
                <a:solidFill>
                  <a:schemeClr val="accent1"/>
                </a:solidFill>
              </a:rPr>
              <a:t>importantes</a:t>
            </a:r>
            <a:r>
              <a:rPr lang="en-US" dirty="0">
                <a:solidFill>
                  <a:schemeClr val="accent1"/>
                </a:solidFill>
              </a:rPr>
              <a:t> para la </a:t>
            </a:r>
            <a:r>
              <a:rPr lang="en-US" dirty="0" err="1">
                <a:solidFill>
                  <a:schemeClr val="accent1"/>
                </a:solidFill>
              </a:rPr>
              <a:t>iglesia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/>
              <a:t>?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81192" y="5260127"/>
            <a:ext cx="11029617" cy="598671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/>
              <a:t>Y será predicado este evangelio del Reino en todo el mundo, para testimonio a todas las naciones, y entonces vendrá el fin</a:t>
            </a:r>
            <a:r>
              <a:rPr lang="en-US" sz="2000" dirty="0"/>
              <a:t>. (Mateo 24:14)</a:t>
            </a:r>
          </a:p>
        </p:txBody>
      </p:sp>
    </p:spTree>
    <p:extLst>
      <p:ext uri="{BB962C8B-B14F-4D97-AF65-F5344CB8AC3E}">
        <p14:creationId xmlns:p14="http://schemas.microsoft.com/office/powerpoint/2010/main" val="388937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frontera</a:t>
            </a:r>
            <a:r>
              <a:rPr lang="en-US" dirty="0"/>
              <a:t> para la </a:t>
            </a:r>
            <a:r>
              <a:rPr lang="en-US" dirty="0" err="1"/>
              <a:t>misión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53" t="1474"/>
          <a:stretch/>
        </p:blipFill>
        <p:spPr>
          <a:xfrm>
            <a:off x="6184557" y="1952372"/>
            <a:ext cx="5548184" cy="4856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894" y="3052119"/>
            <a:ext cx="5534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“El </a:t>
            </a:r>
            <a:r>
              <a:rPr lang="en-US" sz="2000" dirty="0" err="1"/>
              <a:t>tiempo</a:t>
            </a:r>
            <a:r>
              <a:rPr lang="en-US" sz="2000" dirty="0"/>
              <a:t> </a:t>
            </a:r>
            <a:r>
              <a:rPr lang="es-ES" sz="2000" dirty="0"/>
              <a:t>pasa rápidamente, y hay mucho que hacer. Deben usarse todos los agentes […]”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     —EGW,  </a:t>
            </a:r>
            <a:r>
              <a:rPr lang="en-US" sz="2000" i="1" dirty="0"/>
              <a:t>Los </a:t>
            </a:r>
            <a:r>
              <a:rPr lang="en-US" sz="2000" i="1" dirty="0" err="1"/>
              <a:t>hechos</a:t>
            </a:r>
            <a:r>
              <a:rPr lang="en-US" sz="2000" i="1" dirty="0"/>
              <a:t> de </a:t>
            </a:r>
            <a:r>
              <a:rPr lang="en-US" sz="2000" i="1" dirty="0" err="1"/>
              <a:t>los</a:t>
            </a:r>
            <a:r>
              <a:rPr lang="en-US" sz="2000" i="1" dirty="0"/>
              <a:t> </a:t>
            </a:r>
            <a:r>
              <a:rPr lang="en-US" sz="2000" i="1" dirty="0" err="1"/>
              <a:t>apóstoles</a:t>
            </a:r>
            <a:r>
              <a:rPr lang="en-US" sz="2000" dirty="0"/>
              <a:t>, p. 129 (1911)</a:t>
            </a:r>
          </a:p>
        </p:txBody>
      </p:sp>
    </p:spTree>
    <p:extLst>
      <p:ext uri="{BB962C8B-B14F-4D97-AF65-F5344CB8AC3E}">
        <p14:creationId xmlns:p14="http://schemas.microsoft.com/office/powerpoint/2010/main" val="273371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78" y="700981"/>
            <a:ext cx="7257005" cy="600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73683" y="6336385"/>
            <a:ext cx="241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as of May 24, 2016</a:t>
            </a:r>
          </a:p>
        </p:txBody>
      </p:sp>
    </p:spTree>
    <p:extLst>
      <p:ext uri="{BB962C8B-B14F-4D97-AF65-F5344CB8AC3E}">
        <p14:creationId xmlns:p14="http://schemas.microsoft.com/office/powerpoint/2010/main" val="428881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no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enviando</a:t>
            </a:r>
            <a:r>
              <a:rPr lang="en-US" dirty="0"/>
              <a:t> </a:t>
            </a:r>
            <a:r>
              <a:rPr lang="en-US" dirty="0" err="1"/>
              <a:t>misioneros</a:t>
            </a:r>
            <a:r>
              <a:rPr lang="en-US" dirty="0"/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6518"/>
            <a:ext cx="11598941" cy="42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¿QUÉ DIRÍA ELENA White al </a:t>
            </a:r>
            <a:r>
              <a:rPr lang="en-US" dirty="0" err="1"/>
              <a:t>respecto</a:t>
            </a:r>
            <a:r>
              <a:rPr lang="en-US" dirty="0"/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94" y="1932114"/>
            <a:ext cx="9610215" cy="48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5578976" cy="6895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 </a:t>
            </a:r>
            <a:r>
              <a:rPr lang="en-US" dirty="0" err="1">
                <a:solidFill>
                  <a:schemeClr val="bg1"/>
                </a:solidFill>
              </a:rPr>
              <a:t>corte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PARA ATRAVESAR</a:t>
            </a:r>
            <a:r>
              <a:rPr lang="en-US" dirty="0">
                <a:solidFill>
                  <a:schemeClr val="bg1"/>
                </a:solidFill>
              </a:rPr>
              <a:t> EL RUIDO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4280" y="601662"/>
            <a:ext cx="8039378" cy="45189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El </a:t>
            </a:r>
            <a:r>
              <a:rPr lang="en-US" sz="1800" dirty="0" err="1"/>
              <a:t>adulto</a:t>
            </a:r>
            <a:r>
              <a:rPr lang="en-US" sz="1800" dirty="0"/>
              <a:t> </a:t>
            </a:r>
            <a:r>
              <a:rPr lang="en-US" sz="1800" dirty="0" err="1"/>
              <a:t>promedio</a:t>
            </a:r>
            <a:r>
              <a:rPr lang="en-US" sz="1800" dirty="0"/>
              <a:t> </a:t>
            </a:r>
            <a:r>
              <a:rPr lang="en-US" sz="1800" dirty="0" err="1"/>
              <a:t>está</a:t>
            </a:r>
            <a:r>
              <a:rPr lang="en-US" sz="1800" dirty="0"/>
              <a:t> </a:t>
            </a:r>
            <a:r>
              <a:rPr lang="en-US" sz="1800" dirty="0" err="1"/>
              <a:t>expuesto</a:t>
            </a:r>
            <a:r>
              <a:rPr lang="en-US" sz="1800" dirty="0"/>
              <a:t> a </a:t>
            </a:r>
            <a:r>
              <a:rPr lang="en-US" sz="1800" dirty="0" err="1"/>
              <a:t>más</a:t>
            </a:r>
            <a:r>
              <a:rPr lang="en-US" sz="1800" dirty="0"/>
              <a:t> de</a:t>
            </a:r>
            <a:br>
              <a:rPr lang="en-US" sz="1800" dirty="0"/>
            </a:br>
            <a:r>
              <a:rPr lang="en-US" sz="1800" dirty="0" err="1"/>
              <a:t>tres</a:t>
            </a:r>
            <a:r>
              <a:rPr lang="en-US" sz="1800" dirty="0"/>
              <a:t> mil </a:t>
            </a:r>
            <a:r>
              <a:rPr lang="en-US" sz="1800" dirty="0" err="1"/>
              <a:t>mensajes</a:t>
            </a:r>
            <a:r>
              <a:rPr lang="en-US" sz="1800" dirty="0"/>
              <a:t> </a:t>
            </a:r>
            <a:r>
              <a:rPr lang="en-US" sz="1800" dirty="0" err="1"/>
              <a:t>promocionales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día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7928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1509</TotalTime>
  <Words>2526</Words>
  <Application>Microsoft Office PowerPoint</Application>
  <PresentationFormat>Widescreen</PresentationFormat>
  <Paragraphs>204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Gill Sans MT</vt:lpstr>
      <vt:lpstr>Wingdings</vt:lpstr>
      <vt:lpstr>Wingdings 2</vt:lpstr>
      <vt:lpstr>Dividend</vt:lpstr>
      <vt:lpstr>MEDIOS SOCIALES 101</vt:lpstr>
      <vt:lpstr>CUATRO SESIONES</vt:lpstr>
      <vt:lpstr>¿Quién soy?</vt:lpstr>
      <vt:lpstr>PowerPoint Presentation</vt:lpstr>
      <vt:lpstr>Una nueva frontera para la misión</vt:lpstr>
      <vt:lpstr>PowerPoint Presentation</vt:lpstr>
      <vt:lpstr>¿Por qué no estamos enviando misioneros? </vt:lpstr>
      <vt:lpstr>¿QUÉ DIRÍA ELENA White al respecto? </vt:lpstr>
      <vt:lpstr>Un corte PARA ATRAVESAR EL RUIDO</vt:lpstr>
      <vt:lpstr>TODO DEPENDE DE LA COMBINACIÓN</vt:lpstr>
      <vt:lpstr>DESGLOSE DE LA PLATAFORMA</vt:lpstr>
      <vt:lpstr>Facebook: MÁS QUE TAN SOLO EL PAÍS MÁS GRANDE</vt:lpstr>
      <vt:lpstr>Facebook: TÉRMINOS Y USO</vt:lpstr>
      <vt:lpstr>Twitter</vt:lpstr>
      <vt:lpstr>Twitter: Términos y uso</vt:lpstr>
      <vt:lpstr>Instagram</vt:lpstr>
      <vt:lpstr>Instagram: TÉRMINOS Y USOS</vt:lpstr>
      <vt:lpstr>SnapChat</vt:lpstr>
      <vt:lpstr>Snapchat: TÉRMINOS Y USOS</vt:lpstr>
      <vt:lpstr>Pinterest</vt:lpstr>
      <vt:lpstr>Pinterest: Términos y usos</vt:lpstr>
      <vt:lpstr>TÉRMINOS ADICIONALES</vt:lpstr>
      <vt:lpstr>Términos adicionales: MEMES</vt:lpstr>
      <vt:lpstr>TÉRMINOS ADICIONALES:  VIRAL</vt:lpstr>
      <vt:lpstr>TÉRMINOS ADICIONALES: GIF</vt:lpstr>
      <vt:lpstr>TÉRMINOS ADICIONALES: TEMAS COMUNES DE ETIQUETAS</vt:lpstr>
      <vt:lpstr>En Resumen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101</dc:title>
  <dc:creator>Jamie Jean Schneider</dc:creator>
  <cp:lastModifiedBy>Marcos Paseggi</cp:lastModifiedBy>
  <cp:revision>81</cp:revision>
  <dcterms:created xsi:type="dcterms:W3CDTF">2016-10-10T01:23:00Z</dcterms:created>
  <dcterms:modified xsi:type="dcterms:W3CDTF">2017-01-23T10:49:59Z</dcterms:modified>
</cp:coreProperties>
</file>