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9.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48"/>
  </p:notesMasterIdLst>
  <p:sldIdLst>
    <p:sldId id="256" r:id="rId2"/>
    <p:sldId id="257" r:id="rId3"/>
    <p:sldId id="281" r:id="rId4"/>
    <p:sldId id="277" r:id="rId5"/>
    <p:sldId id="306" r:id="rId6"/>
    <p:sldId id="307" r:id="rId7"/>
    <p:sldId id="258" r:id="rId8"/>
    <p:sldId id="261" r:id="rId9"/>
    <p:sldId id="260" r:id="rId10"/>
    <p:sldId id="262" r:id="rId11"/>
    <p:sldId id="263" r:id="rId12"/>
    <p:sldId id="267" r:id="rId13"/>
    <p:sldId id="276" r:id="rId14"/>
    <p:sldId id="268" r:id="rId15"/>
    <p:sldId id="308" r:id="rId16"/>
    <p:sldId id="271" r:id="rId17"/>
    <p:sldId id="259" r:id="rId18"/>
    <p:sldId id="272" r:id="rId19"/>
    <p:sldId id="273" r:id="rId20"/>
    <p:sldId id="274" r:id="rId21"/>
    <p:sldId id="275" r:id="rId22"/>
    <p:sldId id="278" r:id="rId23"/>
    <p:sldId id="280" r:id="rId24"/>
    <p:sldId id="279" r:id="rId25"/>
    <p:sldId id="282" r:id="rId26"/>
    <p:sldId id="266" r:id="rId27"/>
    <p:sldId id="283" r:id="rId28"/>
    <p:sldId id="285" r:id="rId29"/>
    <p:sldId id="284" r:id="rId30"/>
    <p:sldId id="286" r:id="rId31"/>
    <p:sldId id="288" r:id="rId32"/>
    <p:sldId id="291" r:id="rId33"/>
    <p:sldId id="293" r:id="rId34"/>
    <p:sldId id="295" r:id="rId35"/>
    <p:sldId id="294" r:id="rId36"/>
    <p:sldId id="296" r:id="rId37"/>
    <p:sldId id="297" r:id="rId38"/>
    <p:sldId id="298" r:id="rId39"/>
    <p:sldId id="302" r:id="rId40"/>
    <p:sldId id="304" r:id="rId41"/>
    <p:sldId id="299" r:id="rId42"/>
    <p:sldId id="300" r:id="rId43"/>
    <p:sldId id="303" r:id="rId44"/>
    <p:sldId id="301" r:id="rId45"/>
    <p:sldId id="305" r:id="rId46"/>
    <p:sldId id="289" r:id="rId4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93" d="100"/>
          <a:sy n="93" d="100"/>
        </p:scale>
        <p:origin x="5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_rels/data13.xml.rels><?xml version="1.0" encoding="UTF-8" standalone="yes"?>
<Relationships xmlns="http://schemas.openxmlformats.org/package/2006/relationships"><Relationship Id="rId1" Type="http://schemas.openxmlformats.org/officeDocument/2006/relationships/image" Target="../media/image17.jpeg"/></Relationships>
</file>

<file path=ppt/diagrams/_rels/data14.xml.rels><?xml version="1.0" encoding="UTF-8" standalone="yes"?>
<Relationships xmlns="http://schemas.openxmlformats.org/package/2006/relationships"><Relationship Id="rId1" Type="http://schemas.openxmlformats.org/officeDocument/2006/relationships/image" Target="../media/image18.jpeg"/></Relationships>
</file>

<file path=ppt/diagrams/_rels/data16.xml.rels><?xml version="1.0" encoding="UTF-8" standalone="yes"?>
<Relationships xmlns="http://schemas.openxmlformats.org/package/2006/relationships"><Relationship Id="rId1" Type="http://schemas.openxmlformats.org/officeDocument/2006/relationships/image" Target="../media/image17.jpeg"/></Relationships>
</file>

<file path=ppt/diagrams/_rels/data24.xml.rels><?xml version="1.0" encoding="UTF-8" standalone="yes"?>
<Relationships xmlns="http://schemas.openxmlformats.org/package/2006/relationships"><Relationship Id="rId1" Type="http://schemas.openxmlformats.org/officeDocument/2006/relationships/image" Target="../media/image34.jpeg"/></Relationships>
</file>

<file path=ppt/diagrams/_rels/data25.xml.rels><?xml version="1.0" encoding="UTF-8" standalone="yes"?>
<Relationships xmlns="http://schemas.openxmlformats.org/package/2006/relationships"><Relationship Id="rId1" Type="http://schemas.openxmlformats.org/officeDocument/2006/relationships/image" Target="../media/image35.jpeg"/></Relationships>
</file>

<file path=ppt/diagrams/_rels/data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_rels/data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image" Target="../media/image42.jpeg"/></Relationships>
</file>

<file path=ppt/diagrams/_rels/data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jpeg"/><Relationship Id="rId1" Type="http://schemas.openxmlformats.org/officeDocument/2006/relationships/image" Target="../media/image42.jpeg"/></Relationships>
</file>

<file path=ppt/diagrams/_rels/data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diagrams/_rels/data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diagrams/_rels/data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image" Target="../media/image4.jpeg"/></Relationships>
</file>

<file path=ppt/diagrams/_rels/data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34.jpeg"/></Relationships>
</file>

<file path=ppt/diagrams/_rels/drawing25.xml.rels><?xml version="1.0" encoding="UTF-8" standalone="yes"?>
<Relationships xmlns="http://schemas.openxmlformats.org/package/2006/relationships"><Relationship Id="rId1" Type="http://schemas.openxmlformats.org/officeDocument/2006/relationships/image" Target="../media/image35.jpeg"/></Relationships>
</file>

<file path=ppt/diagrams/_rels/drawing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_rels/drawing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image" Target="../media/image42.jpeg"/></Relationships>
</file>

<file path=ppt/diagrams/_rels/drawing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jpeg"/><Relationship Id="rId1" Type="http://schemas.openxmlformats.org/officeDocument/2006/relationships/image" Target="../media/image42.jpeg"/></Relationships>
</file>

<file path=ppt/diagrams/_rels/drawing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diagrams/_rels/drawing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image" Target="../media/image4.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716A92-6AA8-4215-A3E4-06516769686D}"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US"/>
        </a:p>
      </dgm:t>
    </dgm:pt>
    <dgm:pt modelId="{2CD54604-88B7-4298-A8DF-75E083B53556}">
      <dgm:prSet/>
      <dgm:spPr/>
      <dgm:t>
        <a:bodyPr/>
        <a:lstStyle/>
        <a:p>
          <a:r>
            <a:rPr lang="en-US" dirty="0"/>
            <a:t>Test images &amp; messages with targeted audiences</a:t>
          </a:r>
        </a:p>
      </dgm:t>
    </dgm:pt>
    <dgm:pt modelId="{F3C8CB82-F2CB-48FD-9AF3-E4D91D077A10}" type="parTrans" cxnId="{A220FF3F-04A0-4FA7-B595-B5B262F03A2D}">
      <dgm:prSet/>
      <dgm:spPr/>
      <dgm:t>
        <a:bodyPr/>
        <a:lstStyle/>
        <a:p>
          <a:endParaRPr lang="en-US"/>
        </a:p>
      </dgm:t>
    </dgm:pt>
    <dgm:pt modelId="{0AF13FD3-6654-4764-AFA6-D161C0CC6F63}" type="sibTrans" cxnId="{A220FF3F-04A0-4FA7-B595-B5B262F03A2D}">
      <dgm:prSet/>
      <dgm:spPr/>
      <dgm:t>
        <a:bodyPr/>
        <a:lstStyle/>
        <a:p>
          <a:endParaRPr lang="en-US"/>
        </a:p>
      </dgm:t>
    </dgm:pt>
    <dgm:pt modelId="{78983473-580B-4A05-93BB-CB3B1C576B5A}">
      <dgm:prSet/>
      <dgm:spPr/>
      <dgm:t>
        <a:bodyPr/>
        <a:lstStyle/>
        <a:p>
          <a:r>
            <a:rPr lang="en-US" dirty="0"/>
            <a:t>Winning results inform future ad investments</a:t>
          </a:r>
        </a:p>
      </dgm:t>
    </dgm:pt>
    <dgm:pt modelId="{5D523FBC-8058-4F70-9CB6-6FE52D12A288}" type="parTrans" cxnId="{E2021B75-8284-4490-A7A8-242DD9A715E0}">
      <dgm:prSet/>
      <dgm:spPr/>
      <dgm:t>
        <a:bodyPr/>
        <a:lstStyle/>
        <a:p>
          <a:endParaRPr lang="en-US"/>
        </a:p>
      </dgm:t>
    </dgm:pt>
    <dgm:pt modelId="{694B4B62-FC1B-4BAA-B520-997E14DEBF15}" type="sibTrans" cxnId="{E2021B75-8284-4490-A7A8-242DD9A715E0}">
      <dgm:prSet/>
      <dgm:spPr/>
      <dgm:t>
        <a:bodyPr/>
        <a:lstStyle/>
        <a:p>
          <a:endParaRPr lang="en-US"/>
        </a:p>
      </dgm:t>
    </dgm:pt>
    <dgm:pt modelId="{650A3B6B-F7B9-4ADC-B4AE-415AFCB7CE68}">
      <dgm:prSet/>
      <dgm:spPr/>
      <dgm:t>
        <a:bodyPr/>
        <a:lstStyle/>
        <a:p>
          <a:r>
            <a:rPr lang="en-US" dirty="0"/>
            <a:t>Data-driven decisions</a:t>
          </a:r>
        </a:p>
      </dgm:t>
    </dgm:pt>
    <dgm:pt modelId="{9CCCD66F-301B-4A8D-B5A9-85F246BF7DFF}" type="parTrans" cxnId="{9968CC07-7A27-4E46-9B6E-98CCF790CFAF}">
      <dgm:prSet/>
      <dgm:spPr/>
      <dgm:t>
        <a:bodyPr/>
        <a:lstStyle/>
        <a:p>
          <a:endParaRPr lang="en-US"/>
        </a:p>
      </dgm:t>
    </dgm:pt>
    <dgm:pt modelId="{A634C093-0E88-441A-9EE2-B09B1447EE0C}" type="sibTrans" cxnId="{9968CC07-7A27-4E46-9B6E-98CCF790CFAF}">
      <dgm:prSet/>
      <dgm:spPr/>
      <dgm:t>
        <a:bodyPr/>
        <a:lstStyle/>
        <a:p>
          <a:endParaRPr lang="en-US"/>
        </a:p>
      </dgm:t>
    </dgm:pt>
    <dgm:pt modelId="{8868AE5D-F62F-467B-A5C5-86900B433B49}" type="pres">
      <dgm:prSet presAssocID="{9D716A92-6AA8-4215-A3E4-06516769686D}" presName="Name0" presStyleCnt="0">
        <dgm:presLayoutVars>
          <dgm:chMax val="11"/>
          <dgm:chPref val="11"/>
          <dgm:dir/>
          <dgm:resizeHandles/>
        </dgm:presLayoutVars>
      </dgm:prSet>
      <dgm:spPr/>
    </dgm:pt>
    <dgm:pt modelId="{AFC00FE8-1CF9-478B-9688-6E8BBEFD804F}" type="pres">
      <dgm:prSet presAssocID="{650A3B6B-F7B9-4ADC-B4AE-415AFCB7CE68}" presName="Accent3" presStyleCnt="0"/>
      <dgm:spPr/>
    </dgm:pt>
    <dgm:pt modelId="{86C9D53A-6FBF-4B1F-821A-961E58D0F5B7}" type="pres">
      <dgm:prSet presAssocID="{650A3B6B-F7B9-4ADC-B4AE-415AFCB7CE68}" presName="Accent" presStyleLbl="node1" presStyleIdx="0" presStyleCnt="3"/>
      <dgm:spPr/>
    </dgm:pt>
    <dgm:pt modelId="{F352A246-6EE1-4735-B07F-7D43A14769E5}" type="pres">
      <dgm:prSet presAssocID="{650A3B6B-F7B9-4ADC-B4AE-415AFCB7CE68}" presName="ParentBackground3" presStyleCnt="0"/>
      <dgm:spPr/>
    </dgm:pt>
    <dgm:pt modelId="{618A8849-4167-4553-AB46-FB3D8D244F27}" type="pres">
      <dgm:prSet presAssocID="{650A3B6B-F7B9-4ADC-B4AE-415AFCB7CE68}" presName="ParentBackground" presStyleLbl="fgAcc1" presStyleIdx="0" presStyleCnt="3"/>
      <dgm:spPr/>
    </dgm:pt>
    <dgm:pt modelId="{D36D6FC2-EFA5-4952-9F4A-FAF74AE3295C}" type="pres">
      <dgm:prSet presAssocID="{650A3B6B-F7B9-4ADC-B4AE-415AFCB7CE68}" presName="Parent3" presStyleLbl="revTx" presStyleIdx="0" presStyleCnt="0">
        <dgm:presLayoutVars>
          <dgm:chMax val="1"/>
          <dgm:chPref val="1"/>
          <dgm:bulletEnabled val="1"/>
        </dgm:presLayoutVars>
      </dgm:prSet>
      <dgm:spPr/>
    </dgm:pt>
    <dgm:pt modelId="{038290A5-07C6-4DAF-97F4-FC2CAA1646EA}" type="pres">
      <dgm:prSet presAssocID="{78983473-580B-4A05-93BB-CB3B1C576B5A}" presName="Accent2" presStyleCnt="0"/>
      <dgm:spPr/>
    </dgm:pt>
    <dgm:pt modelId="{9FC91C9E-3756-417A-BBEF-DBE0524B09F0}" type="pres">
      <dgm:prSet presAssocID="{78983473-580B-4A05-93BB-CB3B1C576B5A}" presName="Accent" presStyleLbl="node1" presStyleIdx="1" presStyleCnt="3"/>
      <dgm:spPr/>
    </dgm:pt>
    <dgm:pt modelId="{074E1092-DA03-4D62-930A-4349FB42C467}" type="pres">
      <dgm:prSet presAssocID="{78983473-580B-4A05-93BB-CB3B1C576B5A}" presName="ParentBackground2" presStyleCnt="0"/>
      <dgm:spPr/>
    </dgm:pt>
    <dgm:pt modelId="{3A8CF9CF-A8B7-419F-839C-F2FC57A93B68}" type="pres">
      <dgm:prSet presAssocID="{78983473-580B-4A05-93BB-CB3B1C576B5A}" presName="ParentBackground" presStyleLbl="fgAcc1" presStyleIdx="1" presStyleCnt="3"/>
      <dgm:spPr/>
    </dgm:pt>
    <dgm:pt modelId="{586D6CC7-ED78-4BCE-B06D-F4E660AEE940}" type="pres">
      <dgm:prSet presAssocID="{78983473-580B-4A05-93BB-CB3B1C576B5A}" presName="Parent2" presStyleLbl="revTx" presStyleIdx="0" presStyleCnt="0">
        <dgm:presLayoutVars>
          <dgm:chMax val="1"/>
          <dgm:chPref val="1"/>
          <dgm:bulletEnabled val="1"/>
        </dgm:presLayoutVars>
      </dgm:prSet>
      <dgm:spPr/>
    </dgm:pt>
    <dgm:pt modelId="{D45EE019-4A14-4D76-9F26-2C52612A2E7A}" type="pres">
      <dgm:prSet presAssocID="{2CD54604-88B7-4298-A8DF-75E083B53556}" presName="Accent1" presStyleCnt="0"/>
      <dgm:spPr/>
    </dgm:pt>
    <dgm:pt modelId="{7D81A56A-2A15-484C-880D-7D9BAAB14A84}" type="pres">
      <dgm:prSet presAssocID="{2CD54604-88B7-4298-A8DF-75E083B53556}" presName="Accent" presStyleLbl="node1" presStyleIdx="2" presStyleCnt="3"/>
      <dgm:spPr/>
    </dgm:pt>
    <dgm:pt modelId="{B9CC5FA1-E38B-4C2A-B902-C99170DF76F2}" type="pres">
      <dgm:prSet presAssocID="{2CD54604-88B7-4298-A8DF-75E083B53556}" presName="ParentBackground1" presStyleCnt="0"/>
      <dgm:spPr/>
    </dgm:pt>
    <dgm:pt modelId="{F85B1FC7-1110-41D4-89AA-076862B5797E}" type="pres">
      <dgm:prSet presAssocID="{2CD54604-88B7-4298-A8DF-75E083B53556}" presName="ParentBackground" presStyleLbl="fgAcc1" presStyleIdx="2" presStyleCnt="3"/>
      <dgm:spPr/>
    </dgm:pt>
    <dgm:pt modelId="{8B17136E-CB2F-4124-B6BD-69E457B33D1C}" type="pres">
      <dgm:prSet presAssocID="{2CD54604-88B7-4298-A8DF-75E083B53556}" presName="Parent1" presStyleLbl="revTx" presStyleIdx="0" presStyleCnt="0">
        <dgm:presLayoutVars>
          <dgm:chMax val="1"/>
          <dgm:chPref val="1"/>
          <dgm:bulletEnabled val="1"/>
        </dgm:presLayoutVars>
      </dgm:prSet>
      <dgm:spPr/>
    </dgm:pt>
  </dgm:ptLst>
  <dgm:cxnLst>
    <dgm:cxn modelId="{9968CC07-7A27-4E46-9B6E-98CCF790CFAF}" srcId="{9D716A92-6AA8-4215-A3E4-06516769686D}" destId="{650A3B6B-F7B9-4ADC-B4AE-415AFCB7CE68}" srcOrd="2" destOrd="0" parTransId="{9CCCD66F-301B-4A8D-B5A9-85F246BF7DFF}" sibTransId="{A634C093-0E88-441A-9EE2-B09B1447EE0C}"/>
    <dgm:cxn modelId="{633C0E3D-67A5-4E36-AD37-AF918CA29081}" type="presOf" srcId="{9D716A92-6AA8-4215-A3E4-06516769686D}" destId="{8868AE5D-F62F-467B-A5C5-86900B433B49}" srcOrd="0" destOrd="0" presId="urn:microsoft.com/office/officeart/2011/layout/CircleProcess"/>
    <dgm:cxn modelId="{A220FF3F-04A0-4FA7-B595-B5B262F03A2D}" srcId="{9D716A92-6AA8-4215-A3E4-06516769686D}" destId="{2CD54604-88B7-4298-A8DF-75E083B53556}" srcOrd="0" destOrd="0" parTransId="{F3C8CB82-F2CB-48FD-9AF3-E4D91D077A10}" sibTransId="{0AF13FD3-6654-4764-AFA6-D161C0CC6F63}"/>
    <dgm:cxn modelId="{6961DF6E-2D39-4508-A210-B9132C2A0F9E}" type="presOf" srcId="{650A3B6B-F7B9-4ADC-B4AE-415AFCB7CE68}" destId="{D36D6FC2-EFA5-4952-9F4A-FAF74AE3295C}" srcOrd="1" destOrd="0" presId="urn:microsoft.com/office/officeart/2011/layout/CircleProcess"/>
    <dgm:cxn modelId="{E2021B75-8284-4490-A7A8-242DD9A715E0}" srcId="{9D716A92-6AA8-4215-A3E4-06516769686D}" destId="{78983473-580B-4A05-93BB-CB3B1C576B5A}" srcOrd="1" destOrd="0" parTransId="{5D523FBC-8058-4F70-9CB6-6FE52D12A288}" sibTransId="{694B4B62-FC1B-4BAA-B520-997E14DEBF15}"/>
    <dgm:cxn modelId="{3E589E88-24F8-482E-B5AB-D33D6F859A27}" type="presOf" srcId="{78983473-580B-4A05-93BB-CB3B1C576B5A}" destId="{586D6CC7-ED78-4BCE-B06D-F4E660AEE940}" srcOrd="1" destOrd="0" presId="urn:microsoft.com/office/officeart/2011/layout/CircleProcess"/>
    <dgm:cxn modelId="{798380B4-5E74-4747-B5DF-7E10731D0D5E}" type="presOf" srcId="{650A3B6B-F7B9-4ADC-B4AE-415AFCB7CE68}" destId="{618A8849-4167-4553-AB46-FB3D8D244F27}" srcOrd="0" destOrd="0" presId="urn:microsoft.com/office/officeart/2011/layout/CircleProcess"/>
    <dgm:cxn modelId="{B220E3C3-EC8D-49E3-A48C-9E9C1FDDCFDB}" type="presOf" srcId="{2CD54604-88B7-4298-A8DF-75E083B53556}" destId="{8B17136E-CB2F-4124-B6BD-69E457B33D1C}" srcOrd="1" destOrd="0" presId="urn:microsoft.com/office/officeart/2011/layout/CircleProcess"/>
    <dgm:cxn modelId="{C617D1D0-8F48-47CD-B111-F9358BC41256}" type="presOf" srcId="{78983473-580B-4A05-93BB-CB3B1C576B5A}" destId="{3A8CF9CF-A8B7-419F-839C-F2FC57A93B68}" srcOrd="0" destOrd="0" presId="urn:microsoft.com/office/officeart/2011/layout/CircleProcess"/>
    <dgm:cxn modelId="{F4037ED3-00F5-4F65-B168-112A3ABD0E70}" type="presOf" srcId="{2CD54604-88B7-4298-A8DF-75E083B53556}" destId="{F85B1FC7-1110-41D4-89AA-076862B5797E}" srcOrd="0" destOrd="0" presId="urn:microsoft.com/office/officeart/2011/layout/CircleProcess"/>
    <dgm:cxn modelId="{2DED9C06-BF14-4A73-A449-27F423E3C107}" type="presParOf" srcId="{8868AE5D-F62F-467B-A5C5-86900B433B49}" destId="{AFC00FE8-1CF9-478B-9688-6E8BBEFD804F}" srcOrd="0" destOrd="0" presId="urn:microsoft.com/office/officeart/2011/layout/CircleProcess"/>
    <dgm:cxn modelId="{4F388E12-043B-4F72-811E-5B6FD2B4D414}" type="presParOf" srcId="{AFC00FE8-1CF9-478B-9688-6E8BBEFD804F}" destId="{86C9D53A-6FBF-4B1F-821A-961E58D0F5B7}" srcOrd="0" destOrd="0" presId="urn:microsoft.com/office/officeart/2011/layout/CircleProcess"/>
    <dgm:cxn modelId="{35E7D998-BDBA-4504-8AA2-1C6A5B91B7FC}" type="presParOf" srcId="{8868AE5D-F62F-467B-A5C5-86900B433B49}" destId="{F352A246-6EE1-4735-B07F-7D43A14769E5}" srcOrd="1" destOrd="0" presId="urn:microsoft.com/office/officeart/2011/layout/CircleProcess"/>
    <dgm:cxn modelId="{570F52F1-A98E-42BC-9B00-F7DC8241E6CD}" type="presParOf" srcId="{F352A246-6EE1-4735-B07F-7D43A14769E5}" destId="{618A8849-4167-4553-AB46-FB3D8D244F27}" srcOrd="0" destOrd="0" presId="urn:microsoft.com/office/officeart/2011/layout/CircleProcess"/>
    <dgm:cxn modelId="{0BA8B0DE-6679-4F14-917B-501C9266D23D}" type="presParOf" srcId="{8868AE5D-F62F-467B-A5C5-86900B433B49}" destId="{D36D6FC2-EFA5-4952-9F4A-FAF74AE3295C}" srcOrd="2" destOrd="0" presId="urn:microsoft.com/office/officeart/2011/layout/CircleProcess"/>
    <dgm:cxn modelId="{BE5DA1F2-C9BE-4FFD-BF22-A2BD1EC2E9DA}" type="presParOf" srcId="{8868AE5D-F62F-467B-A5C5-86900B433B49}" destId="{038290A5-07C6-4DAF-97F4-FC2CAA1646EA}" srcOrd="3" destOrd="0" presId="urn:microsoft.com/office/officeart/2011/layout/CircleProcess"/>
    <dgm:cxn modelId="{87D01FDB-1C1F-4A1C-81B0-1E42DE866F57}" type="presParOf" srcId="{038290A5-07C6-4DAF-97F4-FC2CAA1646EA}" destId="{9FC91C9E-3756-417A-BBEF-DBE0524B09F0}" srcOrd="0" destOrd="0" presId="urn:microsoft.com/office/officeart/2011/layout/CircleProcess"/>
    <dgm:cxn modelId="{5407C38A-704F-4FAE-8186-D2F960F8D857}" type="presParOf" srcId="{8868AE5D-F62F-467B-A5C5-86900B433B49}" destId="{074E1092-DA03-4D62-930A-4349FB42C467}" srcOrd="4" destOrd="0" presId="urn:microsoft.com/office/officeart/2011/layout/CircleProcess"/>
    <dgm:cxn modelId="{FC86EFB0-853E-4B0E-88D0-03EC928DA0EA}" type="presParOf" srcId="{074E1092-DA03-4D62-930A-4349FB42C467}" destId="{3A8CF9CF-A8B7-419F-839C-F2FC57A93B68}" srcOrd="0" destOrd="0" presId="urn:microsoft.com/office/officeart/2011/layout/CircleProcess"/>
    <dgm:cxn modelId="{AB79076C-E805-41E0-930F-F5453F2FF464}" type="presParOf" srcId="{8868AE5D-F62F-467B-A5C5-86900B433B49}" destId="{586D6CC7-ED78-4BCE-B06D-F4E660AEE940}" srcOrd="5" destOrd="0" presId="urn:microsoft.com/office/officeart/2011/layout/CircleProcess"/>
    <dgm:cxn modelId="{15303400-3809-4F5D-81B2-F594DF172990}" type="presParOf" srcId="{8868AE5D-F62F-467B-A5C5-86900B433B49}" destId="{D45EE019-4A14-4D76-9F26-2C52612A2E7A}" srcOrd="6" destOrd="0" presId="urn:microsoft.com/office/officeart/2011/layout/CircleProcess"/>
    <dgm:cxn modelId="{AC21DA9D-2178-4A0E-80A8-16D0E9B2F31A}" type="presParOf" srcId="{D45EE019-4A14-4D76-9F26-2C52612A2E7A}" destId="{7D81A56A-2A15-484C-880D-7D9BAAB14A84}" srcOrd="0" destOrd="0" presId="urn:microsoft.com/office/officeart/2011/layout/CircleProcess"/>
    <dgm:cxn modelId="{20CDF73E-375C-436F-8A19-94C291036136}" type="presParOf" srcId="{8868AE5D-F62F-467B-A5C5-86900B433B49}" destId="{B9CC5FA1-E38B-4C2A-B902-C99170DF76F2}" srcOrd="7" destOrd="0" presId="urn:microsoft.com/office/officeart/2011/layout/CircleProcess"/>
    <dgm:cxn modelId="{C45D4F87-2A2D-49EC-B970-4854DC3575C1}" type="presParOf" srcId="{B9CC5FA1-E38B-4C2A-B902-C99170DF76F2}" destId="{F85B1FC7-1110-41D4-89AA-076862B5797E}" srcOrd="0" destOrd="0" presId="urn:microsoft.com/office/officeart/2011/layout/CircleProcess"/>
    <dgm:cxn modelId="{78D54002-6B84-4BCC-AEAB-A51282654121}" type="presParOf" srcId="{8868AE5D-F62F-467B-A5C5-86900B433B49}" destId="{8B17136E-CB2F-4124-B6BD-69E457B33D1C}"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C471EF1E-B2FC-46A3-ACF0-86BFDFD34C00}" type="doc">
      <dgm:prSet loTypeId="urn:microsoft.com/office/officeart/2005/8/layout/pList2" loCatId="picture" qsTypeId="urn:microsoft.com/office/officeart/2005/8/quickstyle/simple1" qsCatId="simple" csTypeId="urn:microsoft.com/office/officeart/2005/8/colors/colorful5" csCatId="colorful" phldr="1"/>
      <dgm:spPr/>
      <dgm:t>
        <a:bodyPr/>
        <a:lstStyle/>
        <a:p>
          <a:endParaRPr lang="en-US"/>
        </a:p>
      </dgm:t>
    </dgm:pt>
    <dgm:pt modelId="{34DEC722-98C3-421E-8004-45CFD82A77C7}">
      <dgm:prSet custT="1"/>
      <dgm:spPr/>
      <dgm:t>
        <a:bodyPr/>
        <a:lstStyle/>
        <a:p>
          <a:r>
            <a:rPr lang="en-US" sz="1600" dirty="0"/>
            <a:t>5 Link Clicks</a:t>
          </a:r>
        </a:p>
        <a:p>
          <a:r>
            <a:rPr lang="en-US" sz="1600" dirty="0"/>
            <a:t>395 Reach</a:t>
          </a:r>
        </a:p>
        <a:p>
          <a:r>
            <a:rPr lang="en-US" sz="1600" dirty="0"/>
            <a:t>425 Impressions</a:t>
          </a:r>
        </a:p>
        <a:p>
          <a:r>
            <a:rPr lang="en-US" sz="1600" dirty="0"/>
            <a:t>Relevance: NA</a:t>
          </a:r>
        </a:p>
        <a:p>
          <a:r>
            <a:rPr lang="en-US" sz="1000" dirty="0"/>
            <a:t>AD TURNED OFF</a:t>
          </a:r>
          <a:br>
            <a:rPr lang="en-US" sz="1000" dirty="0"/>
          </a:br>
          <a:r>
            <a:rPr lang="en-US" sz="1000" dirty="0"/>
            <a:t>AFTER ONE WEEK</a:t>
          </a:r>
        </a:p>
      </dgm:t>
    </dgm:pt>
    <dgm:pt modelId="{3970DE6F-886D-4DD8-A5AD-E129AC65083A}" type="parTrans" cxnId="{E3223C72-BF20-47F1-BFA9-560938D9116C}">
      <dgm:prSet/>
      <dgm:spPr/>
      <dgm:t>
        <a:bodyPr/>
        <a:lstStyle/>
        <a:p>
          <a:endParaRPr lang="en-US"/>
        </a:p>
      </dgm:t>
    </dgm:pt>
    <dgm:pt modelId="{ECE57C7C-3CE1-4143-936A-14CAA1EB7946}" type="sibTrans" cxnId="{E3223C72-BF20-47F1-BFA9-560938D9116C}">
      <dgm:prSet/>
      <dgm:spPr/>
      <dgm:t>
        <a:bodyPr/>
        <a:lstStyle/>
        <a:p>
          <a:endParaRPr lang="en-US"/>
        </a:p>
      </dgm:t>
    </dgm:pt>
    <dgm:pt modelId="{4FB517C1-9343-4BD0-9DA5-C37E086E40ED}">
      <dgm:prSet custT="1"/>
      <dgm:spPr/>
      <dgm:t>
        <a:bodyPr/>
        <a:lstStyle/>
        <a:p>
          <a:r>
            <a:rPr lang="en-US" sz="1600" dirty="0"/>
            <a:t>9 Link Clicks</a:t>
          </a:r>
        </a:p>
        <a:p>
          <a:r>
            <a:rPr lang="en-US" sz="1600" dirty="0"/>
            <a:t>417 Reach</a:t>
          </a:r>
        </a:p>
        <a:p>
          <a:r>
            <a:rPr lang="en-US" sz="1600" dirty="0"/>
            <a:t>498 Impressions</a:t>
          </a:r>
        </a:p>
        <a:p>
          <a:r>
            <a:rPr lang="en-US" sz="1600" dirty="0"/>
            <a:t>Relevance: NA</a:t>
          </a:r>
        </a:p>
        <a:p>
          <a:r>
            <a:rPr lang="en-US" sz="1050" dirty="0"/>
            <a:t>AD TURNED OFF</a:t>
          </a:r>
          <a:br>
            <a:rPr lang="en-US" sz="1050" dirty="0"/>
          </a:br>
          <a:r>
            <a:rPr lang="en-US" sz="1050" dirty="0"/>
            <a:t>AFTER ONE WEEK</a:t>
          </a:r>
        </a:p>
        <a:p>
          <a:endParaRPr lang="en-US" sz="1300" dirty="0"/>
        </a:p>
      </dgm:t>
    </dgm:pt>
    <dgm:pt modelId="{AD30DB7A-EB11-479A-87D4-28C344C7843F}" type="parTrans" cxnId="{E9C8204A-839C-4652-8CFB-99C5706A24E3}">
      <dgm:prSet/>
      <dgm:spPr/>
      <dgm:t>
        <a:bodyPr/>
        <a:lstStyle/>
        <a:p>
          <a:endParaRPr lang="en-US"/>
        </a:p>
      </dgm:t>
    </dgm:pt>
    <dgm:pt modelId="{3EBD1CED-284E-4BD5-8AD8-5E2E0CA797BA}" type="sibTrans" cxnId="{E9C8204A-839C-4652-8CFB-99C5706A24E3}">
      <dgm:prSet/>
      <dgm:spPr/>
      <dgm:t>
        <a:bodyPr/>
        <a:lstStyle/>
        <a:p>
          <a:endParaRPr lang="en-US"/>
        </a:p>
      </dgm:t>
    </dgm:pt>
    <dgm:pt modelId="{0D49D784-DE62-47A4-9372-00A02F115D31}">
      <dgm:prSet/>
      <dgm:spPr/>
      <dgm:t>
        <a:bodyPr/>
        <a:lstStyle/>
        <a:p>
          <a:r>
            <a:rPr lang="en-US" dirty="0"/>
            <a:t>15 Link Clicks</a:t>
          </a:r>
        </a:p>
        <a:p>
          <a:r>
            <a:rPr lang="en-US" dirty="0"/>
            <a:t>937 Reach</a:t>
          </a:r>
        </a:p>
        <a:p>
          <a:r>
            <a:rPr lang="en-US" dirty="0"/>
            <a:t>1,125 Impressions</a:t>
          </a:r>
        </a:p>
        <a:p>
          <a:r>
            <a:rPr lang="en-US" dirty="0"/>
            <a:t>Relevance: 6</a:t>
          </a:r>
        </a:p>
      </dgm:t>
    </dgm:pt>
    <dgm:pt modelId="{9236F638-EA40-4E98-9247-AD13A7ED770F}" type="parTrans" cxnId="{35BF2095-7F50-40D5-B127-B124066186C6}">
      <dgm:prSet/>
      <dgm:spPr/>
      <dgm:t>
        <a:bodyPr/>
        <a:lstStyle/>
        <a:p>
          <a:endParaRPr lang="en-US"/>
        </a:p>
      </dgm:t>
    </dgm:pt>
    <dgm:pt modelId="{270FC241-97A4-4FB8-9043-D651F06BF720}" type="sibTrans" cxnId="{35BF2095-7F50-40D5-B127-B124066186C6}">
      <dgm:prSet/>
      <dgm:spPr/>
      <dgm:t>
        <a:bodyPr/>
        <a:lstStyle/>
        <a:p>
          <a:endParaRPr lang="en-US"/>
        </a:p>
      </dgm:t>
    </dgm:pt>
    <dgm:pt modelId="{66130066-D5BE-4E65-83A9-9F3269509327}">
      <dgm:prSet/>
      <dgm:spPr/>
      <dgm:t>
        <a:bodyPr/>
        <a:lstStyle/>
        <a:p>
          <a:r>
            <a:rPr lang="en-US" dirty="0"/>
            <a:t>64 Link Clicks</a:t>
          </a:r>
        </a:p>
        <a:p>
          <a:r>
            <a:rPr lang="en-US" dirty="0"/>
            <a:t>2,790 Reach</a:t>
          </a:r>
        </a:p>
        <a:p>
          <a:r>
            <a:rPr lang="en-US" dirty="0"/>
            <a:t>3,238 Impressions</a:t>
          </a:r>
        </a:p>
        <a:p>
          <a:r>
            <a:rPr lang="en-US" dirty="0"/>
            <a:t>Relevance: 6</a:t>
          </a:r>
        </a:p>
      </dgm:t>
    </dgm:pt>
    <dgm:pt modelId="{0BA25F65-6F38-4C85-BB3C-39C8F1FC54F6}" type="parTrans" cxnId="{357DD29E-7C93-435E-9DFF-A91C5FF7D129}">
      <dgm:prSet/>
      <dgm:spPr/>
      <dgm:t>
        <a:bodyPr/>
        <a:lstStyle/>
        <a:p>
          <a:endParaRPr lang="en-US"/>
        </a:p>
      </dgm:t>
    </dgm:pt>
    <dgm:pt modelId="{28141355-D289-4861-B1BE-7A420FF44B4E}" type="sibTrans" cxnId="{357DD29E-7C93-435E-9DFF-A91C5FF7D129}">
      <dgm:prSet/>
      <dgm:spPr/>
      <dgm:t>
        <a:bodyPr/>
        <a:lstStyle/>
        <a:p>
          <a:endParaRPr lang="en-US"/>
        </a:p>
      </dgm:t>
    </dgm:pt>
    <dgm:pt modelId="{29D3D7BD-677C-4BEE-A8C7-378CBEA15852}">
      <dgm:prSet/>
      <dgm:spPr/>
      <dgm:t>
        <a:bodyPr/>
        <a:lstStyle/>
        <a:p>
          <a:r>
            <a:rPr lang="en-US" dirty="0"/>
            <a:t>24 Link Clicks</a:t>
          </a:r>
        </a:p>
        <a:p>
          <a:r>
            <a:rPr lang="en-US" dirty="0"/>
            <a:t>1,522 Reach</a:t>
          </a:r>
        </a:p>
        <a:p>
          <a:r>
            <a:rPr lang="en-US" dirty="0"/>
            <a:t>1,918 Impressions</a:t>
          </a:r>
        </a:p>
        <a:p>
          <a:r>
            <a:rPr lang="en-US" dirty="0"/>
            <a:t>Relevance: 7</a:t>
          </a:r>
        </a:p>
        <a:p>
          <a:endParaRPr lang="en-US" dirty="0"/>
        </a:p>
      </dgm:t>
    </dgm:pt>
    <dgm:pt modelId="{5926DE40-449A-4FDD-9673-A30E52CFB6E0}" type="parTrans" cxnId="{187CC0C8-9D78-4873-9E96-20E53032E738}">
      <dgm:prSet/>
      <dgm:spPr/>
      <dgm:t>
        <a:bodyPr/>
        <a:lstStyle/>
        <a:p>
          <a:endParaRPr lang="en-US"/>
        </a:p>
      </dgm:t>
    </dgm:pt>
    <dgm:pt modelId="{174B5064-B7A3-46A5-9E0F-2CFCD800BB67}" type="sibTrans" cxnId="{187CC0C8-9D78-4873-9E96-20E53032E738}">
      <dgm:prSet/>
      <dgm:spPr/>
      <dgm:t>
        <a:bodyPr/>
        <a:lstStyle/>
        <a:p>
          <a:endParaRPr lang="en-US"/>
        </a:p>
      </dgm:t>
    </dgm:pt>
    <dgm:pt modelId="{24CE7837-3F21-4F10-8ECB-24473049DA99}">
      <dgm:prSet custT="1"/>
      <dgm:spPr/>
      <dgm:t>
        <a:bodyPr/>
        <a:lstStyle/>
        <a:p>
          <a:r>
            <a:rPr lang="en-US" sz="1600" dirty="0"/>
            <a:t>3 Link Clicks</a:t>
          </a:r>
        </a:p>
        <a:p>
          <a:r>
            <a:rPr lang="en-US" sz="1600" dirty="0"/>
            <a:t>265 Reach</a:t>
          </a:r>
        </a:p>
        <a:p>
          <a:r>
            <a:rPr lang="en-US" sz="1600" dirty="0"/>
            <a:t>306 Impressions</a:t>
          </a:r>
        </a:p>
        <a:p>
          <a:r>
            <a:rPr lang="en-US" sz="1600" dirty="0"/>
            <a:t>Relevance: NA</a:t>
          </a:r>
        </a:p>
        <a:p>
          <a:r>
            <a:rPr lang="en-US" sz="1050" dirty="0"/>
            <a:t>AD TURNED OFF</a:t>
          </a:r>
          <a:br>
            <a:rPr lang="en-US" sz="1050" dirty="0"/>
          </a:br>
          <a:r>
            <a:rPr lang="en-US" sz="1050" dirty="0"/>
            <a:t>AFTER ONE WEEK</a:t>
          </a:r>
        </a:p>
      </dgm:t>
    </dgm:pt>
    <dgm:pt modelId="{F9431103-1F8A-43F2-A1B7-75B574E18226}" type="parTrans" cxnId="{0AAA36E9-573C-4074-B5A3-37C25A9B6B17}">
      <dgm:prSet/>
      <dgm:spPr/>
      <dgm:t>
        <a:bodyPr/>
        <a:lstStyle/>
        <a:p>
          <a:endParaRPr lang="en-US"/>
        </a:p>
      </dgm:t>
    </dgm:pt>
    <dgm:pt modelId="{077498E5-9D70-4713-AD17-5B58BDD657C9}" type="sibTrans" cxnId="{0AAA36E9-573C-4074-B5A3-37C25A9B6B17}">
      <dgm:prSet/>
      <dgm:spPr/>
      <dgm:t>
        <a:bodyPr/>
        <a:lstStyle/>
        <a:p>
          <a:endParaRPr lang="en-US"/>
        </a:p>
      </dgm:t>
    </dgm:pt>
    <dgm:pt modelId="{0B74D6F9-9C1B-473F-9D58-B80CEA323533}" type="pres">
      <dgm:prSet presAssocID="{C471EF1E-B2FC-46A3-ACF0-86BFDFD34C00}" presName="Name0" presStyleCnt="0">
        <dgm:presLayoutVars>
          <dgm:dir/>
          <dgm:resizeHandles val="exact"/>
        </dgm:presLayoutVars>
      </dgm:prSet>
      <dgm:spPr/>
    </dgm:pt>
    <dgm:pt modelId="{4043F5D1-5D55-45A3-BBA7-8F61ABB0B59E}" type="pres">
      <dgm:prSet presAssocID="{C471EF1E-B2FC-46A3-ACF0-86BFDFD34C00}" presName="bkgdShp" presStyleLbl="alignAccFollowNode1" presStyleIdx="0" presStyleCnt="1" custLinFactNeighborY="-324"/>
      <dgm:spPr/>
    </dgm:pt>
    <dgm:pt modelId="{1EEF2DBB-4FD6-41A4-931D-C56AD736AEC0}" type="pres">
      <dgm:prSet presAssocID="{C471EF1E-B2FC-46A3-ACF0-86BFDFD34C00}" presName="linComp" presStyleCnt="0"/>
      <dgm:spPr/>
    </dgm:pt>
    <dgm:pt modelId="{17CFAF8A-2996-4FB8-8042-5D58CFCB3D3E}" type="pres">
      <dgm:prSet presAssocID="{34DEC722-98C3-421E-8004-45CFD82A77C7}" presName="compNode" presStyleCnt="0"/>
      <dgm:spPr/>
    </dgm:pt>
    <dgm:pt modelId="{84A05D2D-86DC-47EB-BDE8-B745AC733C3C}" type="pres">
      <dgm:prSet presAssocID="{34DEC722-98C3-421E-8004-45CFD82A77C7}" presName="node" presStyleLbl="node1" presStyleIdx="0" presStyleCnt="6">
        <dgm:presLayoutVars>
          <dgm:bulletEnabled val="1"/>
        </dgm:presLayoutVars>
      </dgm:prSet>
      <dgm:spPr/>
    </dgm:pt>
    <dgm:pt modelId="{11F03104-03E3-4F78-B0D3-0D2C93E3C8EE}" type="pres">
      <dgm:prSet presAssocID="{34DEC722-98C3-421E-8004-45CFD82A77C7}" presName="invisiNode" presStyleLbl="node1" presStyleIdx="0" presStyleCnt="6"/>
      <dgm:spPr/>
    </dgm:pt>
    <dgm:pt modelId="{0F1667F1-3231-49B8-939E-3C0FE0F90E44}" type="pres">
      <dgm:prSet presAssocID="{34DEC722-98C3-421E-8004-45CFD82A77C7}" presName="imagNode"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91608398-5EAC-4BAC-9D07-99B517314BDD}" type="pres">
      <dgm:prSet presAssocID="{ECE57C7C-3CE1-4143-936A-14CAA1EB7946}" presName="sibTrans" presStyleLbl="sibTrans2D1" presStyleIdx="0" presStyleCnt="0"/>
      <dgm:spPr/>
    </dgm:pt>
    <dgm:pt modelId="{342A6676-C91C-42EF-8457-A84DCE1237E6}" type="pres">
      <dgm:prSet presAssocID="{4FB517C1-9343-4BD0-9DA5-C37E086E40ED}" presName="compNode" presStyleCnt="0"/>
      <dgm:spPr/>
    </dgm:pt>
    <dgm:pt modelId="{943814A7-1198-42AE-BC40-9150AE8C0022}" type="pres">
      <dgm:prSet presAssocID="{4FB517C1-9343-4BD0-9DA5-C37E086E40ED}" presName="node" presStyleLbl="node1" presStyleIdx="1" presStyleCnt="6">
        <dgm:presLayoutVars>
          <dgm:bulletEnabled val="1"/>
        </dgm:presLayoutVars>
      </dgm:prSet>
      <dgm:spPr/>
    </dgm:pt>
    <dgm:pt modelId="{C6984950-7E36-4E63-BF33-211945F0E0F5}" type="pres">
      <dgm:prSet presAssocID="{4FB517C1-9343-4BD0-9DA5-C37E086E40ED}" presName="invisiNode" presStyleLbl="node1" presStyleIdx="1" presStyleCnt="6"/>
      <dgm:spPr/>
    </dgm:pt>
    <dgm:pt modelId="{5619B54D-9976-42F4-BBCF-B1D6D57CAFFF}" type="pres">
      <dgm:prSet presAssocID="{4FB517C1-9343-4BD0-9DA5-C37E086E40ED}" presName="imagNode"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572236A-2392-45A4-9A7F-7BBDA53A431F}" type="pres">
      <dgm:prSet presAssocID="{3EBD1CED-284E-4BD5-8AD8-5E2E0CA797BA}" presName="sibTrans" presStyleLbl="sibTrans2D1" presStyleIdx="0" presStyleCnt="0"/>
      <dgm:spPr/>
    </dgm:pt>
    <dgm:pt modelId="{17C47C1A-6F0F-49E8-BA3A-23AC65D33FA3}" type="pres">
      <dgm:prSet presAssocID="{0D49D784-DE62-47A4-9372-00A02F115D31}" presName="compNode" presStyleCnt="0"/>
      <dgm:spPr/>
    </dgm:pt>
    <dgm:pt modelId="{6DCB4929-02A2-4C3F-AC8C-F5ACD2DA9350}" type="pres">
      <dgm:prSet presAssocID="{0D49D784-DE62-47A4-9372-00A02F115D31}" presName="node" presStyleLbl="node1" presStyleIdx="2" presStyleCnt="6">
        <dgm:presLayoutVars>
          <dgm:bulletEnabled val="1"/>
        </dgm:presLayoutVars>
      </dgm:prSet>
      <dgm:spPr/>
    </dgm:pt>
    <dgm:pt modelId="{4BBA076F-FB6A-4798-864A-FE898F3F26A6}" type="pres">
      <dgm:prSet presAssocID="{0D49D784-DE62-47A4-9372-00A02F115D31}" presName="invisiNode" presStyleLbl="node1" presStyleIdx="2" presStyleCnt="6"/>
      <dgm:spPr/>
    </dgm:pt>
    <dgm:pt modelId="{D43C24E3-2BCF-4DA1-8C0F-5876228E6BE6}" type="pres">
      <dgm:prSet presAssocID="{0D49D784-DE62-47A4-9372-00A02F115D31}" presName="imagNode"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3DB4BA48-FB0B-4E56-A951-018DECD212F0}" type="pres">
      <dgm:prSet presAssocID="{270FC241-97A4-4FB8-9043-D651F06BF720}" presName="sibTrans" presStyleLbl="sibTrans2D1" presStyleIdx="0" presStyleCnt="0"/>
      <dgm:spPr/>
    </dgm:pt>
    <dgm:pt modelId="{D9DDF6EB-A6D3-4D65-9AEE-5BAE5137BF67}" type="pres">
      <dgm:prSet presAssocID="{66130066-D5BE-4E65-83A9-9F3269509327}" presName="compNode" presStyleCnt="0"/>
      <dgm:spPr/>
    </dgm:pt>
    <dgm:pt modelId="{37C4C931-E772-44CF-AA48-9A242409B789}" type="pres">
      <dgm:prSet presAssocID="{66130066-D5BE-4E65-83A9-9F3269509327}" presName="node" presStyleLbl="node1" presStyleIdx="3" presStyleCnt="6">
        <dgm:presLayoutVars>
          <dgm:bulletEnabled val="1"/>
        </dgm:presLayoutVars>
      </dgm:prSet>
      <dgm:spPr/>
    </dgm:pt>
    <dgm:pt modelId="{9B4C4E6E-C148-40B0-81AF-354A345B349A}" type="pres">
      <dgm:prSet presAssocID="{66130066-D5BE-4E65-83A9-9F3269509327}" presName="invisiNode" presStyleLbl="node1" presStyleIdx="3" presStyleCnt="6"/>
      <dgm:spPr/>
    </dgm:pt>
    <dgm:pt modelId="{4A810FB1-E959-49D6-BF73-09FCA967A046}" type="pres">
      <dgm:prSet presAssocID="{66130066-D5BE-4E65-83A9-9F3269509327}" presName="imagNode"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3EDC7D56-9B06-40ED-814E-C1EF87AA5FDA}" type="pres">
      <dgm:prSet presAssocID="{28141355-D289-4861-B1BE-7A420FF44B4E}" presName="sibTrans" presStyleLbl="sibTrans2D1" presStyleIdx="0" presStyleCnt="0"/>
      <dgm:spPr/>
    </dgm:pt>
    <dgm:pt modelId="{6BADEB9F-15F2-4CA3-BD8F-202A525699BB}" type="pres">
      <dgm:prSet presAssocID="{29D3D7BD-677C-4BEE-A8C7-378CBEA15852}" presName="compNode" presStyleCnt="0"/>
      <dgm:spPr/>
    </dgm:pt>
    <dgm:pt modelId="{999E4B1F-0B71-4DB6-92C8-CFF29030DCDA}" type="pres">
      <dgm:prSet presAssocID="{29D3D7BD-677C-4BEE-A8C7-378CBEA15852}" presName="node" presStyleLbl="node1" presStyleIdx="4" presStyleCnt="6">
        <dgm:presLayoutVars>
          <dgm:bulletEnabled val="1"/>
        </dgm:presLayoutVars>
      </dgm:prSet>
      <dgm:spPr/>
    </dgm:pt>
    <dgm:pt modelId="{CB71DB54-2D8F-4191-BC05-59715144A378}" type="pres">
      <dgm:prSet presAssocID="{29D3D7BD-677C-4BEE-A8C7-378CBEA15852}" presName="invisiNode" presStyleLbl="node1" presStyleIdx="4" presStyleCnt="6"/>
      <dgm:spPr/>
    </dgm:pt>
    <dgm:pt modelId="{A4107216-14E0-4F5E-BF47-5E0CD51959F5}" type="pres">
      <dgm:prSet presAssocID="{29D3D7BD-677C-4BEE-A8C7-378CBEA15852}" presName="imagNode"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5D28D288-F0FA-419F-B97E-DDADC719309C}" type="pres">
      <dgm:prSet presAssocID="{174B5064-B7A3-46A5-9E0F-2CFCD800BB67}" presName="sibTrans" presStyleLbl="sibTrans2D1" presStyleIdx="0" presStyleCnt="0"/>
      <dgm:spPr/>
    </dgm:pt>
    <dgm:pt modelId="{965E3EB6-01F1-48CB-A3E7-E8C0B477C070}" type="pres">
      <dgm:prSet presAssocID="{24CE7837-3F21-4F10-8ECB-24473049DA99}" presName="compNode" presStyleCnt="0"/>
      <dgm:spPr/>
    </dgm:pt>
    <dgm:pt modelId="{B6600607-74FE-4446-8324-7563C1F1475D}" type="pres">
      <dgm:prSet presAssocID="{24CE7837-3F21-4F10-8ECB-24473049DA99}" presName="node" presStyleLbl="node1" presStyleIdx="5" presStyleCnt="6">
        <dgm:presLayoutVars>
          <dgm:bulletEnabled val="1"/>
        </dgm:presLayoutVars>
      </dgm:prSet>
      <dgm:spPr/>
    </dgm:pt>
    <dgm:pt modelId="{CE4BDE91-C0BA-4D21-A778-A863C291D50B}" type="pres">
      <dgm:prSet presAssocID="{24CE7837-3F21-4F10-8ECB-24473049DA99}" presName="invisiNode" presStyleLbl="node1" presStyleIdx="5" presStyleCnt="6"/>
      <dgm:spPr/>
    </dgm:pt>
    <dgm:pt modelId="{6EFDFA75-B372-49FA-856B-186444FD5B67}" type="pres">
      <dgm:prSet presAssocID="{24CE7837-3F21-4F10-8ECB-24473049DA99}" presName="imagNode"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Lst>
  <dgm:cxnLst>
    <dgm:cxn modelId="{3E03EB03-46C0-4738-BF68-55AA64DBC9A0}" type="presOf" srcId="{28141355-D289-4861-B1BE-7A420FF44B4E}" destId="{3EDC7D56-9B06-40ED-814E-C1EF87AA5FDA}" srcOrd="0" destOrd="0" presId="urn:microsoft.com/office/officeart/2005/8/layout/pList2"/>
    <dgm:cxn modelId="{F714E905-94F9-471D-8E99-DBD2F50ADC53}" type="presOf" srcId="{66130066-D5BE-4E65-83A9-9F3269509327}" destId="{37C4C931-E772-44CF-AA48-9A242409B789}" srcOrd="0" destOrd="0" presId="urn:microsoft.com/office/officeart/2005/8/layout/pList2"/>
    <dgm:cxn modelId="{806B901A-139A-4F7A-A3C8-201949441361}" type="presOf" srcId="{34DEC722-98C3-421E-8004-45CFD82A77C7}" destId="{84A05D2D-86DC-47EB-BDE8-B745AC733C3C}" srcOrd="0" destOrd="0" presId="urn:microsoft.com/office/officeart/2005/8/layout/pList2"/>
    <dgm:cxn modelId="{72B1B438-5B44-4A8B-B447-C5DA128CE33C}" type="presOf" srcId="{0D49D784-DE62-47A4-9372-00A02F115D31}" destId="{6DCB4929-02A2-4C3F-AC8C-F5ACD2DA9350}" srcOrd="0" destOrd="0" presId="urn:microsoft.com/office/officeart/2005/8/layout/pList2"/>
    <dgm:cxn modelId="{3062713A-6E48-4F44-A35A-43C5B7E95DFC}" type="presOf" srcId="{270FC241-97A4-4FB8-9043-D651F06BF720}" destId="{3DB4BA48-FB0B-4E56-A951-018DECD212F0}" srcOrd="0" destOrd="0" presId="urn:microsoft.com/office/officeart/2005/8/layout/pList2"/>
    <dgm:cxn modelId="{543CEB61-EFD8-4FEC-A4E2-8F8DF99D1344}" type="presOf" srcId="{24CE7837-3F21-4F10-8ECB-24473049DA99}" destId="{B6600607-74FE-4446-8324-7563C1F1475D}" srcOrd="0" destOrd="0" presId="urn:microsoft.com/office/officeart/2005/8/layout/pList2"/>
    <dgm:cxn modelId="{E9C8204A-839C-4652-8CFB-99C5706A24E3}" srcId="{C471EF1E-B2FC-46A3-ACF0-86BFDFD34C00}" destId="{4FB517C1-9343-4BD0-9DA5-C37E086E40ED}" srcOrd="1" destOrd="0" parTransId="{AD30DB7A-EB11-479A-87D4-28C344C7843F}" sibTransId="{3EBD1CED-284E-4BD5-8AD8-5E2E0CA797BA}"/>
    <dgm:cxn modelId="{E3223C72-BF20-47F1-BFA9-560938D9116C}" srcId="{C471EF1E-B2FC-46A3-ACF0-86BFDFD34C00}" destId="{34DEC722-98C3-421E-8004-45CFD82A77C7}" srcOrd="0" destOrd="0" parTransId="{3970DE6F-886D-4DD8-A5AD-E129AC65083A}" sibTransId="{ECE57C7C-3CE1-4143-936A-14CAA1EB7946}"/>
    <dgm:cxn modelId="{D330398A-FE61-41FF-9261-BE629305B0F5}" type="presOf" srcId="{3EBD1CED-284E-4BD5-8AD8-5E2E0CA797BA}" destId="{C572236A-2392-45A4-9A7F-7BBDA53A431F}" srcOrd="0" destOrd="0" presId="urn:microsoft.com/office/officeart/2005/8/layout/pList2"/>
    <dgm:cxn modelId="{0FB85C8F-0A1D-4094-8960-0355E053B445}" type="presOf" srcId="{174B5064-B7A3-46A5-9E0F-2CFCD800BB67}" destId="{5D28D288-F0FA-419F-B97E-DDADC719309C}" srcOrd="0" destOrd="0" presId="urn:microsoft.com/office/officeart/2005/8/layout/pList2"/>
    <dgm:cxn modelId="{35BF2095-7F50-40D5-B127-B124066186C6}" srcId="{C471EF1E-B2FC-46A3-ACF0-86BFDFD34C00}" destId="{0D49D784-DE62-47A4-9372-00A02F115D31}" srcOrd="2" destOrd="0" parTransId="{9236F638-EA40-4E98-9247-AD13A7ED770F}" sibTransId="{270FC241-97A4-4FB8-9043-D651F06BF720}"/>
    <dgm:cxn modelId="{357DD29E-7C93-435E-9DFF-A91C5FF7D129}" srcId="{C471EF1E-B2FC-46A3-ACF0-86BFDFD34C00}" destId="{66130066-D5BE-4E65-83A9-9F3269509327}" srcOrd="3" destOrd="0" parTransId="{0BA25F65-6F38-4C85-BB3C-39C8F1FC54F6}" sibTransId="{28141355-D289-4861-B1BE-7A420FF44B4E}"/>
    <dgm:cxn modelId="{FD63D69E-648E-4BFB-932A-F612C2D72120}" type="presOf" srcId="{ECE57C7C-3CE1-4143-936A-14CAA1EB7946}" destId="{91608398-5EAC-4BAC-9D07-99B517314BDD}" srcOrd="0" destOrd="0" presId="urn:microsoft.com/office/officeart/2005/8/layout/pList2"/>
    <dgm:cxn modelId="{A0027ABF-249C-4A62-A877-0C3A6726295A}" type="presOf" srcId="{29D3D7BD-677C-4BEE-A8C7-378CBEA15852}" destId="{999E4B1F-0B71-4DB6-92C8-CFF29030DCDA}" srcOrd="0" destOrd="0" presId="urn:microsoft.com/office/officeart/2005/8/layout/pList2"/>
    <dgm:cxn modelId="{187CC0C8-9D78-4873-9E96-20E53032E738}" srcId="{C471EF1E-B2FC-46A3-ACF0-86BFDFD34C00}" destId="{29D3D7BD-677C-4BEE-A8C7-378CBEA15852}" srcOrd="4" destOrd="0" parTransId="{5926DE40-449A-4FDD-9673-A30E52CFB6E0}" sibTransId="{174B5064-B7A3-46A5-9E0F-2CFCD800BB67}"/>
    <dgm:cxn modelId="{ECC5F5CE-002C-4F05-9548-56DEBAA12FE6}" type="presOf" srcId="{C471EF1E-B2FC-46A3-ACF0-86BFDFD34C00}" destId="{0B74D6F9-9C1B-473F-9D58-B80CEA323533}" srcOrd="0" destOrd="0" presId="urn:microsoft.com/office/officeart/2005/8/layout/pList2"/>
    <dgm:cxn modelId="{C41710E0-8E07-43A9-8662-1B3E2FB98C0C}" type="presOf" srcId="{4FB517C1-9343-4BD0-9DA5-C37E086E40ED}" destId="{943814A7-1198-42AE-BC40-9150AE8C0022}" srcOrd="0" destOrd="0" presId="urn:microsoft.com/office/officeart/2005/8/layout/pList2"/>
    <dgm:cxn modelId="{0AAA36E9-573C-4074-B5A3-37C25A9B6B17}" srcId="{C471EF1E-B2FC-46A3-ACF0-86BFDFD34C00}" destId="{24CE7837-3F21-4F10-8ECB-24473049DA99}" srcOrd="5" destOrd="0" parTransId="{F9431103-1F8A-43F2-A1B7-75B574E18226}" sibTransId="{077498E5-9D70-4713-AD17-5B58BDD657C9}"/>
    <dgm:cxn modelId="{C5CF3782-0363-4385-AD83-7608D432D4BD}" type="presParOf" srcId="{0B74D6F9-9C1B-473F-9D58-B80CEA323533}" destId="{4043F5D1-5D55-45A3-BBA7-8F61ABB0B59E}" srcOrd="0" destOrd="0" presId="urn:microsoft.com/office/officeart/2005/8/layout/pList2"/>
    <dgm:cxn modelId="{23DC01BB-086B-4AE5-889B-43FCF857D2EF}" type="presParOf" srcId="{0B74D6F9-9C1B-473F-9D58-B80CEA323533}" destId="{1EEF2DBB-4FD6-41A4-931D-C56AD736AEC0}" srcOrd="1" destOrd="0" presId="urn:microsoft.com/office/officeart/2005/8/layout/pList2"/>
    <dgm:cxn modelId="{CBD975A7-F5D1-4410-AF6D-6C037EE0E3C9}" type="presParOf" srcId="{1EEF2DBB-4FD6-41A4-931D-C56AD736AEC0}" destId="{17CFAF8A-2996-4FB8-8042-5D58CFCB3D3E}" srcOrd="0" destOrd="0" presId="urn:microsoft.com/office/officeart/2005/8/layout/pList2"/>
    <dgm:cxn modelId="{F6D18C67-5D6E-4A86-87B3-91B3A5593A7E}" type="presParOf" srcId="{17CFAF8A-2996-4FB8-8042-5D58CFCB3D3E}" destId="{84A05D2D-86DC-47EB-BDE8-B745AC733C3C}" srcOrd="0" destOrd="0" presId="urn:microsoft.com/office/officeart/2005/8/layout/pList2"/>
    <dgm:cxn modelId="{482A9A25-E48A-44A6-A9BA-FB8AD3CCDAE2}" type="presParOf" srcId="{17CFAF8A-2996-4FB8-8042-5D58CFCB3D3E}" destId="{11F03104-03E3-4F78-B0D3-0D2C93E3C8EE}" srcOrd="1" destOrd="0" presId="urn:microsoft.com/office/officeart/2005/8/layout/pList2"/>
    <dgm:cxn modelId="{A4153F5C-5138-4ADE-9EAE-02356B711C7D}" type="presParOf" srcId="{17CFAF8A-2996-4FB8-8042-5D58CFCB3D3E}" destId="{0F1667F1-3231-49B8-939E-3C0FE0F90E44}" srcOrd="2" destOrd="0" presId="urn:microsoft.com/office/officeart/2005/8/layout/pList2"/>
    <dgm:cxn modelId="{55169CA0-B989-409A-9AB0-3A94B31D2ECD}" type="presParOf" srcId="{1EEF2DBB-4FD6-41A4-931D-C56AD736AEC0}" destId="{91608398-5EAC-4BAC-9D07-99B517314BDD}" srcOrd="1" destOrd="0" presId="urn:microsoft.com/office/officeart/2005/8/layout/pList2"/>
    <dgm:cxn modelId="{C924DDD1-3F9E-44B0-9F02-B2B35A15E0D8}" type="presParOf" srcId="{1EEF2DBB-4FD6-41A4-931D-C56AD736AEC0}" destId="{342A6676-C91C-42EF-8457-A84DCE1237E6}" srcOrd="2" destOrd="0" presId="urn:microsoft.com/office/officeart/2005/8/layout/pList2"/>
    <dgm:cxn modelId="{758B1E01-EEB0-4DFD-B2D1-0C8195EFBB6C}" type="presParOf" srcId="{342A6676-C91C-42EF-8457-A84DCE1237E6}" destId="{943814A7-1198-42AE-BC40-9150AE8C0022}" srcOrd="0" destOrd="0" presId="urn:microsoft.com/office/officeart/2005/8/layout/pList2"/>
    <dgm:cxn modelId="{0FA08485-26BC-4460-AE1F-1F05A78E8B4B}" type="presParOf" srcId="{342A6676-C91C-42EF-8457-A84DCE1237E6}" destId="{C6984950-7E36-4E63-BF33-211945F0E0F5}" srcOrd="1" destOrd="0" presId="urn:microsoft.com/office/officeart/2005/8/layout/pList2"/>
    <dgm:cxn modelId="{19D1E034-91EE-4DF6-A76C-ADCD64EEBAFF}" type="presParOf" srcId="{342A6676-C91C-42EF-8457-A84DCE1237E6}" destId="{5619B54D-9976-42F4-BBCF-B1D6D57CAFFF}" srcOrd="2" destOrd="0" presId="urn:microsoft.com/office/officeart/2005/8/layout/pList2"/>
    <dgm:cxn modelId="{F1473185-DE6A-4E42-A67D-39ACF76A61CF}" type="presParOf" srcId="{1EEF2DBB-4FD6-41A4-931D-C56AD736AEC0}" destId="{C572236A-2392-45A4-9A7F-7BBDA53A431F}" srcOrd="3" destOrd="0" presId="urn:microsoft.com/office/officeart/2005/8/layout/pList2"/>
    <dgm:cxn modelId="{7981C1F2-C715-4532-A1CA-BE5AB802B917}" type="presParOf" srcId="{1EEF2DBB-4FD6-41A4-931D-C56AD736AEC0}" destId="{17C47C1A-6F0F-49E8-BA3A-23AC65D33FA3}" srcOrd="4" destOrd="0" presId="urn:microsoft.com/office/officeart/2005/8/layout/pList2"/>
    <dgm:cxn modelId="{37E20508-4A43-4640-B9C8-C80C99A6A95A}" type="presParOf" srcId="{17C47C1A-6F0F-49E8-BA3A-23AC65D33FA3}" destId="{6DCB4929-02A2-4C3F-AC8C-F5ACD2DA9350}" srcOrd="0" destOrd="0" presId="urn:microsoft.com/office/officeart/2005/8/layout/pList2"/>
    <dgm:cxn modelId="{8B129787-420C-4AB9-94FB-AFEA8A9B2F4A}" type="presParOf" srcId="{17C47C1A-6F0F-49E8-BA3A-23AC65D33FA3}" destId="{4BBA076F-FB6A-4798-864A-FE898F3F26A6}" srcOrd="1" destOrd="0" presId="urn:microsoft.com/office/officeart/2005/8/layout/pList2"/>
    <dgm:cxn modelId="{6B9771CE-7960-4111-8A8A-4E1AC036F014}" type="presParOf" srcId="{17C47C1A-6F0F-49E8-BA3A-23AC65D33FA3}" destId="{D43C24E3-2BCF-4DA1-8C0F-5876228E6BE6}" srcOrd="2" destOrd="0" presId="urn:microsoft.com/office/officeart/2005/8/layout/pList2"/>
    <dgm:cxn modelId="{231435CD-C0B8-4B89-A9C6-3080C4F296D3}" type="presParOf" srcId="{1EEF2DBB-4FD6-41A4-931D-C56AD736AEC0}" destId="{3DB4BA48-FB0B-4E56-A951-018DECD212F0}" srcOrd="5" destOrd="0" presId="urn:microsoft.com/office/officeart/2005/8/layout/pList2"/>
    <dgm:cxn modelId="{45594DE9-C35E-488C-B010-9961AEE0A833}" type="presParOf" srcId="{1EEF2DBB-4FD6-41A4-931D-C56AD736AEC0}" destId="{D9DDF6EB-A6D3-4D65-9AEE-5BAE5137BF67}" srcOrd="6" destOrd="0" presId="urn:microsoft.com/office/officeart/2005/8/layout/pList2"/>
    <dgm:cxn modelId="{15BF84BA-BA7F-4100-A2F8-118A47A78297}" type="presParOf" srcId="{D9DDF6EB-A6D3-4D65-9AEE-5BAE5137BF67}" destId="{37C4C931-E772-44CF-AA48-9A242409B789}" srcOrd="0" destOrd="0" presId="urn:microsoft.com/office/officeart/2005/8/layout/pList2"/>
    <dgm:cxn modelId="{77B4BCF2-0D26-48A7-AE37-25479B43C6E8}" type="presParOf" srcId="{D9DDF6EB-A6D3-4D65-9AEE-5BAE5137BF67}" destId="{9B4C4E6E-C148-40B0-81AF-354A345B349A}" srcOrd="1" destOrd="0" presId="urn:microsoft.com/office/officeart/2005/8/layout/pList2"/>
    <dgm:cxn modelId="{5C35A0BF-2EE0-41DF-955E-1FC93249CAD7}" type="presParOf" srcId="{D9DDF6EB-A6D3-4D65-9AEE-5BAE5137BF67}" destId="{4A810FB1-E959-49D6-BF73-09FCA967A046}" srcOrd="2" destOrd="0" presId="urn:microsoft.com/office/officeart/2005/8/layout/pList2"/>
    <dgm:cxn modelId="{6CF7D967-3319-4944-B070-717CB12872EF}" type="presParOf" srcId="{1EEF2DBB-4FD6-41A4-931D-C56AD736AEC0}" destId="{3EDC7D56-9B06-40ED-814E-C1EF87AA5FDA}" srcOrd="7" destOrd="0" presId="urn:microsoft.com/office/officeart/2005/8/layout/pList2"/>
    <dgm:cxn modelId="{F1483BE1-0468-4275-9B42-D4AE4FAE9103}" type="presParOf" srcId="{1EEF2DBB-4FD6-41A4-931D-C56AD736AEC0}" destId="{6BADEB9F-15F2-4CA3-BD8F-202A525699BB}" srcOrd="8" destOrd="0" presId="urn:microsoft.com/office/officeart/2005/8/layout/pList2"/>
    <dgm:cxn modelId="{93DD90D4-638A-4E52-BFC5-E93A63812D6B}" type="presParOf" srcId="{6BADEB9F-15F2-4CA3-BD8F-202A525699BB}" destId="{999E4B1F-0B71-4DB6-92C8-CFF29030DCDA}" srcOrd="0" destOrd="0" presId="urn:microsoft.com/office/officeart/2005/8/layout/pList2"/>
    <dgm:cxn modelId="{2F8E1DEB-79CE-4252-93CB-C133907CF374}" type="presParOf" srcId="{6BADEB9F-15F2-4CA3-BD8F-202A525699BB}" destId="{CB71DB54-2D8F-4191-BC05-59715144A378}" srcOrd="1" destOrd="0" presId="urn:microsoft.com/office/officeart/2005/8/layout/pList2"/>
    <dgm:cxn modelId="{BE4C19F0-8CCB-4E39-A1EC-EF927806FA04}" type="presParOf" srcId="{6BADEB9F-15F2-4CA3-BD8F-202A525699BB}" destId="{A4107216-14E0-4F5E-BF47-5E0CD51959F5}" srcOrd="2" destOrd="0" presId="urn:microsoft.com/office/officeart/2005/8/layout/pList2"/>
    <dgm:cxn modelId="{41A1A00D-1163-409C-A906-9D451913EE3F}" type="presParOf" srcId="{1EEF2DBB-4FD6-41A4-931D-C56AD736AEC0}" destId="{5D28D288-F0FA-419F-B97E-DDADC719309C}" srcOrd="9" destOrd="0" presId="urn:microsoft.com/office/officeart/2005/8/layout/pList2"/>
    <dgm:cxn modelId="{583BF306-64A3-43C9-8343-8EF4877A45A5}" type="presParOf" srcId="{1EEF2DBB-4FD6-41A4-931D-C56AD736AEC0}" destId="{965E3EB6-01F1-48CB-A3E7-E8C0B477C070}" srcOrd="10" destOrd="0" presId="urn:microsoft.com/office/officeart/2005/8/layout/pList2"/>
    <dgm:cxn modelId="{053F6D70-08DA-45E3-82F0-6849B010CE7A}" type="presParOf" srcId="{965E3EB6-01F1-48CB-A3E7-E8C0B477C070}" destId="{B6600607-74FE-4446-8324-7563C1F1475D}" srcOrd="0" destOrd="0" presId="urn:microsoft.com/office/officeart/2005/8/layout/pList2"/>
    <dgm:cxn modelId="{290D197C-BA5F-4B1D-9F29-94A96EB499DC}" type="presParOf" srcId="{965E3EB6-01F1-48CB-A3E7-E8C0B477C070}" destId="{CE4BDE91-C0BA-4D21-A778-A863C291D50B}" srcOrd="1" destOrd="0" presId="urn:microsoft.com/office/officeart/2005/8/layout/pList2"/>
    <dgm:cxn modelId="{971852E4-60C0-47C8-9B68-241521A7A666}" type="presParOf" srcId="{965E3EB6-01F1-48CB-A3E7-E8C0B477C070}" destId="{6EFDFA75-B372-49FA-856B-186444FD5B6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72A44F-FD00-4EBA-ACCA-5D528561F3C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E1F2DCE-2932-45B0-A9EF-2806A64B485B}">
      <dgm:prSet/>
      <dgm:spPr/>
      <dgm:t>
        <a:bodyPr/>
        <a:lstStyle/>
        <a:p>
          <a:r>
            <a:rPr lang="en-US"/>
            <a:t>120 Total Clicks / 112 Unique Clicks</a:t>
          </a:r>
        </a:p>
      </dgm:t>
    </dgm:pt>
    <dgm:pt modelId="{6886660F-E3F4-44B0-8BD5-E46A5CD92BCF}" type="parTrans" cxnId="{C67F4DC3-3E1D-4C97-969D-A10A53300461}">
      <dgm:prSet/>
      <dgm:spPr/>
      <dgm:t>
        <a:bodyPr/>
        <a:lstStyle/>
        <a:p>
          <a:endParaRPr lang="en-US"/>
        </a:p>
      </dgm:t>
    </dgm:pt>
    <dgm:pt modelId="{B0646A18-D5A2-4E7F-ACEA-804267F04646}" type="sibTrans" cxnId="{C67F4DC3-3E1D-4C97-969D-A10A53300461}">
      <dgm:prSet/>
      <dgm:spPr/>
      <dgm:t>
        <a:bodyPr/>
        <a:lstStyle/>
        <a:p>
          <a:endParaRPr lang="en-US"/>
        </a:p>
      </dgm:t>
    </dgm:pt>
    <dgm:pt modelId="{64D70DB4-AE3E-4F01-A73E-4A210BA1F0D8}">
      <dgm:prSet/>
      <dgm:spPr/>
      <dgm:t>
        <a:bodyPr/>
        <a:lstStyle/>
        <a:p>
          <a:r>
            <a:rPr lang="en-US" dirty="0"/>
            <a:t>5,512 Reach</a:t>
          </a:r>
        </a:p>
      </dgm:t>
    </dgm:pt>
    <dgm:pt modelId="{FDB4B8B1-AC56-4E80-B816-E72F88579336}" type="parTrans" cxnId="{B2EC212C-B3A6-4060-A19B-D1CE86BB8437}">
      <dgm:prSet/>
      <dgm:spPr/>
      <dgm:t>
        <a:bodyPr/>
        <a:lstStyle/>
        <a:p>
          <a:endParaRPr lang="en-US"/>
        </a:p>
      </dgm:t>
    </dgm:pt>
    <dgm:pt modelId="{4067AB26-1939-4403-ABC9-32CD20807925}" type="sibTrans" cxnId="{B2EC212C-B3A6-4060-A19B-D1CE86BB8437}">
      <dgm:prSet/>
      <dgm:spPr/>
      <dgm:t>
        <a:bodyPr/>
        <a:lstStyle/>
        <a:p>
          <a:endParaRPr lang="en-US"/>
        </a:p>
      </dgm:t>
    </dgm:pt>
    <dgm:pt modelId="{110E6784-DA5F-4BB2-A154-EB2C226EAF60}">
      <dgm:prSet/>
      <dgm:spPr/>
      <dgm:t>
        <a:bodyPr/>
        <a:lstStyle/>
        <a:p>
          <a:r>
            <a:rPr lang="en-US"/>
            <a:t>7,511 Impressions</a:t>
          </a:r>
        </a:p>
      </dgm:t>
    </dgm:pt>
    <dgm:pt modelId="{3F7C3EFA-ADE3-4EF7-AF85-9DBB4ACB86C3}" type="parTrans" cxnId="{B470DBCD-387F-4926-8BD3-CB8E1A5CF17B}">
      <dgm:prSet/>
      <dgm:spPr/>
      <dgm:t>
        <a:bodyPr/>
        <a:lstStyle/>
        <a:p>
          <a:endParaRPr lang="en-US"/>
        </a:p>
      </dgm:t>
    </dgm:pt>
    <dgm:pt modelId="{E20888E1-C452-4A67-8C8B-566BBFD8880D}" type="sibTrans" cxnId="{B470DBCD-387F-4926-8BD3-CB8E1A5CF17B}">
      <dgm:prSet/>
      <dgm:spPr/>
      <dgm:t>
        <a:bodyPr/>
        <a:lstStyle/>
        <a:p>
          <a:endParaRPr lang="en-US"/>
        </a:p>
      </dgm:t>
    </dgm:pt>
    <dgm:pt modelId="{9B4C8756-C226-47EF-B03C-23F953B33DDA}">
      <dgm:prSet/>
      <dgm:spPr/>
      <dgm:t>
        <a:bodyPr/>
        <a:lstStyle/>
        <a:p>
          <a:r>
            <a:rPr lang="en-US"/>
            <a:t>$0.63 per link click</a:t>
          </a:r>
        </a:p>
      </dgm:t>
    </dgm:pt>
    <dgm:pt modelId="{CAEAF3B8-F38C-4DB9-AFBB-385B65A114AB}" type="parTrans" cxnId="{EA3FCADF-A865-453F-9276-4EA734813445}">
      <dgm:prSet/>
      <dgm:spPr/>
      <dgm:t>
        <a:bodyPr/>
        <a:lstStyle/>
        <a:p>
          <a:endParaRPr lang="en-US"/>
        </a:p>
      </dgm:t>
    </dgm:pt>
    <dgm:pt modelId="{55662763-610A-4A54-BF72-7D80393A95E1}" type="sibTrans" cxnId="{EA3FCADF-A865-453F-9276-4EA734813445}">
      <dgm:prSet/>
      <dgm:spPr/>
      <dgm:t>
        <a:bodyPr/>
        <a:lstStyle/>
        <a:p>
          <a:endParaRPr lang="en-US"/>
        </a:p>
      </dgm:t>
    </dgm:pt>
    <dgm:pt modelId="{4CAA5308-C25E-425C-AF84-6F0AA51D5C26}">
      <dgm:prSet/>
      <dgm:spPr/>
      <dgm:t>
        <a:bodyPr/>
        <a:lstStyle/>
        <a:p>
          <a:r>
            <a:rPr lang="en-US"/>
            <a:t>1.36 Frequency</a:t>
          </a:r>
        </a:p>
      </dgm:t>
    </dgm:pt>
    <dgm:pt modelId="{86529DD0-1AED-4EA6-B80C-095B414D35C8}" type="parTrans" cxnId="{FB11B7E2-0A9F-418F-BD1F-0D3811F257CD}">
      <dgm:prSet/>
      <dgm:spPr/>
      <dgm:t>
        <a:bodyPr/>
        <a:lstStyle/>
        <a:p>
          <a:endParaRPr lang="en-US"/>
        </a:p>
      </dgm:t>
    </dgm:pt>
    <dgm:pt modelId="{AC32C402-25AE-421A-81B4-467B3DFFADCE}" type="sibTrans" cxnId="{FB11B7E2-0A9F-418F-BD1F-0D3811F257CD}">
      <dgm:prSet/>
      <dgm:spPr/>
      <dgm:t>
        <a:bodyPr/>
        <a:lstStyle/>
        <a:p>
          <a:endParaRPr lang="en-US"/>
        </a:p>
      </dgm:t>
    </dgm:pt>
    <dgm:pt modelId="{96E102E6-BEFE-4BC7-A321-E5AE7E4207FC}">
      <dgm:prSet/>
      <dgm:spPr/>
      <dgm:t>
        <a:bodyPr/>
        <a:lstStyle/>
        <a:p>
          <a:r>
            <a:rPr lang="en-US" dirty="0"/>
            <a:t>4 Books Requested (2 from FB, </a:t>
          </a:r>
          <a:br>
            <a:rPr lang="en-US" dirty="0"/>
          </a:br>
          <a:r>
            <a:rPr lang="en-US" dirty="0"/>
            <a:t>2 from TV)</a:t>
          </a:r>
        </a:p>
      </dgm:t>
    </dgm:pt>
    <dgm:pt modelId="{85D2F078-B6FF-4F63-8A91-59774CE773F3}" type="parTrans" cxnId="{9D10CE2C-629C-4F49-A268-84E02958FCA9}">
      <dgm:prSet/>
      <dgm:spPr/>
      <dgm:t>
        <a:bodyPr/>
        <a:lstStyle/>
        <a:p>
          <a:endParaRPr lang="en-US"/>
        </a:p>
      </dgm:t>
    </dgm:pt>
    <dgm:pt modelId="{6BA62CF9-E539-4A31-B5B6-C5F84AC6E915}" type="sibTrans" cxnId="{9D10CE2C-629C-4F49-A268-84E02958FCA9}">
      <dgm:prSet/>
      <dgm:spPr/>
      <dgm:t>
        <a:bodyPr/>
        <a:lstStyle/>
        <a:p>
          <a:endParaRPr lang="en-US"/>
        </a:p>
      </dgm:t>
    </dgm:pt>
    <dgm:pt modelId="{D654A751-EC30-4E0C-B06A-CFA77C6A2818}">
      <dgm:prSet/>
      <dgm:spPr/>
      <dgm:t>
        <a:bodyPr/>
        <a:lstStyle/>
        <a:p>
          <a:r>
            <a:rPr lang="en-US" dirty="0"/>
            <a:t>TV Commercial Ran During Second FB Ad Week</a:t>
          </a:r>
        </a:p>
      </dgm:t>
    </dgm:pt>
    <dgm:pt modelId="{06A42996-78DA-4C4B-94F5-60BE1F8A317B}" type="parTrans" cxnId="{A1EC00A4-8818-4DB5-A009-898E8A88A3AD}">
      <dgm:prSet/>
      <dgm:spPr/>
      <dgm:t>
        <a:bodyPr/>
        <a:lstStyle/>
        <a:p>
          <a:endParaRPr lang="en-US"/>
        </a:p>
      </dgm:t>
    </dgm:pt>
    <dgm:pt modelId="{8ACD65EE-1827-4121-98EF-2595CB728869}" type="sibTrans" cxnId="{A1EC00A4-8818-4DB5-A009-898E8A88A3AD}">
      <dgm:prSet/>
      <dgm:spPr/>
      <dgm:t>
        <a:bodyPr/>
        <a:lstStyle/>
        <a:p>
          <a:endParaRPr lang="en-US"/>
        </a:p>
      </dgm:t>
    </dgm:pt>
    <dgm:pt modelId="{85FBB2AE-257C-491F-B1D0-F3D1ADEC8490}">
      <dgm:prSet/>
      <dgm:spPr/>
      <dgm:t>
        <a:bodyPr/>
        <a:lstStyle/>
        <a:p>
          <a:r>
            <a:rPr lang="en-US"/>
            <a:t>Commercials Suspended After 1 Week for Internal Strategic Review</a:t>
          </a:r>
        </a:p>
      </dgm:t>
    </dgm:pt>
    <dgm:pt modelId="{D84A2AF5-7BEF-45C6-AC82-7C723A99BA1A}" type="parTrans" cxnId="{B0CBD913-B137-4B86-8BA5-59885AC53B7F}">
      <dgm:prSet/>
      <dgm:spPr/>
      <dgm:t>
        <a:bodyPr/>
        <a:lstStyle/>
        <a:p>
          <a:endParaRPr lang="en-US"/>
        </a:p>
      </dgm:t>
    </dgm:pt>
    <dgm:pt modelId="{D63E3BBD-2C88-46EE-A5A8-20E04911ED18}" type="sibTrans" cxnId="{B0CBD913-B137-4B86-8BA5-59885AC53B7F}">
      <dgm:prSet/>
      <dgm:spPr/>
      <dgm:t>
        <a:bodyPr/>
        <a:lstStyle/>
        <a:p>
          <a:endParaRPr lang="en-US"/>
        </a:p>
      </dgm:t>
    </dgm:pt>
    <dgm:pt modelId="{F1DC883D-A55E-4787-A8B0-9F11C4095EB9}" type="pres">
      <dgm:prSet presAssocID="{2E72A44F-FD00-4EBA-ACCA-5D528561F3CA}" presName="diagram" presStyleCnt="0">
        <dgm:presLayoutVars>
          <dgm:dir/>
          <dgm:resizeHandles val="exact"/>
        </dgm:presLayoutVars>
      </dgm:prSet>
      <dgm:spPr/>
    </dgm:pt>
    <dgm:pt modelId="{25A34719-9F66-4260-B27E-375F0967CBC3}" type="pres">
      <dgm:prSet presAssocID="{8E1F2DCE-2932-45B0-A9EF-2806A64B485B}" presName="node" presStyleLbl="node1" presStyleIdx="0" presStyleCnt="8">
        <dgm:presLayoutVars>
          <dgm:bulletEnabled val="1"/>
        </dgm:presLayoutVars>
      </dgm:prSet>
      <dgm:spPr/>
    </dgm:pt>
    <dgm:pt modelId="{5F0839FB-65BC-4B18-B092-6913569A2220}" type="pres">
      <dgm:prSet presAssocID="{B0646A18-D5A2-4E7F-ACEA-804267F04646}" presName="sibTrans" presStyleCnt="0"/>
      <dgm:spPr/>
    </dgm:pt>
    <dgm:pt modelId="{C6D801CE-C1D3-4E13-BB08-8EF0320CA460}" type="pres">
      <dgm:prSet presAssocID="{64D70DB4-AE3E-4F01-A73E-4A210BA1F0D8}" presName="node" presStyleLbl="node1" presStyleIdx="1" presStyleCnt="8">
        <dgm:presLayoutVars>
          <dgm:bulletEnabled val="1"/>
        </dgm:presLayoutVars>
      </dgm:prSet>
      <dgm:spPr/>
    </dgm:pt>
    <dgm:pt modelId="{F8D0E675-99F3-47FE-AB8F-20F622319220}" type="pres">
      <dgm:prSet presAssocID="{4067AB26-1939-4403-ABC9-32CD20807925}" presName="sibTrans" presStyleCnt="0"/>
      <dgm:spPr/>
    </dgm:pt>
    <dgm:pt modelId="{911AA55B-F79C-4408-BC86-6BB8FDA2EB86}" type="pres">
      <dgm:prSet presAssocID="{110E6784-DA5F-4BB2-A154-EB2C226EAF60}" presName="node" presStyleLbl="node1" presStyleIdx="2" presStyleCnt="8">
        <dgm:presLayoutVars>
          <dgm:bulletEnabled val="1"/>
        </dgm:presLayoutVars>
      </dgm:prSet>
      <dgm:spPr/>
    </dgm:pt>
    <dgm:pt modelId="{F80C2AED-8F86-4159-9A6F-4917E2F5C411}" type="pres">
      <dgm:prSet presAssocID="{E20888E1-C452-4A67-8C8B-566BBFD8880D}" presName="sibTrans" presStyleCnt="0"/>
      <dgm:spPr/>
    </dgm:pt>
    <dgm:pt modelId="{24CBA56C-D428-4355-857E-C421C80F3DC3}" type="pres">
      <dgm:prSet presAssocID="{9B4C8756-C226-47EF-B03C-23F953B33DDA}" presName="node" presStyleLbl="node1" presStyleIdx="3" presStyleCnt="8">
        <dgm:presLayoutVars>
          <dgm:bulletEnabled val="1"/>
        </dgm:presLayoutVars>
      </dgm:prSet>
      <dgm:spPr/>
    </dgm:pt>
    <dgm:pt modelId="{D7BB5EED-BFBE-47B6-BD15-8AE6D662767C}" type="pres">
      <dgm:prSet presAssocID="{55662763-610A-4A54-BF72-7D80393A95E1}" presName="sibTrans" presStyleCnt="0"/>
      <dgm:spPr/>
    </dgm:pt>
    <dgm:pt modelId="{AF39CC9C-3812-4DA5-BA88-DF67FF9617CF}" type="pres">
      <dgm:prSet presAssocID="{4CAA5308-C25E-425C-AF84-6F0AA51D5C26}" presName="node" presStyleLbl="node1" presStyleIdx="4" presStyleCnt="8">
        <dgm:presLayoutVars>
          <dgm:bulletEnabled val="1"/>
        </dgm:presLayoutVars>
      </dgm:prSet>
      <dgm:spPr/>
    </dgm:pt>
    <dgm:pt modelId="{FFD53E10-67DE-429D-A8B7-BD1D7BB1A7AE}" type="pres">
      <dgm:prSet presAssocID="{AC32C402-25AE-421A-81B4-467B3DFFADCE}" presName="sibTrans" presStyleCnt="0"/>
      <dgm:spPr/>
    </dgm:pt>
    <dgm:pt modelId="{F22BEAA8-7D15-4B3A-BCA7-100225823C47}" type="pres">
      <dgm:prSet presAssocID="{96E102E6-BEFE-4BC7-A321-E5AE7E4207FC}" presName="node" presStyleLbl="node1" presStyleIdx="5" presStyleCnt="8">
        <dgm:presLayoutVars>
          <dgm:bulletEnabled val="1"/>
        </dgm:presLayoutVars>
      </dgm:prSet>
      <dgm:spPr/>
    </dgm:pt>
    <dgm:pt modelId="{ECAE3FB0-C0EB-4D73-AE8F-95C2CC954AB4}" type="pres">
      <dgm:prSet presAssocID="{6BA62CF9-E539-4A31-B5B6-C5F84AC6E915}" presName="sibTrans" presStyleCnt="0"/>
      <dgm:spPr/>
    </dgm:pt>
    <dgm:pt modelId="{EAF30A36-3C58-4B91-944F-0ADFB0F96726}" type="pres">
      <dgm:prSet presAssocID="{D654A751-EC30-4E0C-B06A-CFA77C6A2818}" presName="node" presStyleLbl="node1" presStyleIdx="6" presStyleCnt="8">
        <dgm:presLayoutVars>
          <dgm:bulletEnabled val="1"/>
        </dgm:presLayoutVars>
      </dgm:prSet>
      <dgm:spPr/>
    </dgm:pt>
    <dgm:pt modelId="{AC8BE21F-1594-461F-B4A0-002D29F209FD}" type="pres">
      <dgm:prSet presAssocID="{8ACD65EE-1827-4121-98EF-2595CB728869}" presName="sibTrans" presStyleCnt="0"/>
      <dgm:spPr/>
    </dgm:pt>
    <dgm:pt modelId="{9E9DD893-A8BE-490B-9A85-6F4970F7F696}" type="pres">
      <dgm:prSet presAssocID="{85FBB2AE-257C-491F-B1D0-F3D1ADEC8490}" presName="node" presStyleLbl="node1" presStyleIdx="7" presStyleCnt="8">
        <dgm:presLayoutVars>
          <dgm:bulletEnabled val="1"/>
        </dgm:presLayoutVars>
      </dgm:prSet>
      <dgm:spPr/>
    </dgm:pt>
  </dgm:ptLst>
  <dgm:cxnLst>
    <dgm:cxn modelId="{B0CBD913-B137-4B86-8BA5-59885AC53B7F}" srcId="{2E72A44F-FD00-4EBA-ACCA-5D528561F3CA}" destId="{85FBB2AE-257C-491F-B1D0-F3D1ADEC8490}" srcOrd="7" destOrd="0" parTransId="{D84A2AF5-7BEF-45C6-AC82-7C723A99BA1A}" sibTransId="{D63E3BBD-2C88-46EE-A5A8-20E04911ED18}"/>
    <dgm:cxn modelId="{8CE8EE1B-4A22-4D28-989E-194C7BD1D15A}" type="presOf" srcId="{4CAA5308-C25E-425C-AF84-6F0AA51D5C26}" destId="{AF39CC9C-3812-4DA5-BA88-DF67FF9617CF}" srcOrd="0" destOrd="0" presId="urn:microsoft.com/office/officeart/2005/8/layout/default"/>
    <dgm:cxn modelId="{B2EC212C-B3A6-4060-A19B-D1CE86BB8437}" srcId="{2E72A44F-FD00-4EBA-ACCA-5D528561F3CA}" destId="{64D70DB4-AE3E-4F01-A73E-4A210BA1F0D8}" srcOrd="1" destOrd="0" parTransId="{FDB4B8B1-AC56-4E80-B816-E72F88579336}" sibTransId="{4067AB26-1939-4403-ABC9-32CD20807925}"/>
    <dgm:cxn modelId="{9D10CE2C-629C-4F49-A268-84E02958FCA9}" srcId="{2E72A44F-FD00-4EBA-ACCA-5D528561F3CA}" destId="{96E102E6-BEFE-4BC7-A321-E5AE7E4207FC}" srcOrd="5" destOrd="0" parTransId="{85D2F078-B6FF-4F63-8A91-59774CE773F3}" sibTransId="{6BA62CF9-E539-4A31-B5B6-C5F84AC6E915}"/>
    <dgm:cxn modelId="{91525432-EC80-4244-99CE-F391F449EC5B}" type="presOf" srcId="{2E72A44F-FD00-4EBA-ACCA-5D528561F3CA}" destId="{F1DC883D-A55E-4787-A8B0-9F11C4095EB9}" srcOrd="0" destOrd="0" presId="urn:microsoft.com/office/officeart/2005/8/layout/default"/>
    <dgm:cxn modelId="{6A75794C-6ECF-49E7-9047-6F05E1913538}" type="presOf" srcId="{D654A751-EC30-4E0C-B06A-CFA77C6A2818}" destId="{EAF30A36-3C58-4B91-944F-0ADFB0F96726}" srcOrd="0" destOrd="0" presId="urn:microsoft.com/office/officeart/2005/8/layout/default"/>
    <dgm:cxn modelId="{E808CF52-2FAF-4A0F-BB40-CD8726CFBE44}" type="presOf" srcId="{85FBB2AE-257C-491F-B1D0-F3D1ADEC8490}" destId="{9E9DD893-A8BE-490B-9A85-6F4970F7F696}" srcOrd="0" destOrd="0" presId="urn:microsoft.com/office/officeart/2005/8/layout/default"/>
    <dgm:cxn modelId="{1AADE184-106E-4C04-9620-CDFB7CFEB20F}" type="presOf" srcId="{9B4C8756-C226-47EF-B03C-23F953B33DDA}" destId="{24CBA56C-D428-4355-857E-C421C80F3DC3}" srcOrd="0" destOrd="0" presId="urn:microsoft.com/office/officeart/2005/8/layout/default"/>
    <dgm:cxn modelId="{A1EC00A4-8818-4DB5-A009-898E8A88A3AD}" srcId="{2E72A44F-FD00-4EBA-ACCA-5D528561F3CA}" destId="{D654A751-EC30-4E0C-B06A-CFA77C6A2818}" srcOrd="6" destOrd="0" parTransId="{06A42996-78DA-4C4B-94F5-60BE1F8A317B}" sibTransId="{8ACD65EE-1827-4121-98EF-2595CB728869}"/>
    <dgm:cxn modelId="{15764DAC-6E6D-4010-909A-C193155F585E}" type="presOf" srcId="{64D70DB4-AE3E-4F01-A73E-4A210BA1F0D8}" destId="{C6D801CE-C1D3-4E13-BB08-8EF0320CA460}" srcOrd="0" destOrd="0" presId="urn:microsoft.com/office/officeart/2005/8/layout/default"/>
    <dgm:cxn modelId="{C67F4DC3-3E1D-4C97-969D-A10A53300461}" srcId="{2E72A44F-FD00-4EBA-ACCA-5D528561F3CA}" destId="{8E1F2DCE-2932-45B0-A9EF-2806A64B485B}" srcOrd="0" destOrd="0" parTransId="{6886660F-E3F4-44B0-8BD5-E46A5CD92BCF}" sibTransId="{B0646A18-D5A2-4E7F-ACEA-804267F04646}"/>
    <dgm:cxn modelId="{B470DBCD-387F-4926-8BD3-CB8E1A5CF17B}" srcId="{2E72A44F-FD00-4EBA-ACCA-5D528561F3CA}" destId="{110E6784-DA5F-4BB2-A154-EB2C226EAF60}" srcOrd="2" destOrd="0" parTransId="{3F7C3EFA-ADE3-4EF7-AF85-9DBB4ACB86C3}" sibTransId="{E20888E1-C452-4A67-8C8B-566BBFD8880D}"/>
    <dgm:cxn modelId="{EA3FCADF-A865-453F-9276-4EA734813445}" srcId="{2E72A44F-FD00-4EBA-ACCA-5D528561F3CA}" destId="{9B4C8756-C226-47EF-B03C-23F953B33DDA}" srcOrd="3" destOrd="0" parTransId="{CAEAF3B8-F38C-4DB9-AFBB-385B65A114AB}" sibTransId="{55662763-610A-4A54-BF72-7D80393A95E1}"/>
    <dgm:cxn modelId="{D8B027E1-248A-4A33-82B6-6A7E88B7F9FE}" type="presOf" srcId="{8E1F2DCE-2932-45B0-A9EF-2806A64B485B}" destId="{25A34719-9F66-4260-B27E-375F0967CBC3}" srcOrd="0" destOrd="0" presId="urn:microsoft.com/office/officeart/2005/8/layout/default"/>
    <dgm:cxn modelId="{FB11B7E2-0A9F-418F-BD1F-0D3811F257CD}" srcId="{2E72A44F-FD00-4EBA-ACCA-5D528561F3CA}" destId="{4CAA5308-C25E-425C-AF84-6F0AA51D5C26}" srcOrd="4" destOrd="0" parTransId="{86529DD0-1AED-4EA6-B80C-095B414D35C8}" sibTransId="{AC32C402-25AE-421A-81B4-467B3DFFADCE}"/>
    <dgm:cxn modelId="{54F39AEA-4DB2-43C9-8C6D-5E492D7ADFBE}" type="presOf" srcId="{110E6784-DA5F-4BB2-A154-EB2C226EAF60}" destId="{911AA55B-F79C-4408-BC86-6BB8FDA2EB86}" srcOrd="0" destOrd="0" presId="urn:microsoft.com/office/officeart/2005/8/layout/default"/>
    <dgm:cxn modelId="{82B93FED-1D44-47A4-A61A-2A9A9501194A}" type="presOf" srcId="{96E102E6-BEFE-4BC7-A321-E5AE7E4207FC}" destId="{F22BEAA8-7D15-4B3A-BCA7-100225823C47}" srcOrd="0" destOrd="0" presId="urn:microsoft.com/office/officeart/2005/8/layout/default"/>
    <dgm:cxn modelId="{D697B0F1-539F-4C5C-8EBF-26AD422ACDEC}" type="presParOf" srcId="{F1DC883D-A55E-4787-A8B0-9F11C4095EB9}" destId="{25A34719-9F66-4260-B27E-375F0967CBC3}" srcOrd="0" destOrd="0" presId="urn:microsoft.com/office/officeart/2005/8/layout/default"/>
    <dgm:cxn modelId="{2E37DA4D-13F3-4BF8-BE4E-7B5DB203A8DC}" type="presParOf" srcId="{F1DC883D-A55E-4787-A8B0-9F11C4095EB9}" destId="{5F0839FB-65BC-4B18-B092-6913569A2220}" srcOrd="1" destOrd="0" presId="urn:microsoft.com/office/officeart/2005/8/layout/default"/>
    <dgm:cxn modelId="{9E76B562-1F0F-4273-A099-4C3D8FD8E050}" type="presParOf" srcId="{F1DC883D-A55E-4787-A8B0-9F11C4095EB9}" destId="{C6D801CE-C1D3-4E13-BB08-8EF0320CA460}" srcOrd="2" destOrd="0" presId="urn:microsoft.com/office/officeart/2005/8/layout/default"/>
    <dgm:cxn modelId="{DB63E9B0-ACE1-4E62-B9B3-1E3EEEF736F1}" type="presParOf" srcId="{F1DC883D-A55E-4787-A8B0-9F11C4095EB9}" destId="{F8D0E675-99F3-47FE-AB8F-20F622319220}" srcOrd="3" destOrd="0" presId="urn:microsoft.com/office/officeart/2005/8/layout/default"/>
    <dgm:cxn modelId="{97D68183-FCA2-4CA6-B615-3301390A8C05}" type="presParOf" srcId="{F1DC883D-A55E-4787-A8B0-9F11C4095EB9}" destId="{911AA55B-F79C-4408-BC86-6BB8FDA2EB86}" srcOrd="4" destOrd="0" presId="urn:microsoft.com/office/officeart/2005/8/layout/default"/>
    <dgm:cxn modelId="{751485FF-C2CA-411A-B06A-942E3AD8503A}" type="presParOf" srcId="{F1DC883D-A55E-4787-A8B0-9F11C4095EB9}" destId="{F80C2AED-8F86-4159-9A6F-4917E2F5C411}" srcOrd="5" destOrd="0" presId="urn:microsoft.com/office/officeart/2005/8/layout/default"/>
    <dgm:cxn modelId="{CA4D42A6-BA86-439D-AD88-849AC7E1B91B}" type="presParOf" srcId="{F1DC883D-A55E-4787-A8B0-9F11C4095EB9}" destId="{24CBA56C-D428-4355-857E-C421C80F3DC3}" srcOrd="6" destOrd="0" presId="urn:microsoft.com/office/officeart/2005/8/layout/default"/>
    <dgm:cxn modelId="{56F9FEC2-CB60-4A99-B295-7D59B5337002}" type="presParOf" srcId="{F1DC883D-A55E-4787-A8B0-9F11C4095EB9}" destId="{D7BB5EED-BFBE-47B6-BD15-8AE6D662767C}" srcOrd="7" destOrd="0" presId="urn:microsoft.com/office/officeart/2005/8/layout/default"/>
    <dgm:cxn modelId="{A5FADEF0-D5A1-4E87-95EF-7B8AA472BE64}" type="presParOf" srcId="{F1DC883D-A55E-4787-A8B0-9F11C4095EB9}" destId="{AF39CC9C-3812-4DA5-BA88-DF67FF9617CF}" srcOrd="8" destOrd="0" presId="urn:microsoft.com/office/officeart/2005/8/layout/default"/>
    <dgm:cxn modelId="{4CC0512E-91AE-4B13-A042-5C4E108FE780}" type="presParOf" srcId="{F1DC883D-A55E-4787-A8B0-9F11C4095EB9}" destId="{FFD53E10-67DE-429D-A8B7-BD1D7BB1A7AE}" srcOrd="9" destOrd="0" presId="urn:microsoft.com/office/officeart/2005/8/layout/default"/>
    <dgm:cxn modelId="{CA62551A-57E6-4CAB-84B0-0821904AA62A}" type="presParOf" srcId="{F1DC883D-A55E-4787-A8B0-9F11C4095EB9}" destId="{F22BEAA8-7D15-4B3A-BCA7-100225823C47}" srcOrd="10" destOrd="0" presId="urn:microsoft.com/office/officeart/2005/8/layout/default"/>
    <dgm:cxn modelId="{5C88D262-AC4A-4015-B2AD-6614BA8E6380}" type="presParOf" srcId="{F1DC883D-A55E-4787-A8B0-9F11C4095EB9}" destId="{ECAE3FB0-C0EB-4D73-AE8F-95C2CC954AB4}" srcOrd="11" destOrd="0" presId="urn:microsoft.com/office/officeart/2005/8/layout/default"/>
    <dgm:cxn modelId="{556AEA93-F4E8-4EBB-9A90-33F97C25C0C3}" type="presParOf" srcId="{F1DC883D-A55E-4787-A8B0-9F11C4095EB9}" destId="{EAF30A36-3C58-4B91-944F-0ADFB0F96726}" srcOrd="12" destOrd="0" presId="urn:microsoft.com/office/officeart/2005/8/layout/default"/>
    <dgm:cxn modelId="{5EDBA4F3-F739-451D-8B48-DC645EA17613}" type="presParOf" srcId="{F1DC883D-A55E-4787-A8B0-9F11C4095EB9}" destId="{AC8BE21F-1594-461F-B4A0-002D29F209FD}" srcOrd="13" destOrd="0" presId="urn:microsoft.com/office/officeart/2005/8/layout/default"/>
    <dgm:cxn modelId="{152410E2-EB4B-4383-8DDC-CDC7C0485798}" type="presParOf" srcId="{F1DC883D-A55E-4787-A8B0-9F11C4095EB9}" destId="{9E9DD893-A8BE-490B-9A85-6F4970F7F69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020B74-0FE6-491F-81AA-EE8E55052FCB}" type="doc">
      <dgm:prSet loTypeId="urn:diagrams.loki3.com/BracketList" loCatId="list" qsTypeId="urn:microsoft.com/office/officeart/2005/8/quickstyle/simple1" qsCatId="simple" csTypeId="urn:microsoft.com/office/officeart/2005/8/colors/accent1_4" csCatId="accent1" phldr="1"/>
      <dgm:spPr/>
      <dgm:t>
        <a:bodyPr/>
        <a:lstStyle/>
        <a:p>
          <a:endParaRPr lang="en-US"/>
        </a:p>
      </dgm:t>
    </dgm:pt>
    <dgm:pt modelId="{A173F5DD-CB5A-4D6C-8808-D8F076568B67}">
      <dgm:prSet custT="1"/>
      <dgm:spPr/>
      <dgm:t>
        <a:bodyPr/>
        <a:lstStyle/>
        <a:p>
          <a:r>
            <a:rPr lang="en-US" sz="4400" b="1" dirty="0">
              <a:solidFill>
                <a:schemeClr val="accent1"/>
              </a:solidFill>
            </a:rPr>
            <a:t>Why Pixel</a:t>
          </a:r>
          <a:endParaRPr lang="en-US" sz="3200" b="1" dirty="0">
            <a:solidFill>
              <a:schemeClr val="accent1"/>
            </a:solidFill>
          </a:endParaRPr>
        </a:p>
      </dgm:t>
    </dgm:pt>
    <dgm:pt modelId="{459B75B5-9050-48CE-9E48-5A2A47F53051}" type="parTrans" cxnId="{B9AFE47D-BC1C-4DFE-B09D-AF0A69306A10}">
      <dgm:prSet/>
      <dgm:spPr/>
      <dgm:t>
        <a:bodyPr/>
        <a:lstStyle/>
        <a:p>
          <a:endParaRPr lang="en-US"/>
        </a:p>
      </dgm:t>
    </dgm:pt>
    <dgm:pt modelId="{5E60941C-1FBD-441A-8B5A-F11668E57BD4}" type="sibTrans" cxnId="{B9AFE47D-BC1C-4DFE-B09D-AF0A69306A10}">
      <dgm:prSet/>
      <dgm:spPr/>
      <dgm:t>
        <a:bodyPr/>
        <a:lstStyle/>
        <a:p>
          <a:endParaRPr lang="en-US"/>
        </a:p>
      </dgm:t>
    </dgm:pt>
    <dgm:pt modelId="{DE7E62E5-6B3F-46EB-8912-0FB5677DF998}">
      <dgm:prSet custT="1"/>
      <dgm:spPr/>
      <dgm:t>
        <a:bodyPr/>
        <a:lstStyle/>
        <a:p>
          <a:pPr algn="l"/>
          <a:r>
            <a:rPr lang="en-US" sz="2000" b="1" dirty="0">
              <a:solidFill>
                <a:schemeClr val="accent1">
                  <a:lumMod val="50000"/>
                </a:schemeClr>
              </a:solidFill>
            </a:rPr>
            <a:t>96 page views from 36 unique visitors</a:t>
          </a:r>
        </a:p>
      </dgm:t>
    </dgm:pt>
    <dgm:pt modelId="{63E965F0-276C-42F2-BFA4-0F7272E4344D}" type="parTrans" cxnId="{0A2BB71D-70B9-4403-A3C2-3617755B99D3}">
      <dgm:prSet/>
      <dgm:spPr/>
      <dgm:t>
        <a:bodyPr/>
        <a:lstStyle/>
        <a:p>
          <a:endParaRPr lang="en-US"/>
        </a:p>
      </dgm:t>
    </dgm:pt>
    <dgm:pt modelId="{2AB648C8-EB52-4384-9E0D-EF171CE849A3}" type="sibTrans" cxnId="{0A2BB71D-70B9-4403-A3C2-3617755B99D3}">
      <dgm:prSet/>
      <dgm:spPr/>
      <dgm:t>
        <a:bodyPr/>
        <a:lstStyle/>
        <a:p>
          <a:endParaRPr lang="en-US"/>
        </a:p>
      </dgm:t>
    </dgm:pt>
    <dgm:pt modelId="{C7EDD5B0-B041-44F2-90AA-3019ED0D5F40}">
      <dgm:prSet custT="1"/>
      <dgm:spPr/>
      <dgm:t>
        <a:bodyPr/>
        <a:lstStyle/>
        <a:p>
          <a:pPr algn="l"/>
          <a:r>
            <a:rPr lang="en-US" sz="2000" dirty="0">
              <a:solidFill>
                <a:schemeClr val="accent1">
                  <a:lumMod val="50000"/>
                </a:schemeClr>
              </a:solidFill>
            </a:rPr>
            <a:t>Viewed all web pages</a:t>
          </a:r>
        </a:p>
      </dgm:t>
    </dgm:pt>
    <dgm:pt modelId="{C533FCFD-71C6-407C-B820-25AB96336D6E}" type="parTrans" cxnId="{F20314FC-80C6-4422-B7FC-FCEEDA001A00}">
      <dgm:prSet/>
      <dgm:spPr/>
      <dgm:t>
        <a:bodyPr/>
        <a:lstStyle/>
        <a:p>
          <a:endParaRPr lang="en-US"/>
        </a:p>
      </dgm:t>
    </dgm:pt>
    <dgm:pt modelId="{987C3CBD-42D9-4E10-88DA-1E8EFCA2A5D2}" type="sibTrans" cxnId="{F20314FC-80C6-4422-B7FC-FCEEDA001A00}">
      <dgm:prSet/>
      <dgm:spPr/>
      <dgm:t>
        <a:bodyPr/>
        <a:lstStyle/>
        <a:p>
          <a:endParaRPr lang="en-US"/>
        </a:p>
      </dgm:t>
    </dgm:pt>
    <dgm:pt modelId="{DA569146-4EEB-4BE0-A641-C5C3160BD1F9}">
      <dgm:prSet custT="1"/>
      <dgm:spPr/>
      <dgm:t>
        <a:bodyPr/>
        <a:lstStyle/>
        <a:p>
          <a:pPr algn="l"/>
          <a:r>
            <a:rPr lang="en-US" sz="2000" dirty="0">
              <a:solidFill>
                <a:schemeClr val="accent1">
                  <a:lumMod val="50000"/>
                </a:schemeClr>
              </a:solidFill>
            </a:rPr>
            <a:t>Viewed on desktop + mobile</a:t>
          </a:r>
        </a:p>
      </dgm:t>
    </dgm:pt>
    <dgm:pt modelId="{D5FEEE71-2FD7-4C4B-8DA4-6399D03788CE}" type="parTrans" cxnId="{E9368DBA-8827-47A1-8446-E1C4767FDEE8}">
      <dgm:prSet/>
      <dgm:spPr/>
      <dgm:t>
        <a:bodyPr/>
        <a:lstStyle/>
        <a:p>
          <a:endParaRPr lang="en-US"/>
        </a:p>
      </dgm:t>
    </dgm:pt>
    <dgm:pt modelId="{F5005F80-446F-43A6-A932-22E29FFAE190}" type="sibTrans" cxnId="{E9368DBA-8827-47A1-8446-E1C4767FDEE8}">
      <dgm:prSet/>
      <dgm:spPr/>
      <dgm:t>
        <a:bodyPr/>
        <a:lstStyle/>
        <a:p>
          <a:endParaRPr lang="en-US"/>
        </a:p>
      </dgm:t>
    </dgm:pt>
    <dgm:pt modelId="{AD33D523-EBEF-40C1-894C-4C50C30CA02A}">
      <dgm:prSet custT="1"/>
      <dgm:spPr/>
      <dgm:t>
        <a:bodyPr/>
        <a:lstStyle/>
        <a:p>
          <a:pPr algn="l"/>
          <a:r>
            <a:rPr lang="en-US" sz="2000" dirty="0">
              <a:solidFill>
                <a:schemeClr val="accent1">
                  <a:lumMod val="50000"/>
                </a:schemeClr>
              </a:solidFill>
            </a:rPr>
            <a:t>Max time: 3 minutes</a:t>
          </a:r>
        </a:p>
      </dgm:t>
    </dgm:pt>
    <dgm:pt modelId="{91EB28A1-8DDB-4AE2-AB32-4A6ECE931A55}" type="parTrans" cxnId="{C5E1FAA5-C6DA-484A-9A44-78864FB04404}">
      <dgm:prSet/>
      <dgm:spPr/>
      <dgm:t>
        <a:bodyPr/>
        <a:lstStyle/>
        <a:p>
          <a:endParaRPr lang="en-US"/>
        </a:p>
      </dgm:t>
    </dgm:pt>
    <dgm:pt modelId="{4A3F7B81-AC19-4162-883A-01E79C7F0B60}" type="sibTrans" cxnId="{C5E1FAA5-C6DA-484A-9A44-78864FB04404}">
      <dgm:prSet/>
      <dgm:spPr/>
      <dgm:t>
        <a:bodyPr/>
        <a:lstStyle/>
        <a:p>
          <a:endParaRPr lang="en-US"/>
        </a:p>
      </dgm:t>
    </dgm:pt>
    <dgm:pt modelId="{777E8E89-32D9-4B84-A566-44CA53BB713A}">
      <dgm:prSet custT="1"/>
      <dgm:spPr/>
      <dgm:t>
        <a:bodyPr/>
        <a:lstStyle/>
        <a:p>
          <a:pPr algn="l"/>
          <a:r>
            <a:rPr lang="en-US" sz="2000" dirty="0">
              <a:solidFill>
                <a:schemeClr val="accent1">
                  <a:lumMod val="50000"/>
                </a:schemeClr>
              </a:solidFill>
            </a:rPr>
            <a:t>61% bounce rate </a:t>
          </a:r>
          <a:r>
            <a:rPr lang="en-US" sz="1400" dirty="0">
              <a:solidFill>
                <a:schemeClr val="accent1">
                  <a:lumMod val="50000"/>
                </a:schemeClr>
              </a:solidFill>
            </a:rPr>
            <a:t>(industry standard range)</a:t>
          </a:r>
        </a:p>
      </dgm:t>
    </dgm:pt>
    <dgm:pt modelId="{C48686EB-17AA-4149-AE33-249C85ED2122}" type="parTrans" cxnId="{27A35257-D117-4336-AC7A-02F74F3C86C9}">
      <dgm:prSet/>
      <dgm:spPr/>
      <dgm:t>
        <a:bodyPr/>
        <a:lstStyle/>
        <a:p>
          <a:endParaRPr lang="en-US"/>
        </a:p>
      </dgm:t>
    </dgm:pt>
    <dgm:pt modelId="{9B67EDFD-7593-4277-ACFF-3312ED8E904E}" type="sibTrans" cxnId="{27A35257-D117-4336-AC7A-02F74F3C86C9}">
      <dgm:prSet/>
      <dgm:spPr/>
      <dgm:t>
        <a:bodyPr/>
        <a:lstStyle/>
        <a:p>
          <a:endParaRPr lang="en-US"/>
        </a:p>
      </dgm:t>
    </dgm:pt>
    <dgm:pt modelId="{2DE4EF8D-4DE1-4F5B-84D3-81EA37034F23}">
      <dgm:prSet custT="1"/>
      <dgm:spPr/>
      <dgm:t>
        <a:bodyPr/>
        <a:lstStyle/>
        <a:p>
          <a:pPr algn="ctr">
            <a:buNone/>
          </a:pPr>
          <a:r>
            <a:rPr lang="en-US" sz="2000" b="1" i="1" dirty="0">
              <a:solidFill>
                <a:schemeClr val="accent1">
                  <a:lumMod val="50000"/>
                </a:schemeClr>
              </a:solidFill>
            </a:rPr>
            <a:t>No currently running advertisements! </a:t>
          </a:r>
          <a:r>
            <a:rPr lang="en-US" sz="1000" dirty="0">
              <a:solidFill>
                <a:schemeClr val="accent1">
                  <a:lumMod val="50000"/>
                </a:schemeClr>
              </a:solidFill>
            </a:rPr>
            <a:t>(FB or TV)</a:t>
          </a:r>
          <a:endParaRPr lang="en-US" sz="2000" dirty="0">
            <a:solidFill>
              <a:schemeClr val="accent1">
                <a:lumMod val="50000"/>
              </a:schemeClr>
            </a:solidFill>
          </a:endParaRPr>
        </a:p>
      </dgm:t>
    </dgm:pt>
    <dgm:pt modelId="{CBA597E5-169C-415C-99DA-58098C028519}" type="parTrans" cxnId="{7BCCC976-10BA-44C8-8AAE-203DA2FC56DE}">
      <dgm:prSet/>
      <dgm:spPr/>
      <dgm:t>
        <a:bodyPr/>
        <a:lstStyle/>
        <a:p>
          <a:endParaRPr lang="en-US"/>
        </a:p>
      </dgm:t>
    </dgm:pt>
    <dgm:pt modelId="{82E47A4B-FB04-49E0-A8F8-FFF377E158B5}" type="sibTrans" cxnId="{7BCCC976-10BA-44C8-8AAE-203DA2FC56DE}">
      <dgm:prSet/>
      <dgm:spPr/>
      <dgm:t>
        <a:bodyPr/>
        <a:lstStyle/>
        <a:p>
          <a:endParaRPr lang="en-US"/>
        </a:p>
      </dgm:t>
    </dgm:pt>
    <dgm:pt modelId="{0EDBE3CE-463C-4407-80F2-FA1ABC450B79}">
      <dgm:prSet custT="1"/>
      <dgm:spPr/>
      <dgm:t>
        <a:bodyPr/>
        <a:lstStyle/>
        <a:p>
          <a:r>
            <a:rPr lang="en-US" sz="4400" b="1">
              <a:solidFill>
                <a:schemeClr val="accent1"/>
              </a:solidFill>
            </a:rPr>
            <a:t>Pixel </a:t>
          </a:r>
          <a:r>
            <a:rPr lang="en-US" sz="4400" b="1" dirty="0">
              <a:solidFill>
                <a:schemeClr val="accent1"/>
              </a:solidFill>
            </a:rPr>
            <a:t>Report </a:t>
          </a:r>
          <a:br>
            <a:rPr lang="en-US" sz="3200" dirty="0"/>
          </a:br>
          <a:r>
            <a:rPr lang="en-US" sz="1800" dirty="0"/>
            <a:t>for Sept. 26-Oct 1</a:t>
          </a:r>
          <a:endParaRPr lang="en-US" sz="3200" dirty="0"/>
        </a:p>
      </dgm:t>
    </dgm:pt>
    <dgm:pt modelId="{FD111850-36C6-47FB-A37B-8D900B413580}" type="parTrans" cxnId="{16609002-2ADA-418B-AFE6-E4CA732EF2BC}">
      <dgm:prSet/>
      <dgm:spPr/>
      <dgm:t>
        <a:bodyPr/>
        <a:lstStyle/>
        <a:p>
          <a:endParaRPr lang="en-US"/>
        </a:p>
      </dgm:t>
    </dgm:pt>
    <dgm:pt modelId="{7284D4BA-5B47-4C12-99FA-3849EFF2FFAD}" type="sibTrans" cxnId="{16609002-2ADA-418B-AFE6-E4CA732EF2BC}">
      <dgm:prSet/>
      <dgm:spPr/>
      <dgm:t>
        <a:bodyPr/>
        <a:lstStyle/>
        <a:p>
          <a:endParaRPr lang="en-US"/>
        </a:p>
      </dgm:t>
    </dgm:pt>
    <dgm:pt modelId="{13D272B9-AB7A-45CF-8CB4-8D63A74465E8}">
      <dgm:prSet custT="1"/>
      <dgm:spPr/>
      <dgm:t>
        <a:bodyPr/>
        <a:lstStyle/>
        <a:p>
          <a:r>
            <a:rPr lang="en-US" sz="1800" b="1" dirty="0"/>
            <a:t>Allows us to create custom audiences for retargeting social campaigns. Options include:</a:t>
          </a:r>
          <a:endParaRPr lang="en-US" sz="1800" dirty="0"/>
        </a:p>
      </dgm:t>
    </dgm:pt>
    <dgm:pt modelId="{80D2F499-AB06-4C3A-BA7E-AA3861C3F0C8}" type="parTrans" cxnId="{02833198-B108-401E-BE1B-82E967EB8289}">
      <dgm:prSet/>
      <dgm:spPr/>
      <dgm:t>
        <a:bodyPr/>
        <a:lstStyle/>
        <a:p>
          <a:endParaRPr lang="en-US"/>
        </a:p>
      </dgm:t>
    </dgm:pt>
    <dgm:pt modelId="{0DD0F5B6-60A8-43A8-B252-582CA65A11E9}" type="sibTrans" cxnId="{02833198-B108-401E-BE1B-82E967EB8289}">
      <dgm:prSet/>
      <dgm:spPr/>
      <dgm:t>
        <a:bodyPr/>
        <a:lstStyle/>
        <a:p>
          <a:endParaRPr lang="en-US"/>
        </a:p>
      </dgm:t>
    </dgm:pt>
    <dgm:pt modelId="{245FBDFD-282B-4DEC-92BD-D7CB49C808E4}">
      <dgm:prSet custT="1"/>
      <dgm:spPr/>
      <dgm:t>
        <a:bodyPr/>
        <a:lstStyle/>
        <a:p>
          <a:r>
            <a:rPr lang="en-US" sz="1800" dirty="0"/>
            <a:t>All web visitors</a:t>
          </a:r>
        </a:p>
      </dgm:t>
    </dgm:pt>
    <dgm:pt modelId="{907BBCDD-958D-460D-AC1C-EE12B90789B4}" type="parTrans" cxnId="{1F7402A7-9CD3-4068-9084-6D41B30F13D6}">
      <dgm:prSet/>
      <dgm:spPr/>
      <dgm:t>
        <a:bodyPr/>
        <a:lstStyle/>
        <a:p>
          <a:endParaRPr lang="en-US"/>
        </a:p>
      </dgm:t>
    </dgm:pt>
    <dgm:pt modelId="{65231BAD-2037-4D6D-96FC-5B9C43B0A827}" type="sibTrans" cxnId="{1F7402A7-9CD3-4068-9084-6D41B30F13D6}">
      <dgm:prSet/>
      <dgm:spPr/>
      <dgm:t>
        <a:bodyPr/>
        <a:lstStyle/>
        <a:p>
          <a:endParaRPr lang="en-US"/>
        </a:p>
      </dgm:t>
    </dgm:pt>
    <dgm:pt modelId="{DFE8A2C9-8C3B-42E3-9EB9-0BBEDB9927D2}">
      <dgm:prSet custT="1"/>
      <dgm:spPr/>
      <dgm:t>
        <a:bodyPr/>
        <a:lstStyle/>
        <a:p>
          <a:r>
            <a:rPr lang="en-US" sz="1800" dirty="0"/>
            <a:t>People who visited specific pages</a:t>
          </a:r>
        </a:p>
      </dgm:t>
    </dgm:pt>
    <dgm:pt modelId="{ABD15597-9A87-4103-A015-9776C68CC3C7}" type="parTrans" cxnId="{1DDC5511-7E9D-435A-A48F-75A3EE341574}">
      <dgm:prSet/>
      <dgm:spPr/>
      <dgm:t>
        <a:bodyPr/>
        <a:lstStyle/>
        <a:p>
          <a:endParaRPr lang="en-US"/>
        </a:p>
      </dgm:t>
    </dgm:pt>
    <dgm:pt modelId="{45B149F4-353B-414B-BE19-BEC9DFF396D8}" type="sibTrans" cxnId="{1DDC5511-7E9D-435A-A48F-75A3EE341574}">
      <dgm:prSet/>
      <dgm:spPr/>
      <dgm:t>
        <a:bodyPr/>
        <a:lstStyle/>
        <a:p>
          <a:endParaRPr lang="en-US"/>
        </a:p>
      </dgm:t>
    </dgm:pt>
    <dgm:pt modelId="{6C085E7F-2315-4080-8E1E-BD87737CFC47}">
      <dgm:prSet custT="1"/>
      <dgm:spPr/>
      <dgm:t>
        <a:bodyPr/>
        <a:lstStyle/>
        <a:p>
          <a:r>
            <a:rPr lang="en-US" sz="1800" dirty="0"/>
            <a:t>Visitors by time spent</a:t>
          </a:r>
        </a:p>
      </dgm:t>
    </dgm:pt>
    <dgm:pt modelId="{269E1662-716B-4999-8293-FA8E73368CF1}" type="parTrans" cxnId="{2084D1BF-FBDB-4814-8FF4-22D9FE07CE63}">
      <dgm:prSet/>
      <dgm:spPr/>
      <dgm:t>
        <a:bodyPr/>
        <a:lstStyle/>
        <a:p>
          <a:endParaRPr lang="en-US"/>
        </a:p>
      </dgm:t>
    </dgm:pt>
    <dgm:pt modelId="{1372BB4B-8C3B-47FF-9221-E856BA87E287}" type="sibTrans" cxnId="{2084D1BF-FBDB-4814-8FF4-22D9FE07CE63}">
      <dgm:prSet/>
      <dgm:spPr/>
      <dgm:t>
        <a:bodyPr/>
        <a:lstStyle/>
        <a:p>
          <a:endParaRPr lang="en-US"/>
        </a:p>
      </dgm:t>
    </dgm:pt>
    <dgm:pt modelId="{6900E495-3317-4DB6-81A2-6DF30ACEA7E2}">
      <dgm:prSet custT="1"/>
      <dgm:spPr/>
      <dgm:t>
        <a:bodyPr/>
        <a:lstStyle/>
        <a:p>
          <a:r>
            <a:rPr lang="en-US" sz="1800" dirty="0"/>
            <a:t>By date</a:t>
          </a:r>
        </a:p>
      </dgm:t>
    </dgm:pt>
    <dgm:pt modelId="{C80957CC-4CD3-43A5-AAE9-D5D48EEFB4DB}" type="parTrans" cxnId="{1A4CC910-9C32-458C-8E18-FE2EB18322A2}">
      <dgm:prSet/>
      <dgm:spPr/>
      <dgm:t>
        <a:bodyPr/>
        <a:lstStyle/>
        <a:p>
          <a:endParaRPr lang="en-US"/>
        </a:p>
      </dgm:t>
    </dgm:pt>
    <dgm:pt modelId="{F84C6CCC-0B85-4923-9243-3BD66FA7E364}" type="sibTrans" cxnId="{1A4CC910-9C32-458C-8E18-FE2EB18322A2}">
      <dgm:prSet/>
      <dgm:spPr/>
      <dgm:t>
        <a:bodyPr/>
        <a:lstStyle/>
        <a:p>
          <a:endParaRPr lang="en-US"/>
        </a:p>
      </dgm:t>
    </dgm:pt>
    <dgm:pt modelId="{47AEE61D-24D4-4FBB-A5F3-14077B61C72C}">
      <dgm:prSet custT="1"/>
      <dgm:spPr/>
      <dgm:t>
        <a:bodyPr/>
        <a:lstStyle/>
        <a:p>
          <a:r>
            <a:rPr lang="en-US" sz="1800" dirty="0"/>
            <a:t>Visitors who did not request a free book</a:t>
          </a:r>
        </a:p>
      </dgm:t>
    </dgm:pt>
    <dgm:pt modelId="{9401C85C-19E0-4A8F-98F9-175BAF7BC726}" type="parTrans" cxnId="{C5394606-C53B-4F57-8EF7-04D309C075FB}">
      <dgm:prSet/>
      <dgm:spPr/>
      <dgm:t>
        <a:bodyPr/>
        <a:lstStyle/>
        <a:p>
          <a:endParaRPr lang="en-US"/>
        </a:p>
      </dgm:t>
    </dgm:pt>
    <dgm:pt modelId="{22397895-ED2C-49A2-B7CA-20D90B358A89}" type="sibTrans" cxnId="{C5394606-C53B-4F57-8EF7-04D309C075FB}">
      <dgm:prSet/>
      <dgm:spPr/>
      <dgm:t>
        <a:bodyPr/>
        <a:lstStyle/>
        <a:p>
          <a:endParaRPr lang="en-US"/>
        </a:p>
      </dgm:t>
    </dgm:pt>
    <dgm:pt modelId="{661C8D48-CBFB-4312-892B-939D2F1C042C}" type="pres">
      <dgm:prSet presAssocID="{A1020B74-0FE6-491F-81AA-EE8E55052FCB}" presName="Name0" presStyleCnt="0">
        <dgm:presLayoutVars>
          <dgm:dir/>
          <dgm:animLvl val="lvl"/>
          <dgm:resizeHandles val="exact"/>
        </dgm:presLayoutVars>
      </dgm:prSet>
      <dgm:spPr/>
    </dgm:pt>
    <dgm:pt modelId="{3B7EA8A4-0189-4910-BD8E-F59E1E2CD0D4}" type="pres">
      <dgm:prSet presAssocID="{A173F5DD-CB5A-4D6C-8808-D8F076568B67}" presName="linNode" presStyleCnt="0"/>
      <dgm:spPr/>
    </dgm:pt>
    <dgm:pt modelId="{FB73F00D-4A21-4751-99C9-F3FAFC58B762}" type="pres">
      <dgm:prSet presAssocID="{A173F5DD-CB5A-4D6C-8808-D8F076568B67}" presName="parTx" presStyleLbl="revTx" presStyleIdx="0" presStyleCnt="2">
        <dgm:presLayoutVars>
          <dgm:chMax val="1"/>
          <dgm:bulletEnabled val="1"/>
        </dgm:presLayoutVars>
      </dgm:prSet>
      <dgm:spPr/>
    </dgm:pt>
    <dgm:pt modelId="{CDA7436C-4B3B-49A2-BDEE-B84E5ADD4470}" type="pres">
      <dgm:prSet presAssocID="{A173F5DD-CB5A-4D6C-8808-D8F076568B67}" presName="bracket" presStyleLbl="parChTrans1D1" presStyleIdx="0" presStyleCnt="2"/>
      <dgm:spPr/>
    </dgm:pt>
    <dgm:pt modelId="{BF21CF9B-2D71-4761-BA84-9316716F32A7}" type="pres">
      <dgm:prSet presAssocID="{A173F5DD-CB5A-4D6C-8808-D8F076568B67}" presName="spH" presStyleCnt="0"/>
      <dgm:spPr/>
    </dgm:pt>
    <dgm:pt modelId="{250C10B6-28DE-4F61-BD99-23F5EC047616}" type="pres">
      <dgm:prSet presAssocID="{A173F5DD-CB5A-4D6C-8808-D8F076568B67}" presName="desTx" presStyleLbl="node1" presStyleIdx="0" presStyleCnt="2" custScaleX="86849">
        <dgm:presLayoutVars>
          <dgm:bulletEnabled val="1"/>
        </dgm:presLayoutVars>
      </dgm:prSet>
      <dgm:spPr/>
    </dgm:pt>
    <dgm:pt modelId="{03C76F31-AE90-4A88-BC9A-5E4FE9F2A022}" type="pres">
      <dgm:prSet presAssocID="{5E60941C-1FBD-441A-8B5A-F11668E57BD4}" presName="spV" presStyleCnt="0"/>
      <dgm:spPr/>
    </dgm:pt>
    <dgm:pt modelId="{7219D04E-09A3-47FD-A3D4-85ECC9075ADC}" type="pres">
      <dgm:prSet presAssocID="{0EDBE3CE-463C-4407-80F2-FA1ABC450B79}" presName="linNode" presStyleCnt="0"/>
      <dgm:spPr/>
    </dgm:pt>
    <dgm:pt modelId="{C53A3E68-33A6-473A-9DAD-46A43F3FE4A7}" type="pres">
      <dgm:prSet presAssocID="{0EDBE3CE-463C-4407-80F2-FA1ABC450B79}" presName="parTx" presStyleLbl="revTx" presStyleIdx="1" presStyleCnt="2">
        <dgm:presLayoutVars>
          <dgm:chMax val="1"/>
          <dgm:bulletEnabled val="1"/>
        </dgm:presLayoutVars>
      </dgm:prSet>
      <dgm:spPr/>
    </dgm:pt>
    <dgm:pt modelId="{5BB6A049-C46B-40EF-B36F-1786D8E5EC22}" type="pres">
      <dgm:prSet presAssocID="{0EDBE3CE-463C-4407-80F2-FA1ABC450B79}" presName="bracket" presStyleLbl="parChTrans1D1" presStyleIdx="1" presStyleCnt="2"/>
      <dgm:spPr/>
    </dgm:pt>
    <dgm:pt modelId="{763CD353-7217-40FB-9DAC-806D592CCEF7}" type="pres">
      <dgm:prSet presAssocID="{0EDBE3CE-463C-4407-80F2-FA1ABC450B79}" presName="spH" presStyleCnt="0"/>
      <dgm:spPr/>
    </dgm:pt>
    <dgm:pt modelId="{9A2BA418-19FE-4E84-8846-A7B177892C7F}" type="pres">
      <dgm:prSet presAssocID="{0EDBE3CE-463C-4407-80F2-FA1ABC450B79}" presName="desTx" presStyleLbl="node1" presStyleIdx="1" presStyleCnt="2" custScaleX="86661" custLinFactNeighborX="3193" custLinFactNeighborY="292">
        <dgm:presLayoutVars>
          <dgm:bulletEnabled val="1"/>
        </dgm:presLayoutVars>
      </dgm:prSet>
      <dgm:spPr/>
    </dgm:pt>
  </dgm:ptLst>
  <dgm:cxnLst>
    <dgm:cxn modelId="{16609002-2ADA-418B-AFE6-E4CA732EF2BC}" srcId="{A1020B74-0FE6-491F-81AA-EE8E55052FCB}" destId="{0EDBE3CE-463C-4407-80F2-FA1ABC450B79}" srcOrd="1" destOrd="0" parTransId="{FD111850-36C6-47FB-A37B-8D900B413580}" sibTransId="{7284D4BA-5B47-4C12-99FA-3849EFF2FFAD}"/>
    <dgm:cxn modelId="{C5394606-C53B-4F57-8EF7-04D309C075FB}" srcId="{13D272B9-AB7A-45CF-8CB4-8D63A74465E8}" destId="{47AEE61D-24D4-4FBB-A5F3-14077B61C72C}" srcOrd="4" destOrd="0" parTransId="{9401C85C-19E0-4A8F-98F9-175BAF7BC726}" sibTransId="{22397895-ED2C-49A2-B7CA-20D90B358A89}"/>
    <dgm:cxn modelId="{1A4CC910-9C32-458C-8E18-FE2EB18322A2}" srcId="{13D272B9-AB7A-45CF-8CB4-8D63A74465E8}" destId="{6900E495-3317-4DB6-81A2-6DF30ACEA7E2}" srcOrd="3" destOrd="0" parTransId="{C80957CC-4CD3-43A5-AAE9-D5D48EEFB4DB}" sibTransId="{F84C6CCC-0B85-4923-9243-3BD66FA7E364}"/>
    <dgm:cxn modelId="{1DDC5511-7E9D-435A-A48F-75A3EE341574}" srcId="{13D272B9-AB7A-45CF-8CB4-8D63A74465E8}" destId="{DFE8A2C9-8C3B-42E3-9EB9-0BBEDB9927D2}" srcOrd="1" destOrd="0" parTransId="{ABD15597-9A87-4103-A015-9776C68CC3C7}" sibTransId="{45B149F4-353B-414B-BE19-BEC9DFF396D8}"/>
    <dgm:cxn modelId="{0A2BB71D-70B9-4403-A3C2-3617755B99D3}" srcId="{0EDBE3CE-463C-4407-80F2-FA1ABC450B79}" destId="{DE7E62E5-6B3F-46EB-8912-0FB5677DF998}" srcOrd="0" destOrd="0" parTransId="{63E965F0-276C-42F2-BFA4-0F7272E4344D}" sibTransId="{2AB648C8-EB52-4384-9E0D-EF171CE849A3}"/>
    <dgm:cxn modelId="{F9CFE726-7312-47BA-9016-D1DF759E14A3}" type="presOf" srcId="{245FBDFD-282B-4DEC-92BD-D7CB49C808E4}" destId="{250C10B6-28DE-4F61-BD99-23F5EC047616}" srcOrd="0" destOrd="1" presId="urn:diagrams.loki3.com/BracketList"/>
    <dgm:cxn modelId="{478D2F65-3485-4719-9510-F848CD914C94}" type="presOf" srcId="{47AEE61D-24D4-4FBB-A5F3-14077B61C72C}" destId="{250C10B6-28DE-4F61-BD99-23F5EC047616}" srcOrd="0" destOrd="5" presId="urn:diagrams.loki3.com/BracketList"/>
    <dgm:cxn modelId="{A416AA46-A3B6-41EB-B7E1-E3C818139CF0}" type="presOf" srcId="{777E8E89-32D9-4B84-A566-44CA53BB713A}" destId="{9A2BA418-19FE-4E84-8846-A7B177892C7F}" srcOrd="0" destOrd="4" presId="urn:diagrams.loki3.com/BracketList"/>
    <dgm:cxn modelId="{B11CEC6B-ED66-4C04-B5EA-EBF898110327}" type="presOf" srcId="{DA569146-4EEB-4BE0-A641-C5C3160BD1F9}" destId="{9A2BA418-19FE-4E84-8846-A7B177892C7F}" srcOrd="0" destOrd="2" presId="urn:diagrams.loki3.com/BracketList"/>
    <dgm:cxn modelId="{6368EF6C-988E-4A4C-9A32-540ED606BF7C}" type="presOf" srcId="{DE7E62E5-6B3F-46EB-8912-0FB5677DF998}" destId="{9A2BA418-19FE-4E84-8846-A7B177892C7F}" srcOrd="0" destOrd="0" presId="urn:diagrams.loki3.com/BracketList"/>
    <dgm:cxn modelId="{FEB78F6E-F282-4FF6-9C94-09F9BE8336CC}" type="presOf" srcId="{6C085E7F-2315-4080-8E1E-BD87737CFC47}" destId="{250C10B6-28DE-4F61-BD99-23F5EC047616}" srcOrd="0" destOrd="3" presId="urn:diagrams.loki3.com/BracketList"/>
    <dgm:cxn modelId="{7BCCC976-10BA-44C8-8AAE-203DA2FC56DE}" srcId="{0EDBE3CE-463C-4407-80F2-FA1ABC450B79}" destId="{2DE4EF8D-4DE1-4F5B-84D3-81EA37034F23}" srcOrd="1" destOrd="0" parTransId="{CBA597E5-169C-415C-99DA-58098C028519}" sibTransId="{82E47A4B-FB04-49E0-A8F8-FFF377E158B5}"/>
    <dgm:cxn modelId="{27A35257-D117-4336-AC7A-02F74F3C86C9}" srcId="{DE7E62E5-6B3F-46EB-8912-0FB5677DF998}" destId="{777E8E89-32D9-4B84-A566-44CA53BB713A}" srcOrd="3" destOrd="0" parTransId="{C48686EB-17AA-4149-AE33-249C85ED2122}" sibTransId="{9B67EDFD-7593-4277-ACFF-3312ED8E904E}"/>
    <dgm:cxn modelId="{B9AFE47D-BC1C-4DFE-B09D-AF0A69306A10}" srcId="{A1020B74-0FE6-491F-81AA-EE8E55052FCB}" destId="{A173F5DD-CB5A-4D6C-8808-D8F076568B67}" srcOrd="0" destOrd="0" parTransId="{459B75B5-9050-48CE-9E48-5A2A47F53051}" sibTransId="{5E60941C-1FBD-441A-8B5A-F11668E57BD4}"/>
    <dgm:cxn modelId="{0A715387-0062-40FF-A43D-CE125CBA289D}" type="presOf" srcId="{0EDBE3CE-463C-4407-80F2-FA1ABC450B79}" destId="{C53A3E68-33A6-473A-9DAD-46A43F3FE4A7}" srcOrd="0" destOrd="0" presId="urn:diagrams.loki3.com/BracketList"/>
    <dgm:cxn modelId="{8EBB048C-7453-4A16-8096-3742F5F6F816}" type="presOf" srcId="{6900E495-3317-4DB6-81A2-6DF30ACEA7E2}" destId="{250C10B6-28DE-4F61-BD99-23F5EC047616}" srcOrd="0" destOrd="4" presId="urn:diagrams.loki3.com/BracketList"/>
    <dgm:cxn modelId="{10976891-5076-4ADC-BC5C-FC425387FA8B}" type="presOf" srcId="{AD33D523-EBEF-40C1-894C-4C50C30CA02A}" destId="{9A2BA418-19FE-4E84-8846-A7B177892C7F}" srcOrd="0" destOrd="3" presId="urn:diagrams.loki3.com/BracketList"/>
    <dgm:cxn modelId="{EE22D791-C891-4233-A45C-87E15CC89408}" type="presOf" srcId="{2DE4EF8D-4DE1-4F5B-84D3-81EA37034F23}" destId="{9A2BA418-19FE-4E84-8846-A7B177892C7F}" srcOrd="0" destOrd="5" presId="urn:diagrams.loki3.com/BracketList"/>
    <dgm:cxn modelId="{02833198-B108-401E-BE1B-82E967EB8289}" srcId="{A173F5DD-CB5A-4D6C-8808-D8F076568B67}" destId="{13D272B9-AB7A-45CF-8CB4-8D63A74465E8}" srcOrd="0" destOrd="0" parTransId="{80D2F499-AB06-4C3A-BA7E-AA3861C3F0C8}" sibTransId="{0DD0F5B6-60A8-43A8-B252-582CA65A11E9}"/>
    <dgm:cxn modelId="{5E1DFAA3-695D-4404-A01E-31EA5D262501}" type="presOf" srcId="{DFE8A2C9-8C3B-42E3-9EB9-0BBEDB9927D2}" destId="{250C10B6-28DE-4F61-BD99-23F5EC047616}" srcOrd="0" destOrd="2" presId="urn:diagrams.loki3.com/BracketList"/>
    <dgm:cxn modelId="{C5E1FAA5-C6DA-484A-9A44-78864FB04404}" srcId="{DE7E62E5-6B3F-46EB-8912-0FB5677DF998}" destId="{AD33D523-EBEF-40C1-894C-4C50C30CA02A}" srcOrd="2" destOrd="0" parTransId="{91EB28A1-8DDB-4AE2-AB32-4A6ECE931A55}" sibTransId="{4A3F7B81-AC19-4162-883A-01E79C7F0B60}"/>
    <dgm:cxn modelId="{1F7402A7-9CD3-4068-9084-6D41B30F13D6}" srcId="{13D272B9-AB7A-45CF-8CB4-8D63A74465E8}" destId="{245FBDFD-282B-4DEC-92BD-D7CB49C808E4}" srcOrd="0" destOrd="0" parTransId="{907BBCDD-958D-460D-AC1C-EE12B90789B4}" sibTransId="{65231BAD-2037-4D6D-96FC-5B9C43B0A827}"/>
    <dgm:cxn modelId="{6C76C7AA-1213-41CC-82CB-3F80C75715F2}" type="presOf" srcId="{13D272B9-AB7A-45CF-8CB4-8D63A74465E8}" destId="{250C10B6-28DE-4F61-BD99-23F5EC047616}" srcOrd="0" destOrd="0" presId="urn:diagrams.loki3.com/BracketList"/>
    <dgm:cxn modelId="{E9368DBA-8827-47A1-8446-E1C4767FDEE8}" srcId="{DE7E62E5-6B3F-46EB-8912-0FB5677DF998}" destId="{DA569146-4EEB-4BE0-A641-C5C3160BD1F9}" srcOrd="1" destOrd="0" parTransId="{D5FEEE71-2FD7-4C4B-8DA4-6399D03788CE}" sibTransId="{F5005F80-446F-43A6-A932-22E29FFAE190}"/>
    <dgm:cxn modelId="{2084D1BF-FBDB-4814-8FF4-22D9FE07CE63}" srcId="{13D272B9-AB7A-45CF-8CB4-8D63A74465E8}" destId="{6C085E7F-2315-4080-8E1E-BD87737CFC47}" srcOrd="2" destOrd="0" parTransId="{269E1662-716B-4999-8293-FA8E73368CF1}" sibTransId="{1372BB4B-8C3B-47FF-9221-E856BA87E287}"/>
    <dgm:cxn modelId="{D2F88BC8-68CF-431C-908C-2430B6FAB698}" type="presOf" srcId="{A1020B74-0FE6-491F-81AA-EE8E55052FCB}" destId="{661C8D48-CBFB-4312-892B-939D2F1C042C}" srcOrd="0" destOrd="0" presId="urn:diagrams.loki3.com/BracketList"/>
    <dgm:cxn modelId="{388A94E1-35F2-47B1-97A4-FC3AE5B838F5}" type="presOf" srcId="{C7EDD5B0-B041-44F2-90AA-3019ED0D5F40}" destId="{9A2BA418-19FE-4E84-8846-A7B177892C7F}" srcOrd="0" destOrd="1" presId="urn:diagrams.loki3.com/BracketList"/>
    <dgm:cxn modelId="{F20314FC-80C6-4422-B7FC-FCEEDA001A00}" srcId="{DE7E62E5-6B3F-46EB-8912-0FB5677DF998}" destId="{C7EDD5B0-B041-44F2-90AA-3019ED0D5F40}" srcOrd="0" destOrd="0" parTransId="{C533FCFD-71C6-407C-B820-25AB96336D6E}" sibTransId="{987C3CBD-42D9-4E10-88DA-1E8EFCA2A5D2}"/>
    <dgm:cxn modelId="{3F951BFC-D1EA-4A01-8E8C-C725CD3AE82A}" type="presOf" srcId="{A173F5DD-CB5A-4D6C-8808-D8F076568B67}" destId="{FB73F00D-4A21-4751-99C9-F3FAFC58B762}" srcOrd="0" destOrd="0" presId="urn:diagrams.loki3.com/BracketList"/>
    <dgm:cxn modelId="{B1549797-62A5-4FB9-BE19-7B01ADCDC954}" type="presParOf" srcId="{661C8D48-CBFB-4312-892B-939D2F1C042C}" destId="{3B7EA8A4-0189-4910-BD8E-F59E1E2CD0D4}" srcOrd="0" destOrd="0" presId="urn:diagrams.loki3.com/BracketList"/>
    <dgm:cxn modelId="{B9A7CADB-952C-482C-93C8-DA63193DCC79}" type="presParOf" srcId="{3B7EA8A4-0189-4910-BD8E-F59E1E2CD0D4}" destId="{FB73F00D-4A21-4751-99C9-F3FAFC58B762}" srcOrd="0" destOrd="0" presId="urn:diagrams.loki3.com/BracketList"/>
    <dgm:cxn modelId="{5A36BBF0-CFD8-4346-A032-5219F879A04D}" type="presParOf" srcId="{3B7EA8A4-0189-4910-BD8E-F59E1E2CD0D4}" destId="{CDA7436C-4B3B-49A2-BDEE-B84E5ADD4470}" srcOrd="1" destOrd="0" presId="urn:diagrams.loki3.com/BracketList"/>
    <dgm:cxn modelId="{5C4BDB5E-7117-4AC2-8F99-3A410E0E9F50}" type="presParOf" srcId="{3B7EA8A4-0189-4910-BD8E-F59E1E2CD0D4}" destId="{BF21CF9B-2D71-4761-BA84-9316716F32A7}" srcOrd="2" destOrd="0" presId="urn:diagrams.loki3.com/BracketList"/>
    <dgm:cxn modelId="{9B850F7A-6A4C-49F2-931C-D512C091A260}" type="presParOf" srcId="{3B7EA8A4-0189-4910-BD8E-F59E1E2CD0D4}" destId="{250C10B6-28DE-4F61-BD99-23F5EC047616}" srcOrd="3" destOrd="0" presId="urn:diagrams.loki3.com/BracketList"/>
    <dgm:cxn modelId="{763C90AF-0BFF-4557-9BEC-E7D2E88DFA0C}" type="presParOf" srcId="{661C8D48-CBFB-4312-892B-939D2F1C042C}" destId="{03C76F31-AE90-4A88-BC9A-5E4FE9F2A022}" srcOrd="1" destOrd="0" presId="urn:diagrams.loki3.com/BracketList"/>
    <dgm:cxn modelId="{230BF9F7-EC9B-4A55-A70F-01BB098DBBF1}" type="presParOf" srcId="{661C8D48-CBFB-4312-892B-939D2F1C042C}" destId="{7219D04E-09A3-47FD-A3D4-85ECC9075ADC}" srcOrd="2" destOrd="0" presId="urn:diagrams.loki3.com/BracketList"/>
    <dgm:cxn modelId="{95588F76-78F4-4E68-8574-1986EF315AFF}" type="presParOf" srcId="{7219D04E-09A3-47FD-A3D4-85ECC9075ADC}" destId="{C53A3E68-33A6-473A-9DAD-46A43F3FE4A7}" srcOrd="0" destOrd="0" presId="urn:diagrams.loki3.com/BracketList"/>
    <dgm:cxn modelId="{20AEE6F7-FE3D-404B-A010-E2ED80D57BAA}" type="presParOf" srcId="{7219D04E-09A3-47FD-A3D4-85ECC9075ADC}" destId="{5BB6A049-C46B-40EF-B36F-1786D8E5EC22}" srcOrd="1" destOrd="0" presId="urn:diagrams.loki3.com/BracketList"/>
    <dgm:cxn modelId="{5316528F-F98C-4971-8AAF-D16350B5FEAA}" type="presParOf" srcId="{7219D04E-09A3-47FD-A3D4-85ECC9075ADC}" destId="{763CD353-7217-40FB-9DAC-806D592CCEF7}" srcOrd="2" destOrd="0" presId="urn:diagrams.loki3.com/BracketList"/>
    <dgm:cxn modelId="{D95405DF-E3BD-4EEA-B7AC-1FC33CCC2285}" type="presParOf" srcId="{7219D04E-09A3-47FD-A3D4-85ECC9075ADC}" destId="{9A2BA418-19FE-4E84-8846-A7B177892C7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DAE9D7C-EEDE-401D-BF89-496E62A47D17}"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D4853E2C-A428-4689-9F73-74D056D7AD17}">
      <dgm:prSet/>
      <dgm:spPr/>
      <dgm:t>
        <a:bodyPr/>
        <a:lstStyle/>
        <a:p>
          <a:r>
            <a:rPr lang="en-US" b="1" dirty="0"/>
            <a:t>A Day of Rest? Yes, Please!</a:t>
          </a:r>
          <a:br>
            <a:rPr lang="en-US" b="1" dirty="0"/>
          </a:br>
          <a:r>
            <a:rPr lang="en-US" dirty="0"/>
            <a:t>Learn why God said, “Remember the Sabbath,” the fourth commandment God wrote using His own finger!</a:t>
          </a:r>
        </a:p>
      </dgm:t>
    </dgm:pt>
    <dgm:pt modelId="{0B39F74E-48C1-4EB1-9354-CB6E56F05767}" type="parTrans" cxnId="{EE896DE3-96FA-42CF-B69E-B16C41BCB844}">
      <dgm:prSet/>
      <dgm:spPr/>
      <dgm:t>
        <a:bodyPr/>
        <a:lstStyle/>
        <a:p>
          <a:endParaRPr lang="en-US"/>
        </a:p>
      </dgm:t>
    </dgm:pt>
    <dgm:pt modelId="{17928738-8646-4203-B36D-ADDD9BC3ABE2}" type="sibTrans" cxnId="{EE896DE3-96FA-42CF-B69E-B16C41BCB844}">
      <dgm:prSet/>
      <dgm:spPr/>
      <dgm:t>
        <a:bodyPr/>
        <a:lstStyle/>
        <a:p>
          <a:endParaRPr lang="en-US"/>
        </a:p>
      </dgm:t>
    </dgm:pt>
    <dgm:pt modelId="{841E840C-2783-4B98-ABFA-4D4162CAB462}">
      <dgm:prSet/>
      <dgm:spPr/>
      <dgm:t>
        <a:bodyPr/>
        <a:lstStyle/>
        <a:p>
          <a:r>
            <a:rPr lang="en-US" b="1" dirty="0"/>
            <a:t>A Day of Rest? Yes, Please!</a:t>
          </a:r>
          <a:br>
            <a:rPr lang="en-US" b="1" dirty="0"/>
          </a:br>
          <a:r>
            <a:rPr lang="en-US" dirty="0"/>
            <a:t>Guess what? A day of rest is Biblical! It's mentioned 175 times in scripture!</a:t>
          </a:r>
        </a:p>
      </dgm:t>
    </dgm:pt>
    <dgm:pt modelId="{F315A1C6-9BFE-4A0D-9E03-2258541730E2}" type="parTrans" cxnId="{C03F0D7D-2CCB-4594-B91C-033D22290C0F}">
      <dgm:prSet/>
      <dgm:spPr/>
      <dgm:t>
        <a:bodyPr/>
        <a:lstStyle/>
        <a:p>
          <a:endParaRPr lang="en-US"/>
        </a:p>
      </dgm:t>
    </dgm:pt>
    <dgm:pt modelId="{B64B88CF-00B2-46EE-8D86-9261FF9FBF9C}" type="sibTrans" cxnId="{C03F0D7D-2CCB-4594-B91C-033D22290C0F}">
      <dgm:prSet/>
      <dgm:spPr/>
      <dgm:t>
        <a:bodyPr/>
        <a:lstStyle/>
        <a:p>
          <a:endParaRPr lang="en-US"/>
        </a:p>
      </dgm:t>
    </dgm:pt>
    <dgm:pt modelId="{51628446-333F-40D4-A991-3435BF385925}">
      <dgm:prSet/>
      <dgm:spPr/>
      <dgm:t>
        <a:bodyPr/>
        <a:lstStyle/>
        <a:p>
          <a:r>
            <a:rPr lang="en-US" b="1" dirty="0"/>
            <a:t>A Day of Rest? Yes, Please!</a:t>
          </a:r>
          <a:br>
            <a:rPr lang="en-US" b="1" dirty="0"/>
          </a:br>
          <a:r>
            <a:rPr lang="en-US" dirty="0"/>
            <a:t>In this busy, fast-paced 24/7 world of deadlines and stress, a day off. A Sabbath rest. Sound appealing? It is!</a:t>
          </a:r>
        </a:p>
      </dgm:t>
    </dgm:pt>
    <dgm:pt modelId="{77C86E5F-6E15-4257-A974-84D8E4AFB4F8}" type="parTrans" cxnId="{0BBD41E2-7717-4F72-9214-25B3FBB66EE3}">
      <dgm:prSet/>
      <dgm:spPr/>
      <dgm:t>
        <a:bodyPr/>
        <a:lstStyle/>
        <a:p>
          <a:endParaRPr lang="en-US"/>
        </a:p>
      </dgm:t>
    </dgm:pt>
    <dgm:pt modelId="{5C416934-C321-4182-893D-EE69944BA4A6}" type="sibTrans" cxnId="{0BBD41E2-7717-4F72-9214-25B3FBB66EE3}">
      <dgm:prSet/>
      <dgm:spPr/>
      <dgm:t>
        <a:bodyPr/>
        <a:lstStyle/>
        <a:p>
          <a:endParaRPr lang="en-US"/>
        </a:p>
      </dgm:t>
    </dgm:pt>
    <dgm:pt modelId="{450495CC-6B57-471A-8F6B-52570FBC9DAF}" type="pres">
      <dgm:prSet presAssocID="{6DAE9D7C-EEDE-401D-BF89-496E62A47D17}" presName="Name0" presStyleCnt="0">
        <dgm:presLayoutVars>
          <dgm:dir/>
          <dgm:resizeHandles val="exact"/>
        </dgm:presLayoutVars>
      </dgm:prSet>
      <dgm:spPr/>
    </dgm:pt>
    <dgm:pt modelId="{4E16F227-564A-4333-AC7F-232D253A8588}" type="pres">
      <dgm:prSet presAssocID="{D4853E2C-A428-4689-9F73-74D056D7AD17}" presName="composite" presStyleCnt="0"/>
      <dgm:spPr/>
    </dgm:pt>
    <dgm:pt modelId="{6763EBB8-75B2-439B-844B-F98C8554A543}" type="pres">
      <dgm:prSet presAssocID="{D4853E2C-A428-4689-9F73-74D056D7AD17}" presName="rect1" presStyleLbl="trAlignAcc1" presStyleIdx="0" presStyleCnt="3">
        <dgm:presLayoutVars>
          <dgm:bulletEnabled val="1"/>
        </dgm:presLayoutVars>
      </dgm:prSet>
      <dgm:spPr/>
    </dgm:pt>
    <dgm:pt modelId="{82997F41-2A2E-43EE-A6E4-BE7E47F518F6}" type="pres">
      <dgm:prSet presAssocID="{D4853E2C-A428-4689-9F73-74D056D7AD17}"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0B0D6C39-7492-4C66-A071-B3BAE78F5CB1}" type="pres">
      <dgm:prSet presAssocID="{17928738-8646-4203-B36D-ADDD9BC3ABE2}" presName="sibTrans" presStyleCnt="0"/>
      <dgm:spPr/>
    </dgm:pt>
    <dgm:pt modelId="{9A67D173-78E3-451F-B147-640A0CC83E3A}" type="pres">
      <dgm:prSet presAssocID="{841E840C-2783-4B98-ABFA-4D4162CAB462}" presName="composite" presStyleCnt="0"/>
      <dgm:spPr/>
    </dgm:pt>
    <dgm:pt modelId="{01E51FAC-C23B-4AEA-BDA7-F77FFCBEBF38}" type="pres">
      <dgm:prSet presAssocID="{841E840C-2783-4B98-ABFA-4D4162CAB462}" presName="rect1" presStyleLbl="trAlignAcc1" presStyleIdx="1" presStyleCnt="3">
        <dgm:presLayoutVars>
          <dgm:bulletEnabled val="1"/>
        </dgm:presLayoutVars>
      </dgm:prSet>
      <dgm:spPr/>
    </dgm:pt>
    <dgm:pt modelId="{6D3CA14E-1E8C-4FEF-9ECA-5F2D901C16B3}" type="pres">
      <dgm:prSet presAssocID="{841E840C-2783-4B98-ABFA-4D4162CAB462}" presName="rect2"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9DE4E14D-6A20-4C3A-B497-9EEEE41CEFC6}" type="pres">
      <dgm:prSet presAssocID="{B64B88CF-00B2-46EE-8D86-9261FF9FBF9C}" presName="sibTrans" presStyleCnt="0"/>
      <dgm:spPr/>
    </dgm:pt>
    <dgm:pt modelId="{1DCEF2DF-F8D2-4F0C-AF77-136407428B35}" type="pres">
      <dgm:prSet presAssocID="{51628446-333F-40D4-A991-3435BF385925}" presName="composite" presStyleCnt="0"/>
      <dgm:spPr/>
    </dgm:pt>
    <dgm:pt modelId="{FC7C2FEE-18C9-4DE1-9599-968A61D8A139}" type="pres">
      <dgm:prSet presAssocID="{51628446-333F-40D4-A991-3435BF385925}" presName="rect1" presStyleLbl="trAlignAcc1" presStyleIdx="2" presStyleCnt="3">
        <dgm:presLayoutVars>
          <dgm:bulletEnabled val="1"/>
        </dgm:presLayoutVars>
      </dgm:prSet>
      <dgm:spPr/>
    </dgm:pt>
    <dgm:pt modelId="{8AE1486A-2B7F-4203-9A93-273B690C37D9}" type="pres">
      <dgm:prSet presAssocID="{51628446-333F-40D4-A991-3435BF385925}" presName="rect2"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Lst>
  <dgm:cxnLst>
    <dgm:cxn modelId="{806EE029-27EE-4329-84F0-18C8EDF69F0A}" type="presOf" srcId="{6DAE9D7C-EEDE-401D-BF89-496E62A47D17}" destId="{450495CC-6B57-471A-8F6B-52570FBC9DAF}" srcOrd="0" destOrd="0" presId="urn:microsoft.com/office/officeart/2008/layout/PictureStrips"/>
    <dgm:cxn modelId="{40F9194A-B49E-4C8E-AF1A-A5C840B262E4}" type="presOf" srcId="{D4853E2C-A428-4689-9F73-74D056D7AD17}" destId="{6763EBB8-75B2-439B-844B-F98C8554A543}" srcOrd="0" destOrd="0" presId="urn:microsoft.com/office/officeart/2008/layout/PictureStrips"/>
    <dgm:cxn modelId="{C03F0D7D-2CCB-4594-B91C-033D22290C0F}" srcId="{6DAE9D7C-EEDE-401D-BF89-496E62A47D17}" destId="{841E840C-2783-4B98-ABFA-4D4162CAB462}" srcOrd="1" destOrd="0" parTransId="{F315A1C6-9BFE-4A0D-9E03-2258541730E2}" sibTransId="{B64B88CF-00B2-46EE-8D86-9261FF9FBF9C}"/>
    <dgm:cxn modelId="{716F9DAB-29A7-4DAB-A4FD-6DDE4D49C11A}" type="presOf" srcId="{51628446-333F-40D4-A991-3435BF385925}" destId="{FC7C2FEE-18C9-4DE1-9599-968A61D8A139}" srcOrd="0" destOrd="0" presId="urn:microsoft.com/office/officeart/2008/layout/PictureStrips"/>
    <dgm:cxn modelId="{0BBD41E2-7717-4F72-9214-25B3FBB66EE3}" srcId="{6DAE9D7C-EEDE-401D-BF89-496E62A47D17}" destId="{51628446-333F-40D4-A991-3435BF385925}" srcOrd="2" destOrd="0" parTransId="{77C86E5F-6E15-4257-A974-84D8E4AFB4F8}" sibTransId="{5C416934-C321-4182-893D-EE69944BA4A6}"/>
    <dgm:cxn modelId="{8C8B27E3-2184-4AC0-9EAA-6EE79E11AEFB}" type="presOf" srcId="{841E840C-2783-4B98-ABFA-4D4162CAB462}" destId="{01E51FAC-C23B-4AEA-BDA7-F77FFCBEBF38}" srcOrd="0" destOrd="0" presId="urn:microsoft.com/office/officeart/2008/layout/PictureStrips"/>
    <dgm:cxn modelId="{EE896DE3-96FA-42CF-B69E-B16C41BCB844}" srcId="{6DAE9D7C-EEDE-401D-BF89-496E62A47D17}" destId="{D4853E2C-A428-4689-9F73-74D056D7AD17}" srcOrd="0" destOrd="0" parTransId="{0B39F74E-48C1-4EB1-9354-CB6E56F05767}" sibTransId="{17928738-8646-4203-B36D-ADDD9BC3ABE2}"/>
    <dgm:cxn modelId="{09868559-144B-4A6F-9E47-DE18EA37ADAF}" type="presParOf" srcId="{450495CC-6B57-471A-8F6B-52570FBC9DAF}" destId="{4E16F227-564A-4333-AC7F-232D253A8588}" srcOrd="0" destOrd="0" presId="urn:microsoft.com/office/officeart/2008/layout/PictureStrips"/>
    <dgm:cxn modelId="{0327B8DF-6BAA-40AB-83D1-E5F7344CBE7C}" type="presParOf" srcId="{4E16F227-564A-4333-AC7F-232D253A8588}" destId="{6763EBB8-75B2-439B-844B-F98C8554A543}" srcOrd="0" destOrd="0" presId="urn:microsoft.com/office/officeart/2008/layout/PictureStrips"/>
    <dgm:cxn modelId="{8542FE2A-2AA7-4458-9B75-6E95A8A027A2}" type="presParOf" srcId="{4E16F227-564A-4333-AC7F-232D253A8588}" destId="{82997F41-2A2E-43EE-A6E4-BE7E47F518F6}" srcOrd="1" destOrd="0" presId="urn:microsoft.com/office/officeart/2008/layout/PictureStrips"/>
    <dgm:cxn modelId="{E8FD2E20-9946-48C1-9C1B-A55814F3FDD5}" type="presParOf" srcId="{450495CC-6B57-471A-8F6B-52570FBC9DAF}" destId="{0B0D6C39-7492-4C66-A071-B3BAE78F5CB1}" srcOrd="1" destOrd="0" presId="urn:microsoft.com/office/officeart/2008/layout/PictureStrips"/>
    <dgm:cxn modelId="{B9FE5419-6C3C-41E2-BF93-0D51D100EA63}" type="presParOf" srcId="{450495CC-6B57-471A-8F6B-52570FBC9DAF}" destId="{9A67D173-78E3-451F-B147-640A0CC83E3A}" srcOrd="2" destOrd="0" presId="urn:microsoft.com/office/officeart/2008/layout/PictureStrips"/>
    <dgm:cxn modelId="{8FE3256B-7475-4F5E-B503-00FCD4A432C1}" type="presParOf" srcId="{9A67D173-78E3-451F-B147-640A0CC83E3A}" destId="{01E51FAC-C23B-4AEA-BDA7-F77FFCBEBF38}" srcOrd="0" destOrd="0" presId="urn:microsoft.com/office/officeart/2008/layout/PictureStrips"/>
    <dgm:cxn modelId="{00D218E4-6E56-4588-BE9C-607A5C66ED05}" type="presParOf" srcId="{9A67D173-78E3-451F-B147-640A0CC83E3A}" destId="{6D3CA14E-1E8C-4FEF-9ECA-5F2D901C16B3}" srcOrd="1" destOrd="0" presId="urn:microsoft.com/office/officeart/2008/layout/PictureStrips"/>
    <dgm:cxn modelId="{4AD26665-2566-4548-A1DE-D5FF6660A0B5}" type="presParOf" srcId="{450495CC-6B57-471A-8F6B-52570FBC9DAF}" destId="{9DE4E14D-6A20-4C3A-B497-9EEEE41CEFC6}" srcOrd="3" destOrd="0" presId="urn:microsoft.com/office/officeart/2008/layout/PictureStrips"/>
    <dgm:cxn modelId="{D36028D7-C9DB-4182-A6B3-8CA043850552}" type="presParOf" srcId="{450495CC-6B57-471A-8F6B-52570FBC9DAF}" destId="{1DCEF2DF-F8D2-4F0C-AF77-136407428B35}" srcOrd="4" destOrd="0" presId="urn:microsoft.com/office/officeart/2008/layout/PictureStrips"/>
    <dgm:cxn modelId="{5AE8A365-5D55-4996-8BDE-957718BCDA1E}" type="presParOf" srcId="{1DCEF2DF-F8D2-4F0C-AF77-136407428B35}" destId="{FC7C2FEE-18C9-4DE1-9599-968A61D8A139}" srcOrd="0" destOrd="0" presId="urn:microsoft.com/office/officeart/2008/layout/PictureStrips"/>
    <dgm:cxn modelId="{C81CC706-FD28-4671-8C4A-239BCFD2C58D}" type="presParOf" srcId="{1DCEF2DF-F8D2-4F0C-AF77-136407428B35}" destId="{8AE1486A-2B7F-4203-9A93-273B690C37D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4C37E2-0887-439D-9B4B-8193BE638642}" type="doc">
      <dgm:prSet loTypeId="urn:microsoft.com/office/officeart/2008/layout/PictureStrips" loCatId="picture" qsTypeId="urn:microsoft.com/office/officeart/2005/8/quickstyle/simple1" qsCatId="simple" csTypeId="urn:microsoft.com/office/officeart/2005/8/colors/colorful5" csCatId="colorful" phldr="1"/>
      <dgm:spPr/>
      <dgm:t>
        <a:bodyPr/>
        <a:lstStyle/>
        <a:p>
          <a:endParaRPr lang="en-US"/>
        </a:p>
      </dgm:t>
    </dgm:pt>
    <dgm:pt modelId="{DC9AB3A1-4FD3-420F-AACA-5EE1C6660CAA}">
      <dgm:prSet/>
      <dgm:spPr/>
      <dgm:t>
        <a:bodyPr/>
        <a:lstStyle/>
        <a:p>
          <a:r>
            <a:rPr lang="en-US" b="1" dirty="0"/>
            <a:t>SabbathQuestions.com Headline</a:t>
          </a:r>
          <a:br>
            <a:rPr lang="en-US" b="1" dirty="0"/>
          </a:br>
          <a:r>
            <a:rPr lang="en-US" dirty="0"/>
            <a:t>Study scripture for yourself to see what God’s word has to say about a Sabbath day of rest!</a:t>
          </a:r>
        </a:p>
      </dgm:t>
    </dgm:pt>
    <dgm:pt modelId="{85814494-4783-4EBB-BA0A-CAC86CA84A66}" type="parTrans" cxnId="{83759F75-5249-433A-83A2-6B21C00952F3}">
      <dgm:prSet/>
      <dgm:spPr/>
      <dgm:t>
        <a:bodyPr/>
        <a:lstStyle/>
        <a:p>
          <a:endParaRPr lang="en-US"/>
        </a:p>
      </dgm:t>
    </dgm:pt>
    <dgm:pt modelId="{989A169C-0565-48B9-945B-51ADE4FF78FB}" type="sibTrans" cxnId="{83759F75-5249-433A-83A2-6B21C00952F3}">
      <dgm:prSet/>
      <dgm:spPr/>
      <dgm:t>
        <a:bodyPr/>
        <a:lstStyle/>
        <a:p>
          <a:endParaRPr lang="en-US"/>
        </a:p>
      </dgm:t>
    </dgm:pt>
    <dgm:pt modelId="{14172112-069B-4C3E-A0F7-F51B46607452}">
      <dgm:prSet/>
      <dgm:spPr/>
      <dgm:t>
        <a:bodyPr/>
        <a:lstStyle/>
        <a:p>
          <a:r>
            <a:rPr lang="en-US" b="1" dirty="0"/>
            <a:t>SabbathQuestions.com Headline</a:t>
          </a:r>
          <a:br>
            <a:rPr lang="en-US" b="1" dirty="0"/>
          </a:br>
          <a:r>
            <a:rPr lang="en-US" dirty="0"/>
            <a:t>More than 100 languages translate the seventh day of the week as “Sabbath.” Find out why!</a:t>
          </a:r>
        </a:p>
      </dgm:t>
    </dgm:pt>
    <dgm:pt modelId="{95C8BBD3-3CA6-42EA-BA27-DBD989DEF4BF}" type="parTrans" cxnId="{DE5CD926-25F5-41DE-AA6B-64D09562ECBE}">
      <dgm:prSet/>
      <dgm:spPr/>
      <dgm:t>
        <a:bodyPr/>
        <a:lstStyle/>
        <a:p>
          <a:endParaRPr lang="en-US"/>
        </a:p>
      </dgm:t>
    </dgm:pt>
    <dgm:pt modelId="{93E0C40B-8C6F-419D-8BC1-E152E2BAEAA0}" type="sibTrans" cxnId="{DE5CD926-25F5-41DE-AA6B-64D09562ECBE}">
      <dgm:prSet/>
      <dgm:spPr/>
      <dgm:t>
        <a:bodyPr/>
        <a:lstStyle/>
        <a:p>
          <a:endParaRPr lang="en-US"/>
        </a:p>
      </dgm:t>
    </dgm:pt>
    <dgm:pt modelId="{48627388-66C8-4492-9805-85073AEB190B}">
      <dgm:prSet/>
      <dgm:spPr/>
      <dgm:t>
        <a:bodyPr/>
        <a:lstStyle/>
        <a:p>
          <a:r>
            <a:rPr lang="en-US" b="1" dirty="0"/>
            <a:t>SabbathQuestions.com Headline</a:t>
          </a:r>
          <a:br>
            <a:rPr lang="en-US" b="1" dirty="0"/>
          </a:br>
          <a:r>
            <a:rPr lang="en-US" dirty="0"/>
            <a:t>Discover 30 Biblical reasons for keeping a seventh-day Sabbath of rest!</a:t>
          </a:r>
        </a:p>
      </dgm:t>
    </dgm:pt>
    <dgm:pt modelId="{4181EF35-E983-446F-ABB1-56C216BDAD46}" type="parTrans" cxnId="{3E6D5AC7-1A71-428D-B941-6A29723866EF}">
      <dgm:prSet/>
      <dgm:spPr/>
      <dgm:t>
        <a:bodyPr/>
        <a:lstStyle/>
        <a:p>
          <a:endParaRPr lang="en-US"/>
        </a:p>
      </dgm:t>
    </dgm:pt>
    <dgm:pt modelId="{56F4070F-4966-4957-9449-9712DF48CBB3}" type="sibTrans" cxnId="{3E6D5AC7-1A71-428D-B941-6A29723866EF}">
      <dgm:prSet/>
      <dgm:spPr/>
      <dgm:t>
        <a:bodyPr/>
        <a:lstStyle/>
        <a:p>
          <a:endParaRPr lang="en-US"/>
        </a:p>
      </dgm:t>
    </dgm:pt>
    <dgm:pt modelId="{EF502E13-FB47-4AE4-B4CD-C56CFADBB866}" type="pres">
      <dgm:prSet presAssocID="{6E4C37E2-0887-439D-9B4B-8193BE638642}" presName="Name0" presStyleCnt="0">
        <dgm:presLayoutVars>
          <dgm:dir/>
          <dgm:resizeHandles val="exact"/>
        </dgm:presLayoutVars>
      </dgm:prSet>
      <dgm:spPr/>
    </dgm:pt>
    <dgm:pt modelId="{72711422-00EB-481A-9C95-E12B817EE80C}" type="pres">
      <dgm:prSet presAssocID="{DC9AB3A1-4FD3-420F-AACA-5EE1C6660CAA}" presName="composite" presStyleCnt="0"/>
      <dgm:spPr/>
    </dgm:pt>
    <dgm:pt modelId="{D1B3EA69-2840-4C5C-88CA-E9B19B3DC80B}" type="pres">
      <dgm:prSet presAssocID="{DC9AB3A1-4FD3-420F-AACA-5EE1C6660CAA}" presName="rect1" presStyleLbl="trAlignAcc1" presStyleIdx="0" presStyleCnt="3">
        <dgm:presLayoutVars>
          <dgm:bulletEnabled val="1"/>
        </dgm:presLayoutVars>
      </dgm:prSet>
      <dgm:spPr/>
    </dgm:pt>
    <dgm:pt modelId="{3B8E9E88-5B6E-429E-88DA-046E9DA57180}" type="pres">
      <dgm:prSet presAssocID="{DC9AB3A1-4FD3-420F-AACA-5EE1C6660CAA}"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674AA03C-6299-46A1-B5C8-915EAF2486C9}" type="pres">
      <dgm:prSet presAssocID="{989A169C-0565-48B9-945B-51ADE4FF78FB}" presName="sibTrans" presStyleCnt="0"/>
      <dgm:spPr/>
    </dgm:pt>
    <dgm:pt modelId="{C694F7B2-E621-4D34-BAAF-00F6094B0DF2}" type="pres">
      <dgm:prSet presAssocID="{14172112-069B-4C3E-A0F7-F51B46607452}" presName="composite" presStyleCnt="0"/>
      <dgm:spPr/>
    </dgm:pt>
    <dgm:pt modelId="{427BFFD7-054F-4E72-BF93-39853EB582C0}" type="pres">
      <dgm:prSet presAssocID="{14172112-069B-4C3E-A0F7-F51B46607452}" presName="rect1" presStyleLbl="trAlignAcc1" presStyleIdx="1" presStyleCnt="3">
        <dgm:presLayoutVars>
          <dgm:bulletEnabled val="1"/>
        </dgm:presLayoutVars>
      </dgm:prSet>
      <dgm:spPr/>
    </dgm:pt>
    <dgm:pt modelId="{884114DA-32EB-4BF8-90B9-E597C2F2F997}" type="pres">
      <dgm:prSet presAssocID="{14172112-069B-4C3E-A0F7-F51B46607452}" presName="rect2"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40134088-71D7-4BF3-B894-3F964AF7BF18}" type="pres">
      <dgm:prSet presAssocID="{93E0C40B-8C6F-419D-8BC1-E152E2BAEAA0}" presName="sibTrans" presStyleCnt="0"/>
      <dgm:spPr/>
    </dgm:pt>
    <dgm:pt modelId="{0C63C504-7134-47A3-ACFD-24A656909676}" type="pres">
      <dgm:prSet presAssocID="{48627388-66C8-4492-9805-85073AEB190B}" presName="composite" presStyleCnt="0"/>
      <dgm:spPr/>
    </dgm:pt>
    <dgm:pt modelId="{A394B2CE-37B6-411F-A002-E94C9B5DCDBC}" type="pres">
      <dgm:prSet presAssocID="{48627388-66C8-4492-9805-85073AEB190B}" presName="rect1" presStyleLbl="trAlignAcc1" presStyleIdx="2" presStyleCnt="3">
        <dgm:presLayoutVars>
          <dgm:bulletEnabled val="1"/>
        </dgm:presLayoutVars>
      </dgm:prSet>
      <dgm:spPr/>
    </dgm:pt>
    <dgm:pt modelId="{EF57198B-E0F9-4ECF-A92C-B7B5E1F6972D}" type="pres">
      <dgm:prSet presAssocID="{48627388-66C8-4492-9805-85073AEB190B}" presName="rect2"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Lst>
  <dgm:cxnLst>
    <dgm:cxn modelId="{2C306F05-BA4A-4EA0-8BD9-F10D0338B542}" type="presOf" srcId="{DC9AB3A1-4FD3-420F-AACA-5EE1C6660CAA}" destId="{D1B3EA69-2840-4C5C-88CA-E9B19B3DC80B}" srcOrd="0" destOrd="0" presId="urn:microsoft.com/office/officeart/2008/layout/PictureStrips"/>
    <dgm:cxn modelId="{DE5CD926-25F5-41DE-AA6B-64D09562ECBE}" srcId="{6E4C37E2-0887-439D-9B4B-8193BE638642}" destId="{14172112-069B-4C3E-A0F7-F51B46607452}" srcOrd="1" destOrd="0" parTransId="{95C8BBD3-3CA6-42EA-BA27-DBD989DEF4BF}" sibTransId="{93E0C40B-8C6F-419D-8BC1-E152E2BAEAA0}"/>
    <dgm:cxn modelId="{83759F75-5249-433A-83A2-6B21C00952F3}" srcId="{6E4C37E2-0887-439D-9B4B-8193BE638642}" destId="{DC9AB3A1-4FD3-420F-AACA-5EE1C6660CAA}" srcOrd="0" destOrd="0" parTransId="{85814494-4783-4EBB-BA0A-CAC86CA84A66}" sibTransId="{989A169C-0565-48B9-945B-51ADE4FF78FB}"/>
    <dgm:cxn modelId="{9DE6C57A-ED0E-4B93-9964-F6907D5E6737}" type="presOf" srcId="{48627388-66C8-4492-9805-85073AEB190B}" destId="{A394B2CE-37B6-411F-A002-E94C9B5DCDBC}" srcOrd="0" destOrd="0" presId="urn:microsoft.com/office/officeart/2008/layout/PictureStrips"/>
    <dgm:cxn modelId="{E822B7BB-7ED1-44D2-97BB-AFC16792C58D}" type="presOf" srcId="{14172112-069B-4C3E-A0F7-F51B46607452}" destId="{427BFFD7-054F-4E72-BF93-39853EB582C0}" srcOrd="0" destOrd="0" presId="urn:microsoft.com/office/officeart/2008/layout/PictureStrips"/>
    <dgm:cxn modelId="{3E6D5AC7-1A71-428D-B941-6A29723866EF}" srcId="{6E4C37E2-0887-439D-9B4B-8193BE638642}" destId="{48627388-66C8-4492-9805-85073AEB190B}" srcOrd="2" destOrd="0" parTransId="{4181EF35-E983-446F-ABB1-56C216BDAD46}" sibTransId="{56F4070F-4966-4957-9449-9712DF48CBB3}"/>
    <dgm:cxn modelId="{A1A1DBDE-D2CB-46FE-AE9C-5AF858B64BB6}" type="presOf" srcId="{6E4C37E2-0887-439D-9B4B-8193BE638642}" destId="{EF502E13-FB47-4AE4-B4CD-C56CFADBB866}" srcOrd="0" destOrd="0" presId="urn:microsoft.com/office/officeart/2008/layout/PictureStrips"/>
    <dgm:cxn modelId="{455EEDFA-14ED-44D8-A57B-3BC6BAD9A0FA}" type="presParOf" srcId="{EF502E13-FB47-4AE4-B4CD-C56CFADBB866}" destId="{72711422-00EB-481A-9C95-E12B817EE80C}" srcOrd="0" destOrd="0" presId="urn:microsoft.com/office/officeart/2008/layout/PictureStrips"/>
    <dgm:cxn modelId="{89491A32-42FD-4B24-9F2A-CD562B74B4C4}" type="presParOf" srcId="{72711422-00EB-481A-9C95-E12B817EE80C}" destId="{D1B3EA69-2840-4C5C-88CA-E9B19B3DC80B}" srcOrd="0" destOrd="0" presId="urn:microsoft.com/office/officeart/2008/layout/PictureStrips"/>
    <dgm:cxn modelId="{DD295E50-6C91-4E9F-B4DE-1FAF4929D83F}" type="presParOf" srcId="{72711422-00EB-481A-9C95-E12B817EE80C}" destId="{3B8E9E88-5B6E-429E-88DA-046E9DA57180}" srcOrd="1" destOrd="0" presId="urn:microsoft.com/office/officeart/2008/layout/PictureStrips"/>
    <dgm:cxn modelId="{D77CD7CD-72E1-47D9-946E-06B6765A8D28}" type="presParOf" srcId="{EF502E13-FB47-4AE4-B4CD-C56CFADBB866}" destId="{674AA03C-6299-46A1-B5C8-915EAF2486C9}" srcOrd="1" destOrd="0" presId="urn:microsoft.com/office/officeart/2008/layout/PictureStrips"/>
    <dgm:cxn modelId="{C83114BE-F0CE-4A27-89E1-E266ACEF4C0F}" type="presParOf" srcId="{EF502E13-FB47-4AE4-B4CD-C56CFADBB866}" destId="{C694F7B2-E621-4D34-BAAF-00F6094B0DF2}" srcOrd="2" destOrd="0" presId="urn:microsoft.com/office/officeart/2008/layout/PictureStrips"/>
    <dgm:cxn modelId="{C279EC60-0DFD-4767-BF8E-E6D74A675A25}" type="presParOf" srcId="{C694F7B2-E621-4D34-BAAF-00F6094B0DF2}" destId="{427BFFD7-054F-4E72-BF93-39853EB582C0}" srcOrd="0" destOrd="0" presId="urn:microsoft.com/office/officeart/2008/layout/PictureStrips"/>
    <dgm:cxn modelId="{A92F8A27-AF10-4DFE-B07B-CA03B43F5786}" type="presParOf" srcId="{C694F7B2-E621-4D34-BAAF-00F6094B0DF2}" destId="{884114DA-32EB-4BF8-90B9-E597C2F2F997}" srcOrd="1" destOrd="0" presId="urn:microsoft.com/office/officeart/2008/layout/PictureStrips"/>
    <dgm:cxn modelId="{D75E9AF0-9FAF-461C-B4B7-4CCC8E4A3BC8}" type="presParOf" srcId="{EF502E13-FB47-4AE4-B4CD-C56CFADBB866}" destId="{40134088-71D7-4BF3-B894-3F964AF7BF18}" srcOrd="3" destOrd="0" presId="urn:microsoft.com/office/officeart/2008/layout/PictureStrips"/>
    <dgm:cxn modelId="{A2AD8F94-D67B-47AB-A48B-6A15B7222087}" type="presParOf" srcId="{EF502E13-FB47-4AE4-B4CD-C56CFADBB866}" destId="{0C63C504-7134-47A3-ACFD-24A656909676}" srcOrd="4" destOrd="0" presId="urn:microsoft.com/office/officeart/2008/layout/PictureStrips"/>
    <dgm:cxn modelId="{5AB92EE7-2463-4807-8910-FA9E2C8CAB1C}" type="presParOf" srcId="{0C63C504-7134-47A3-ACFD-24A656909676}" destId="{A394B2CE-37B6-411F-A002-E94C9B5DCDBC}" srcOrd="0" destOrd="0" presId="urn:microsoft.com/office/officeart/2008/layout/PictureStrips"/>
    <dgm:cxn modelId="{27C49B2D-5891-450C-AA03-192722FE5B61}" type="presParOf" srcId="{0C63C504-7134-47A3-ACFD-24A656909676}" destId="{EF57198B-E0F9-4ECF-A92C-B7B5E1F6972D}"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252B2DD-B164-45BD-A06F-350BD2F7995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16B26B1-5380-45D9-9677-656567FD0B20}">
      <dgm:prSet/>
      <dgm:spPr/>
      <dgm:t>
        <a:bodyPr/>
        <a:lstStyle/>
        <a:p>
          <a:r>
            <a:rPr lang="en-US"/>
            <a:t>Marketing objective: Traffic to website </a:t>
          </a:r>
        </a:p>
      </dgm:t>
    </dgm:pt>
    <dgm:pt modelId="{D8481EC7-88E1-4D99-ABCB-01DB7DD4AD41}" type="parTrans" cxnId="{56343A9F-5594-442E-B769-654889D43F48}">
      <dgm:prSet/>
      <dgm:spPr/>
      <dgm:t>
        <a:bodyPr/>
        <a:lstStyle/>
        <a:p>
          <a:endParaRPr lang="en-US"/>
        </a:p>
      </dgm:t>
    </dgm:pt>
    <dgm:pt modelId="{F8DC66F9-FD08-45A7-B6CC-E5954E8CAA54}" type="sibTrans" cxnId="{56343A9F-5594-442E-B769-654889D43F48}">
      <dgm:prSet/>
      <dgm:spPr/>
      <dgm:t>
        <a:bodyPr/>
        <a:lstStyle/>
        <a:p>
          <a:endParaRPr lang="en-US"/>
        </a:p>
      </dgm:t>
    </dgm:pt>
    <dgm:pt modelId="{9025D866-5C59-449C-81FC-CE524C54C1EF}">
      <dgm:prSet/>
      <dgm:spPr/>
      <dgm:t>
        <a:bodyPr/>
        <a:lstStyle/>
        <a:p>
          <a:r>
            <a:rPr lang="en-US" dirty="0"/>
            <a:t>Split test A/B/C messages for creative</a:t>
          </a:r>
        </a:p>
      </dgm:t>
    </dgm:pt>
    <dgm:pt modelId="{CF44F1E1-7CF4-45D6-8700-B4DB8C40DAC7}" type="parTrans" cxnId="{EAAAEE84-E60E-4709-89B3-627E9A43CF87}">
      <dgm:prSet/>
      <dgm:spPr/>
      <dgm:t>
        <a:bodyPr/>
        <a:lstStyle/>
        <a:p>
          <a:endParaRPr lang="en-US"/>
        </a:p>
      </dgm:t>
    </dgm:pt>
    <dgm:pt modelId="{C92CE067-B19F-41AC-B309-A18C9C7B24F7}" type="sibTrans" cxnId="{EAAAEE84-E60E-4709-89B3-627E9A43CF87}">
      <dgm:prSet/>
      <dgm:spPr/>
      <dgm:t>
        <a:bodyPr/>
        <a:lstStyle/>
        <a:p>
          <a:endParaRPr lang="en-US"/>
        </a:p>
      </dgm:t>
    </dgm:pt>
    <dgm:pt modelId="{D4854F74-EA6E-4D70-9CBD-F8284F55FE16}">
      <dgm:prSet/>
      <dgm:spPr/>
      <dgm:t>
        <a:bodyPr/>
        <a:lstStyle/>
        <a:p>
          <a:r>
            <a:rPr lang="en-US" dirty="0"/>
            <a:t>Audience: Evangelism Geo-Targets Fall 2018</a:t>
          </a:r>
        </a:p>
      </dgm:t>
    </dgm:pt>
    <dgm:pt modelId="{21292FDE-554A-4386-B44F-7DA2F4FB9F15}" type="parTrans" cxnId="{AEF142E5-C460-4B93-9120-5CB65A7A0EEF}">
      <dgm:prSet/>
      <dgm:spPr/>
      <dgm:t>
        <a:bodyPr/>
        <a:lstStyle/>
        <a:p>
          <a:endParaRPr lang="en-US"/>
        </a:p>
      </dgm:t>
    </dgm:pt>
    <dgm:pt modelId="{037CCA31-350A-4B23-9F48-5682EFCFAE9F}" type="sibTrans" cxnId="{AEF142E5-C460-4B93-9120-5CB65A7A0EEF}">
      <dgm:prSet/>
      <dgm:spPr/>
      <dgm:t>
        <a:bodyPr/>
        <a:lstStyle/>
        <a:p>
          <a:endParaRPr lang="en-US"/>
        </a:p>
      </dgm:t>
    </dgm:pt>
    <dgm:pt modelId="{F6EDEB13-471A-4B3D-81BF-96B0E540C1A1}">
      <dgm:prSet/>
      <dgm:spPr/>
      <dgm:t>
        <a:bodyPr/>
        <a:lstStyle/>
        <a:p>
          <a:r>
            <a:rPr lang="en-US"/>
            <a:t>Campaign optimized for Link Clicks</a:t>
          </a:r>
        </a:p>
      </dgm:t>
    </dgm:pt>
    <dgm:pt modelId="{F904EC46-DE81-482D-B271-059151DC8713}" type="parTrans" cxnId="{19E9B2FE-5429-4B0D-9591-9EB4D0948E88}">
      <dgm:prSet/>
      <dgm:spPr/>
      <dgm:t>
        <a:bodyPr/>
        <a:lstStyle/>
        <a:p>
          <a:endParaRPr lang="en-US"/>
        </a:p>
      </dgm:t>
    </dgm:pt>
    <dgm:pt modelId="{A7168B7F-712D-4617-916D-4D5F0D2635CB}" type="sibTrans" cxnId="{19E9B2FE-5429-4B0D-9591-9EB4D0948E88}">
      <dgm:prSet/>
      <dgm:spPr/>
      <dgm:t>
        <a:bodyPr/>
        <a:lstStyle/>
        <a:p>
          <a:endParaRPr lang="en-US"/>
        </a:p>
      </dgm:t>
    </dgm:pt>
    <dgm:pt modelId="{049E22FB-E35E-4EA3-A37A-BF3F471BD735}">
      <dgm:prSet/>
      <dgm:spPr/>
      <dgm:t>
        <a:bodyPr/>
        <a:lstStyle/>
        <a:p>
          <a:r>
            <a:rPr lang="en-US" dirty="0"/>
            <a:t>Lifetime budget: $150 </a:t>
          </a:r>
          <a:br>
            <a:rPr lang="en-US" dirty="0"/>
          </a:br>
          <a:r>
            <a:rPr lang="en-US" dirty="0"/>
            <a:t>(split 3-ways)</a:t>
          </a:r>
        </a:p>
      </dgm:t>
    </dgm:pt>
    <dgm:pt modelId="{65162387-E9B1-4CF5-A768-DD8EC7283A81}" type="parTrans" cxnId="{0812C81B-C2DF-4305-8F3C-12CDFBE6A00F}">
      <dgm:prSet/>
      <dgm:spPr/>
      <dgm:t>
        <a:bodyPr/>
        <a:lstStyle/>
        <a:p>
          <a:endParaRPr lang="en-US"/>
        </a:p>
      </dgm:t>
    </dgm:pt>
    <dgm:pt modelId="{46B6827F-6B30-4697-BB8D-42ED1C277132}" type="sibTrans" cxnId="{0812C81B-C2DF-4305-8F3C-12CDFBE6A00F}">
      <dgm:prSet/>
      <dgm:spPr/>
      <dgm:t>
        <a:bodyPr/>
        <a:lstStyle/>
        <a:p>
          <a:endParaRPr lang="en-US"/>
        </a:p>
      </dgm:t>
    </dgm:pt>
    <dgm:pt modelId="{03B457AA-9235-4D07-89FD-C109F74088F4}">
      <dgm:prSet/>
      <dgm:spPr/>
      <dgm:t>
        <a:bodyPr/>
        <a:lstStyle/>
        <a:p>
          <a:r>
            <a:rPr lang="en-US"/>
            <a:t>7-day campaign, no schedule limits</a:t>
          </a:r>
        </a:p>
      </dgm:t>
    </dgm:pt>
    <dgm:pt modelId="{A7265177-7525-47FE-A974-B072E8516942}" type="parTrans" cxnId="{883598D5-6C80-4BED-8214-468486F89859}">
      <dgm:prSet/>
      <dgm:spPr/>
      <dgm:t>
        <a:bodyPr/>
        <a:lstStyle/>
        <a:p>
          <a:endParaRPr lang="en-US"/>
        </a:p>
      </dgm:t>
    </dgm:pt>
    <dgm:pt modelId="{B1117955-4777-400A-A609-B04EE7B9E0ED}" type="sibTrans" cxnId="{883598D5-6C80-4BED-8214-468486F89859}">
      <dgm:prSet/>
      <dgm:spPr/>
      <dgm:t>
        <a:bodyPr/>
        <a:lstStyle/>
        <a:p>
          <a:endParaRPr lang="en-US"/>
        </a:p>
      </dgm:t>
    </dgm:pt>
    <dgm:pt modelId="{E144DF13-EA40-4AED-A5C6-9E5EF9E9E0E5}">
      <dgm:prSet/>
      <dgm:spPr/>
      <dgm:t>
        <a:bodyPr/>
        <a:lstStyle/>
        <a:p>
          <a:r>
            <a:rPr lang="en-US"/>
            <a:t>Pixel enabled</a:t>
          </a:r>
        </a:p>
      </dgm:t>
    </dgm:pt>
    <dgm:pt modelId="{79670D49-87D4-4D66-AB06-D9DA1237CFF1}" type="parTrans" cxnId="{A1BA0656-78EF-445E-8009-72D205B0F08A}">
      <dgm:prSet/>
      <dgm:spPr/>
      <dgm:t>
        <a:bodyPr/>
        <a:lstStyle/>
        <a:p>
          <a:endParaRPr lang="en-US"/>
        </a:p>
      </dgm:t>
    </dgm:pt>
    <dgm:pt modelId="{C8941051-EC55-4A37-9963-78CE3CCBCA91}" type="sibTrans" cxnId="{A1BA0656-78EF-445E-8009-72D205B0F08A}">
      <dgm:prSet/>
      <dgm:spPr/>
      <dgm:t>
        <a:bodyPr/>
        <a:lstStyle/>
        <a:p>
          <a:endParaRPr lang="en-US"/>
        </a:p>
      </dgm:t>
    </dgm:pt>
    <dgm:pt modelId="{A1627714-E69C-4310-A7F5-89441E31A9AE}">
      <dgm:prSet/>
      <dgm:spPr/>
      <dgm:t>
        <a:bodyPr/>
        <a:lstStyle/>
        <a:p>
          <a:r>
            <a:rPr lang="en-US" dirty="0"/>
            <a:t>Conversational Tone</a:t>
          </a:r>
        </a:p>
      </dgm:t>
    </dgm:pt>
    <dgm:pt modelId="{21A45679-3002-4D99-8F50-35E3FD73BB07}" type="parTrans" cxnId="{0527777F-3012-4BC4-8AB3-B517471691ED}">
      <dgm:prSet/>
      <dgm:spPr/>
      <dgm:t>
        <a:bodyPr/>
        <a:lstStyle/>
        <a:p>
          <a:endParaRPr lang="en-US"/>
        </a:p>
      </dgm:t>
    </dgm:pt>
    <dgm:pt modelId="{09EAC236-AB0F-4ED9-8D2B-813E2852E643}" type="sibTrans" cxnId="{0527777F-3012-4BC4-8AB3-B517471691ED}">
      <dgm:prSet/>
      <dgm:spPr/>
      <dgm:t>
        <a:bodyPr/>
        <a:lstStyle/>
        <a:p>
          <a:endParaRPr lang="en-US"/>
        </a:p>
      </dgm:t>
    </dgm:pt>
    <dgm:pt modelId="{9E856E56-B780-43BF-A94C-E17BF28F0AA7}" type="pres">
      <dgm:prSet presAssocID="{7252B2DD-B164-45BD-A06F-350BD2F79959}" presName="diagram" presStyleCnt="0">
        <dgm:presLayoutVars>
          <dgm:dir/>
          <dgm:resizeHandles val="exact"/>
        </dgm:presLayoutVars>
      </dgm:prSet>
      <dgm:spPr/>
    </dgm:pt>
    <dgm:pt modelId="{1E41BF7A-E21D-4730-8887-BE9145E19B91}" type="pres">
      <dgm:prSet presAssocID="{A16B26B1-5380-45D9-9677-656567FD0B20}" presName="node" presStyleLbl="node1" presStyleIdx="0" presStyleCnt="8">
        <dgm:presLayoutVars>
          <dgm:bulletEnabled val="1"/>
        </dgm:presLayoutVars>
      </dgm:prSet>
      <dgm:spPr/>
    </dgm:pt>
    <dgm:pt modelId="{A214ADDB-585B-4C22-84A2-092D68298F9C}" type="pres">
      <dgm:prSet presAssocID="{F8DC66F9-FD08-45A7-B6CC-E5954E8CAA54}" presName="sibTrans" presStyleCnt="0"/>
      <dgm:spPr/>
    </dgm:pt>
    <dgm:pt modelId="{84FD23B8-5326-427F-9449-BAB2432EC006}" type="pres">
      <dgm:prSet presAssocID="{9025D866-5C59-449C-81FC-CE524C54C1EF}" presName="node" presStyleLbl="node1" presStyleIdx="1" presStyleCnt="8">
        <dgm:presLayoutVars>
          <dgm:bulletEnabled val="1"/>
        </dgm:presLayoutVars>
      </dgm:prSet>
      <dgm:spPr/>
    </dgm:pt>
    <dgm:pt modelId="{21FFEC54-7307-41AF-835A-D9D225EDA430}" type="pres">
      <dgm:prSet presAssocID="{C92CE067-B19F-41AC-B309-A18C9C7B24F7}" presName="sibTrans" presStyleCnt="0"/>
      <dgm:spPr/>
    </dgm:pt>
    <dgm:pt modelId="{A6CCBEC5-7C83-4E49-8982-46604FDFD749}" type="pres">
      <dgm:prSet presAssocID="{A1627714-E69C-4310-A7F5-89441E31A9AE}" presName="node" presStyleLbl="node1" presStyleIdx="2" presStyleCnt="8">
        <dgm:presLayoutVars>
          <dgm:bulletEnabled val="1"/>
        </dgm:presLayoutVars>
      </dgm:prSet>
      <dgm:spPr/>
    </dgm:pt>
    <dgm:pt modelId="{2318E3A3-12EC-4EE8-A0B6-555D24F8BC8C}" type="pres">
      <dgm:prSet presAssocID="{09EAC236-AB0F-4ED9-8D2B-813E2852E643}" presName="sibTrans" presStyleCnt="0"/>
      <dgm:spPr/>
    </dgm:pt>
    <dgm:pt modelId="{DF1233D5-39F0-4155-888E-330E5BD209DE}" type="pres">
      <dgm:prSet presAssocID="{D4854F74-EA6E-4D70-9CBD-F8284F55FE16}" presName="node" presStyleLbl="node1" presStyleIdx="3" presStyleCnt="8">
        <dgm:presLayoutVars>
          <dgm:bulletEnabled val="1"/>
        </dgm:presLayoutVars>
      </dgm:prSet>
      <dgm:spPr/>
    </dgm:pt>
    <dgm:pt modelId="{BAC3B80E-EE50-46FE-B7D8-75E9AE912594}" type="pres">
      <dgm:prSet presAssocID="{037CCA31-350A-4B23-9F48-5682EFCFAE9F}" presName="sibTrans" presStyleCnt="0"/>
      <dgm:spPr/>
    </dgm:pt>
    <dgm:pt modelId="{777CECAE-873F-4070-B2C2-8C7CC0E1A403}" type="pres">
      <dgm:prSet presAssocID="{F6EDEB13-471A-4B3D-81BF-96B0E540C1A1}" presName="node" presStyleLbl="node1" presStyleIdx="4" presStyleCnt="8">
        <dgm:presLayoutVars>
          <dgm:bulletEnabled val="1"/>
        </dgm:presLayoutVars>
      </dgm:prSet>
      <dgm:spPr/>
    </dgm:pt>
    <dgm:pt modelId="{F4D8B97A-8ADF-4FB5-944A-CC0ED82A60F4}" type="pres">
      <dgm:prSet presAssocID="{A7168B7F-712D-4617-916D-4D5F0D2635CB}" presName="sibTrans" presStyleCnt="0"/>
      <dgm:spPr/>
    </dgm:pt>
    <dgm:pt modelId="{7E24F549-7C3D-4A9E-A900-A7039666B264}" type="pres">
      <dgm:prSet presAssocID="{049E22FB-E35E-4EA3-A37A-BF3F471BD735}" presName="node" presStyleLbl="node1" presStyleIdx="5" presStyleCnt="8">
        <dgm:presLayoutVars>
          <dgm:bulletEnabled val="1"/>
        </dgm:presLayoutVars>
      </dgm:prSet>
      <dgm:spPr/>
    </dgm:pt>
    <dgm:pt modelId="{CEC14701-CBF3-41CD-AE9A-8E37616CFD6F}" type="pres">
      <dgm:prSet presAssocID="{46B6827F-6B30-4697-BB8D-42ED1C277132}" presName="sibTrans" presStyleCnt="0"/>
      <dgm:spPr/>
    </dgm:pt>
    <dgm:pt modelId="{D2FAE6BB-9E77-44C2-B644-F101DC19C694}" type="pres">
      <dgm:prSet presAssocID="{03B457AA-9235-4D07-89FD-C109F74088F4}" presName="node" presStyleLbl="node1" presStyleIdx="6" presStyleCnt="8">
        <dgm:presLayoutVars>
          <dgm:bulletEnabled val="1"/>
        </dgm:presLayoutVars>
      </dgm:prSet>
      <dgm:spPr/>
    </dgm:pt>
    <dgm:pt modelId="{80363E08-425D-498E-A4A4-D555A6541378}" type="pres">
      <dgm:prSet presAssocID="{B1117955-4777-400A-A609-B04EE7B9E0ED}" presName="sibTrans" presStyleCnt="0"/>
      <dgm:spPr/>
    </dgm:pt>
    <dgm:pt modelId="{2A734AE6-BDFC-4A25-BCD7-23D88CBC30D9}" type="pres">
      <dgm:prSet presAssocID="{E144DF13-EA40-4AED-A5C6-9E5EF9E9E0E5}" presName="node" presStyleLbl="node1" presStyleIdx="7" presStyleCnt="8">
        <dgm:presLayoutVars>
          <dgm:bulletEnabled val="1"/>
        </dgm:presLayoutVars>
      </dgm:prSet>
      <dgm:spPr/>
    </dgm:pt>
  </dgm:ptLst>
  <dgm:cxnLst>
    <dgm:cxn modelId="{AB7E860C-F21E-46E0-A499-07762DA9C5B5}" type="presOf" srcId="{D4854F74-EA6E-4D70-9CBD-F8284F55FE16}" destId="{DF1233D5-39F0-4155-888E-330E5BD209DE}" srcOrd="0" destOrd="0" presId="urn:microsoft.com/office/officeart/2005/8/layout/default"/>
    <dgm:cxn modelId="{0812C81B-C2DF-4305-8F3C-12CDFBE6A00F}" srcId="{7252B2DD-B164-45BD-A06F-350BD2F79959}" destId="{049E22FB-E35E-4EA3-A37A-BF3F471BD735}" srcOrd="5" destOrd="0" parTransId="{65162387-E9B1-4CF5-A768-DD8EC7283A81}" sibTransId="{46B6827F-6B30-4697-BB8D-42ED1C277132}"/>
    <dgm:cxn modelId="{69A5BC3D-0E27-4AAD-9841-1433795EE7C0}" type="presOf" srcId="{9025D866-5C59-449C-81FC-CE524C54C1EF}" destId="{84FD23B8-5326-427F-9449-BAB2432EC006}" srcOrd="0" destOrd="0" presId="urn:microsoft.com/office/officeart/2005/8/layout/default"/>
    <dgm:cxn modelId="{A1BA0656-78EF-445E-8009-72D205B0F08A}" srcId="{7252B2DD-B164-45BD-A06F-350BD2F79959}" destId="{E144DF13-EA40-4AED-A5C6-9E5EF9E9E0E5}" srcOrd="7" destOrd="0" parTransId="{79670D49-87D4-4D66-AB06-D9DA1237CFF1}" sibTransId="{C8941051-EC55-4A37-9963-78CE3CCBCA91}"/>
    <dgm:cxn modelId="{0527777F-3012-4BC4-8AB3-B517471691ED}" srcId="{7252B2DD-B164-45BD-A06F-350BD2F79959}" destId="{A1627714-E69C-4310-A7F5-89441E31A9AE}" srcOrd="2" destOrd="0" parTransId="{21A45679-3002-4D99-8F50-35E3FD73BB07}" sibTransId="{09EAC236-AB0F-4ED9-8D2B-813E2852E643}"/>
    <dgm:cxn modelId="{C30FB184-8EA6-4E44-98E6-FE79DB279CA5}" type="presOf" srcId="{049E22FB-E35E-4EA3-A37A-BF3F471BD735}" destId="{7E24F549-7C3D-4A9E-A900-A7039666B264}" srcOrd="0" destOrd="0" presId="urn:microsoft.com/office/officeart/2005/8/layout/default"/>
    <dgm:cxn modelId="{EAAAEE84-E60E-4709-89B3-627E9A43CF87}" srcId="{7252B2DD-B164-45BD-A06F-350BD2F79959}" destId="{9025D866-5C59-449C-81FC-CE524C54C1EF}" srcOrd="1" destOrd="0" parTransId="{CF44F1E1-7CF4-45D6-8700-B4DB8C40DAC7}" sibTransId="{C92CE067-B19F-41AC-B309-A18C9C7B24F7}"/>
    <dgm:cxn modelId="{882C6589-F5E9-498A-937E-E0D3B6A3E155}" type="presOf" srcId="{A16B26B1-5380-45D9-9677-656567FD0B20}" destId="{1E41BF7A-E21D-4730-8887-BE9145E19B91}" srcOrd="0" destOrd="0" presId="urn:microsoft.com/office/officeart/2005/8/layout/default"/>
    <dgm:cxn modelId="{5438E991-0A85-4A20-9D4D-B92D263D399F}" type="presOf" srcId="{E144DF13-EA40-4AED-A5C6-9E5EF9E9E0E5}" destId="{2A734AE6-BDFC-4A25-BCD7-23D88CBC30D9}" srcOrd="0" destOrd="0" presId="urn:microsoft.com/office/officeart/2005/8/layout/default"/>
    <dgm:cxn modelId="{56343A9F-5594-442E-B769-654889D43F48}" srcId="{7252B2DD-B164-45BD-A06F-350BD2F79959}" destId="{A16B26B1-5380-45D9-9677-656567FD0B20}" srcOrd="0" destOrd="0" parTransId="{D8481EC7-88E1-4D99-ABCB-01DB7DD4AD41}" sibTransId="{F8DC66F9-FD08-45A7-B6CC-E5954E8CAA54}"/>
    <dgm:cxn modelId="{D111609F-4A5B-4B70-9843-57DB824323E0}" type="presOf" srcId="{A1627714-E69C-4310-A7F5-89441E31A9AE}" destId="{A6CCBEC5-7C83-4E49-8982-46604FDFD749}" srcOrd="0" destOrd="0" presId="urn:microsoft.com/office/officeart/2005/8/layout/default"/>
    <dgm:cxn modelId="{992256A6-EFB6-4E5D-B105-7930FFED0A2D}" type="presOf" srcId="{03B457AA-9235-4D07-89FD-C109F74088F4}" destId="{D2FAE6BB-9E77-44C2-B644-F101DC19C694}" srcOrd="0" destOrd="0" presId="urn:microsoft.com/office/officeart/2005/8/layout/default"/>
    <dgm:cxn modelId="{899BAEB3-747E-4EB4-B08A-F67A1765B35A}" type="presOf" srcId="{7252B2DD-B164-45BD-A06F-350BD2F79959}" destId="{9E856E56-B780-43BF-A94C-E17BF28F0AA7}" srcOrd="0" destOrd="0" presId="urn:microsoft.com/office/officeart/2005/8/layout/default"/>
    <dgm:cxn modelId="{883598D5-6C80-4BED-8214-468486F89859}" srcId="{7252B2DD-B164-45BD-A06F-350BD2F79959}" destId="{03B457AA-9235-4D07-89FD-C109F74088F4}" srcOrd="6" destOrd="0" parTransId="{A7265177-7525-47FE-A974-B072E8516942}" sibTransId="{B1117955-4777-400A-A609-B04EE7B9E0ED}"/>
    <dgm:cxn modelId="{AEF142E5-C460-4B93-9120-5CB65A7A0EEF}" srcId="{7252B2DD-B164-45BD-A06F-350BD2F79959}" destId="{D4854F74-EA6E-4D70-9CBD-F8284F55FE16}" srcOrd="3" destOrd="0" parTransId="{21292FDE-554A-4386-B44F-7DA2F4FB9F15}" sibTransId="{037CCA31-350A-4B23-9F48-5682EFCFAE9F}"/>
    <dgm:cxn modelId="{0D2EEFF7-4161-4DB1-BB51-CDC0C3DDAF05}" type="presOf" srcId="{F6EDEB13-471A-4B3D-81BF-96B0E540C1A1}" destId="{777CECAE-873F-4070-B2C2-8C7CC0E1A403}" srcOrd="0" destOrd="0" presId="urn:microsoft.com/office/officeart/2005/8/layout/default"/>
    <dgm:cxn modelId="{19E9B2FE-5429-4B0D-9591-9EB4D0948E88}" srcId="{7252B2DD-B164-45BD-A06F-350BD2F79959}" destId="{F6EDEB13-471A-4B3D-81BF-96B0E540C1A1}" srcOrd="4" destOrd="0" parTransId="{F904EC46-DE81-482D-B271-059151DC8713}" sibTransId="{A7168B7F-712D-4617-916D-4D5F0D2635CB}"/>
    <dgm:cxn modelId="{CD6F15F6-3484-4A86-B675-E9D777C2BAEB}" type="presParOf" srcId="{9E856E56-B780-43BF-A94C-E17BF28F0AA7}" destId="{1E41BF7A-E21D-4730-8887-BE9145E19B91}" srcOrd="0" destOrd="0" presId="urn:microsoft.com/office/officeart/2005/8/layout/default"/>
    <dgm:cxn modelId="{A6AC0A1E-4A61-4294-8D4F-1F931116CF96}" type="presParOf" srcId="{9E856E56-B780-43BF-A94C-E17BF28F0AA7}" destId="{A214ADDB-585B-4C22-84A2-092D68298F9C}" srcOrd="1" destOrd="0" presId="urn:microsoft.com/office/officeart/2005/8/layout/default"/>
    <dgm:cxn modelId="{5E29365B-CD85-470F-BE27-97425124FF1E}" type="presParOf" srcId="{9E856E56-B780-43BF-A94C-E17BF28F0AA7}" destId="{84FD23B8-5326-427F-9449-BAB2432EC006}" srcOrd="2" destOrd="0" presId="urn:microsoft.com/office/officeart/2005/8/layout/default"/>
    <dgm:cxn modelId="{01AFCDF6-F9CE-49FE-AF38-B4E37336B287}" type="presParOf" srcId="{9E856E56-B780-43BF-A94C-E17BF28F0AA7}" destId="{21FFEC54-7307-41AF-835A-D9D225EDA430}" srcOrd="3" destOrd="0" presId="urn:microsoft.com/office/officeart/2005/8/layout/default"/>
    <dgm:cxn modelId="{6EE8CD12-1D13-4FC7-93F3-E0C50AEF0302}" type="presParOf" srcId="{9E856E56-B780-43BF-A94C-E17BF28F0AA7}" destId="{A6CCBEC5-7C83-4E49-8982-46604FDFD749}" srcOrd="4" destOrd="0" presId="urn:microsoft.com/office/officeart/2005/8/layout/default"/>
    <dgm:cxn modelId="{F5266BA0-4375-41C0-9880-04F45872BF56}" type="presParOf" srcId="{9E856E56-B780-43BF-A94C-E17BF28F0AA7}" destId="{2318E3A3-12EC-4EE8-A0B6-555D24F8BC8C}" srcOrd="5" destOrd="0" presId="urn:microsoft.com/office/officeart/2005/8/layout/default"/>
    <dgm:cxn modelId="{BD12A2CB-D3E4-42C5-BFF5-67B80F691706}" type="presParOf" srcId="{9E856E56-B780-43BF-A94C-E17BF28F0AA7}" destId="{DF1233D5-39F0-4155-888E-330E5BD209DE}" srcOrd="6" destOrd="0" presId="urn:microsoft.com/office/officeart/2005/8/layout/default"/>
    <dgm:cxn modelId="{FA5DC597-6B0C-4505-A53B-5885DBF764A2}" type="presParOf" srcId="{9E856E56-B780-43BF-A94C-E17BF28F0AA7}" destId="{BAC3B80E-EE50-46FE-B7D8-75E9AE912594}" srcOrd="7" destOrd="0" presId="urn:microsoft.com/office/officeart/2005/8/layout/default"/>
    <dgm:cxn modelId="{A92F989E-D8A8-4EAD-8CD7-3E986A4666C7}" type="presParOf" srcId="{9E856E56-B780-43BF-A94C-E17BF28F0AA7}" destId="{777CECAE-873F-4070-B2C2-8C7CC0E1A403}" srcOrd="8" destOrd="0" presId="urn:microsoft.com/office/officeart/2005/8/layout/default"/>
    <dgm:cxn modelId="{349BEBF9-189F-49EA-8A2F-C708253CEF38}" type="presParOf" srcId="{9E856E56-B780-43BF-A94C-E17BF28F0AA7}" destId="{F4D8B97A-8ADF-4FB5-944A-CC0ED82A60F4}" srcOrd="9" destOrd="0" presId="urn:microsoft.com/office/officeart/2005/8/layout/default"/>
    <dgm:cxn modelId="{7A05A3A7-08A2-40C1-A7F0-F7C1F1284A21}" type="presParOf" srcId="{9E856E56-B780-43BF-A94C-E17BF28F0AA7}" destId="{7E24F549-7C3D-4A9E-A900-A7039666B264}" srcOrd="10" destOrd="0" presId="urn:microsoft.com/office/officeart/2005/8/layout/default"/>
    <dgm:cxn modelId="{AE46D684-B9D2-47DD-BE45-770AFED2EB08}" type="presParOf" srcId="{9E856E56-B780-43BF-A94C-E17BF28F0AA7}" destId="{CEC14701-CBF3-41CD-AE9A-8E37616CFD6F}" srcOrd="11" destOrd="0" presId="urn:microsoft.com/office/officeart/2005/8/layout/default"/>
    <dgm:cxn modelId="{1F43156C-641B-4435-9DFA-04985911CC51}" type="presParOf" srcId="{9E856E56-B780-43BF-A94C-E17BF28F0AA7}" destId="{D2FAE6BB-9E77-44C2-B644-F101DC19C694}" srcOrd="12" destOrd="0" presId="urn:microsoft.com/office/officeart/2005/8/layout/default"/>
    <dgm:cxn modelId="{D215E0A7-752C-44A3-9CA4-298A4815515E}" type="presParOf" srcId="{9E856E56-B780-43BF-A94C-E17BF28F0AA7}" destId="{80363E08-425D-498E-A4A4-D555A6541378}" srcOrd="13" destOrd="0" presId="urn:microsoft.com/office/officeart/2005/8/layout/default"/>
    <dgm:cxn modelId="{0635F3ED-F7FC-4B14-91EB-792F5E8B3AE1}" type="presParOf" srcId="{9E856E56-B780-43BF-A94C-E17BF28F0AA7}" destId="{2A734AE6-BDFC-4A25-BCD7-23D88CBC30D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DAE9D7C-EEDE-401D-BF89-496E62A47D17}"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D4853E2C-A428-4689-9F73-74D056D7AD17}">
      <dgm:prSet/>
      <dgm:spPr/>
      <dgm:t>
        <a:bodyPr/>
        <a:lstStyle/>
        <a:p>
          <a:r>
            <a:rPr lang="en-US" b="1" dirty="0"/>
            <a:t>A Day of Rest? Yes, Please!</a:t>
          </a:r>
          <a:br>
            <a:rPr lang="en-US" b="1" dirty="0"/>
          </a:br>
          <a:r>
            <a:rPr lang="en-US" dirty="0"/>
            <a:t>Learn why God said, “Remember the Sabbath,” the fourth commandment God wrote using His own finger!</a:t>
          </a:r>
        </a:p>
      </dgm:t>
    </dgm:pt>
    <dgm:pt modelId="{0B39F74E-48C1-4EB1-9354-CB6E56F05767}" type="parTrans" cxnId="{EE896DE3-96FA-42CF-B69E-B16C41BCB844}">
      <dgm:prSet/>
      <dgm:spPr/>
      <dgm:t>
        <a:bodyPr/>
        <a:lstStyle/>
        <a:p>
          <a:endParaRPr lang="en-US"/>
        </a:p>
      </dgm:t>
    </dgm:pt>
    <dgm:pt modelId="{17928738-8646-4203-B36D-ADDD9BC3ABE2}" type="sibTrans" cxnId="{EE896DE3-96FA-42CF-B69E-B16C41BCB844}">
      <dgm:prSet/>
      <dgm:spPr/>
      <dgm:t>
        <a:bodyPr/>
        <a:lstStyle/>
        <a:p>
          <a:endParaRPr lang="en-US"/>
        </a:p>
      </dgm:t>
    </dgm:pt>
    <dgm:pt modelId="{841E840C-2783-4B98-ABFA-4D4162CAB462}">
      <dgm:prSet/>
      <dgm:spPr/>
      <dgm:t>
        <a:bodyPr/>
        <a:lstStyle/>
        <a:p>
          <a:r>
            <a:rPr lang="en-US" b="1" dirty="0"/>
            <a:t>A Day of Rest? Yes, Please!</a:t>
          </a:r>
          <a:br>
            <a:rPr lang="en-US" b="1" dirty="0"/>
          </a:br>
          <a:r>
            <a:rPr lang="en-US" dirty="0"/>
            <a:t>Guess what? A day of rest is Biblical! It's mentioned 175 times in scripture!</a:t>
          </a:r>
        </a:p>
      </dgm:t>
    </dgm:pt>
    <dgm:pt modelId="{F315A1C6-9BFE-4A0D-9E03-2258541730E2}" type="parTrans" cxnId="{C03F0D7D-2CCB-4594-B91C-033D22290C0F}">
      <dgm:prSet/>
      <dgm:spPr/>
      <dgm:t>
        <a:bodyPr/>
        <a:lstStyle/>
        <a:p>
          <a:endParaRPr lang="en-US"/>
        </a:p>
      </dgm:t>
    </dgm:pt>
    <dgm:pt modelId="{B64B88CF-00B2-46EE-8D86-9261FF9FBF9C}" type="sibTrans" cxnId="{C03F0D7D-2CCB-4594-B91C-033D22290C0F}">
      <dgm:prSet/>
      <dgm:spPr/>
      <dgm:t>
        <a:bodyPr/>
        <a:lstStyle/>
        <a:p>
          <a:endParaRPr lang="en-US"/>
        </a:p>
      </dgm:t>
    </dgm:pt>
    <dgm:pt modelId="{51628446-333F-40D4-A991-3435BF385925}">
      <dgm:prSet/>
      <dgm:spPr/>
      <dgm:t>
        <a:bodyPr/>
        <a:lstStyle/>
        <a:p>
          <a:r>
            <a:rPr lang="en-US" b="1" dirty="0"/>
            <a:t>A Day of Rest? Yes, Please!</a:t>
          </a:r>
          <a:br>
            <a:rPr lang="en-US" b="1" dirty="0"/>
          </a:br>
          <a:r>
            <a:rPr lang="en-US" dirty="0"/>
            <a:t>In this busy, fast-paced 24/7 world of deadlines and stress, a day off. A Sabbath rest. Sound appealing? It is!</a:t>
          </a:r>
        </a:p>
      </dgm:t>
    </dgm:pt>
    <dgm:pt modelId="{77C86E5F-6E15-4257-A974-84D8E4AFB4F8}" type="parTrans" cxnId="{0BBD41E2-7717-4F72-9214-25B3FBB66EE3}">
      <dgm:prSet/>
      <dgm:spPr/>
      <dgm:t>
        <a:bodyPr/>
        <a:lstStyle/>
        <a:p>
          <a:endParaRPr lang="en-US"/>
        </a:p>
      </dgm:t>
    </dgm:pt>
    <dgm:pt modelId="{5C416934-C321-4182-893D-EE69944BA4A6}" type="sibTrans" cxnId="{0BBD41E2-7717-4F72-9214-25B3FBB66EE3}">
      <dgm:prSet/>
      <dgm:spPr/>
      <dgm:t>
        <a:bodyPr/>
        <a:lstStyle/>
        <a:p>
          <a:endParaRPr lang="en-US"/>
        </a:p>
      </dgm:t>
    </dgm:pt>
    <dgm:pt modelId="{450495CC-6B57-471A-8F6B-52570FBC9DAF}" type="pres">
      <dgm:prSet presAssocID="{6DAE9D7C-EEDE-401D-BF89-496E62A47D17}" presName="Name0" presStyleCnt="0">
        <dgm:presLayoutVars>
          <dgm:dir/>
          <dgm:resizeHandles val="exact"/>
        </dgm:presLayoutVars>
      </dgm:prSet>
      <dgm:spPr/>
    </dgm:pt>
    <dgm:pt modelId="{4E16F227-564A-4333-AC7F-232D253A8588}" type="pres">
      <dgm:prSet presAssocID="{D4853E2C-A428-4689-9F73-74D056D7AD17}" presName="composite" presStyleCnt="0"/>
      <dgm:spPr/>
    </dgm:pt>
    <dgm:pt modelId="{6763EBB8-75B2-439B-844B-F98C8554A543}" type="pres">
      <dgm:prSet presAssocID="{D4853E2C-A428-4689-9F73-74D056D7AD17}" presName="rect1" presStyleLbl="trAlignAcc1" presStyleIdx="0" presStyleCnt="3">
        <dgm:presLayoutVars>
          <dgm:bulletEnabled val="1"/>
        </dgm:presLayoutVars>
      </dgm:prSet>
      <dgm:spPr/>
    </dgm:pt>
    <dgm:pt modelId="{82997F41-2A2E-43EE-A6E4-BE7E47F518F6}" type="pres">
      <dgm:prSet presAssocID="{D4853E2C-A428-4689-9F73-74D056D7AD17}"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0B0D6C39-7492-4C66-A071-B3BAE78F5CB1}" type="pres">
      <dgm:prSet presAssocID="{17928738-8646-4203-B36D-ADDD9BC3ABE2}" presName="sibTrans" presStyleCnt="0"/>
      <dgm:spPr/>
    </dgm:pt>
    <dgm:pt modelId="{9A67D173-78E3-451F-B147-640A0CC83E3A}" type="pres">
      <dgm:prSet presAssocID="{841E840C-2783-4B98-ABFA-4D4162CAB462}" presName="composite" presStyleCnt="0"/>
      <dgm:spPr/>
    </dgm:pt>
    <dgm:pt modelId="{01E51FAC-C23B-4AEA-BDA7-F77FFCBEBF38}" type="pres">
      <dgm:prSet presAssocID="{841E840C-2783-4B98-ABFA-4D4162CAB462}" presName="rect1" presStyleLbl="trAlignAcc1" presStyleIdx="1" presStyleCnt="3">
        <dgm:presLayoutVars>
          <dgm:bulletEnabled val="1"/>
        </dgm:presLayoutVars>
      </dgm:prSet>
      <dgm:spPr/>
    </dgm:pt>
    <dgm:pt modelId="{6D3CA14E-1E8C-4FEF-9ECA-5F2D901C16B3}" type="pres">
      <dgm:prSet presAssocID="{841E840C-2783-4B98-ABFA-4D4162CAB462}" presName="rect2"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9DE4E14D-6A20-4C3A-B497-9EEEE41CEFC6}" type="pres">
      <dgm:prSet presAssocID="{B64B88CF-00B2-46EE-8D86-9261FF9FBF9C}" presName="sibTrans" presStyleCnt="0"/>
      <dgm:spPr/>
    </dgm:pt>
    <dgm:pt modelId="{1DCEF2DF-F8D2-4F0C-AF77-136407428B35}" type="pres">
      <dgm:prSet presAssocID="{51628446-333F-40D4-A991-3435BF385925}" presName="composite" presStyleCnt="0"/>
      <dgm:spPr/>
    </dgm:pt>
    <dgm:pt modelId="{FC7C2FEE-18C9-4DE1-9599-968A61D8A139}" type="pres">
      <dgm:prSet presAssocID="{51628446-333F-40D4-A991-3435BF385925}" presName="rect1" presStyleLbl="trAlignAcc1" presStyleIdx="2" presStyleCnt="3">
        <dgm:presLayoutVars>
          <dgm:bulletEnabled val="1"/>
        </dgm:presLayoutVars>
      </dgm:prSet>
      <dgm:spPr/>
    </dgm:pt>
    <dgm:pt modelId="{8AE1486A-2B7F-4203-9A93-273B690C37D9}" type="pres">
      <dgm:prSet presAssocID="{51628446-333F-40D4-A991-3435BF385925}" presName="rect2"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Lst>
  <dgm:cxnLst>
    <dgm:cxn modelId="{806EE029-27EE-4329-84F0-18C8EDF69F0A}" type="presOf" srcId="{6DAE9D7C-EEDE-401D-BF89-496E62A47D17}" destId="{450495CC-6B57-471A-8F6B-52570FBC9DAF}" srcOrd="0" destOrd="0" presId="urn:microsoft.com/office/officeart/2008/layout/PictureStrips"/>
    <dgm:cxn modelId="{40F9194A-B49E-4C8E-AF1A-A5C840B262E4}" type="presOf" srcId="{D4853E2C-A428-4689-9F73-74D056D7AD17}" destId="{6763EBB8-75B2-439B-844B-F98C8554A543}" srcOrd="0" destOrd="0" presId="urn:microsoft.com/office/officeart/2008/layout/PictureStrips"/>
    <dgm:cxn modelId="{C03F0D7D-2CCB-4594-B91C-033D22290C0F}" srcId="{6DAE9D7C-EEDE-401D-BF89-496E62A47D17}" destId="{841E840C-2783-4B98-ABFA-4D4162CAB462}" srcOrd="1" destOrd="0" parTransId="{F315A1C6-9BFE-4A0D-9E03-2258541730E2}" sibTransId="{B64B88CF-00B2-46EE-8D86-9261FF9FBF9C}"/>
    <dgm:cxn modelId="{716F9DAB-29A7-4DAB-A4FD-6DDE4D49C11A}" type="presOf" srcId="{51628446-333F-40D4-A991-3435BF385925}" destId="{FC7C2FEE-18C9-4DE1-9599-968A61D8A139}" srcOrd="0" destOrd="0" presId="urn:microsoft.com/office/officeart/2008/layout/PictureStrips"/>
    <dgm:cxn modelId="{0BBD41E2-7717-4F72-9214-25B3FBB66EE3}" srcId="{6DAE9D7C-EEDE-401D-BF89-496E62A47D17}" destId="{51628446-333F-40D4-A991-3435BF385925}" srcOrd="2" destOrd="0" parTransId="{77C86E5F-6E15-4257-A974-84D8E4AFB4F8}" sibTransId="{5C416934-C321-4182-893D-EE69944BA4A6}"/>
    <dgm:cxn modelId="{8C8B27E3-2184-4AC0-9EAA-6EE79E11AEFB}" type="presOf" srcId="{841E840C-2783-4B98-ABFA-4D4162CAB462}" destId="{01E51FAC-C23B-4AEA-BDA7-F77FFCBEBF38}" srcOrd="0" destOrd="0" presId="urn:microsoft.com/office/officeart/2008/layout/PictureStrips"/>
    <dgm:cxn modelId="{EE896DE3-96FA-42CF-B69E-B16C41BCB844}" srcId="{6DAE9D7C-EEDE-401D-BF89-496E62A47D17}" destId="{D4853E2C-A428-4689-9F73-74D056D7AD17}" srcOrd="0" destOrd="0" parTransId="{0B39F74E-48C1-4EB1-9354-CB6E56F05767}" sibTransId="{17928738-8646-4203-B36D-ADDD9BC3ABE2}"/>
    <dgm:cxn modelId="{09868559-144B-4A6F-9E47-DE18EA37ADAF}" type="presParOf" srcId="{450495CC-6B57-471A-8F6B-52570FBC9DAF}" destId="{4E16F227-564A-4333-AC7F-232D253A8588}" srcOrd="0" destOrd="0" presId="urn:microsoft.com/office/officeart/2008/layout/PictureStrips"/>
    <dgm:cxn modelId="{0327B8DF-6BAA-40AB-83D1-E5F7344CBE7C}" type="presParOf" srcId="{4E16F227-564A-4333-AC7F-232D253A8588}" destId="{6763EBB8-75B2-439B-844B-F98C8554A543}" srcOrd="0" destOrd="0" presId="urn:microsoft.com/office/officeart/2008/layout/PictureStrips"/>
    <dgm:cxn modelId="{8542FE2A-2AA7-4458-9B75-6E95A8A027A2}" type="presParOf" srcId="{4E16F227-564A-4333-AC7F-232D253A8588}" destId="{82997F41-2A2E-43EE-A6E4-BE7E47F518F6}" srcOrd="1" destOrd="0" presId="urn:microsoft.com/office/officeart/2008/layout/PictureStrips"/>
    <dgm:cxn modelId="{E8FD2E20-9946-48C1-9C1B-A55814F3FDD5}" type="presParOf" srcId="{450495CC-6B57-471A-8F6B-52570FBC9DAF}" destId="{0B0D6C39-7492-4C66-A071-B3BAE78F5CB1}" srcOrd="1" destOrd="0" presId="urn:microsoft.com/office/officeart/2008/layout/PictureStrips"/>
    <dgm:cxn modelId="{B9FE5419-6C3C-41E2-BF93-0D51D100EA63}" type="presParOf" srcId="{450495CC-6B57-471A-8F6B-52570FBC9DAF}" destId="{9A67D173-78E3-451F-B147-640A0CC83E3A}" srcOrd="2" destOrd="0" presId="urn:microsoft.com/office/officeart/2008/layout/PictureStrips"/>
    <dgm:cxn modelId="{8FE3256B-7475-4F5E-B503-00FCD4A432C1}" type="presParOf" srcId="{9A67D173-78E3-451F-B147-640A0CC83E3A}" destId="{01E51FAC-C23B-4AEA-BDA7-F77FFCBEBF38}" srcOrd="0" destOrd="0" presId="urn:microsoft.com/office/officeart/2008/layout/PictureStrips"/>
    <dgm:cxn modelId="{00D218E4-6E56-4588-BE9C-607A5C66ED05}" type="presParOf" srcId="{9A67D173-78E3-451F-B147-640A0CC83E3A}" destId="{6D3CA14E-1E8C-4FEF-9ECA-5F2D901C16B3}" srcOrd="1" destOrd="0" presId="urn:microsoft.com/office/officeart/2008/layout/PictureStrips"/>
    <dgm:cxn modelId="{4AD26665-2566-4548-A1DE-D5FF6660A0B5}" type="presParOf" srcId="{450495CC-6B57-471A-8F6B-52570FBC9DAF}" destId="{9DE4E14D-6A20-4C3A-B497-9EEEE41CEFC6}" srcOrd="3" destOrd="0" presId="urn:microsoft.com/office/officeart/2008/layout/PictureStrips"/>
    <dgm:cxn modelId="{D36028D7-C9DB-4182-A6B3-8CA043850552}" type="presParOf" srcId="{450495CC-6B57-471A-8F6B-52570FBC9DAF}" destId="{1DCEF2DF-F8D2-4F0C-AF77-136407428B35}" srcOrd="4" destOrd="0" presId="urn:microsoft.com/office/officeart/2008/layout/PictureStrips"/>
    <dgm:cxn modelId="{5AE8A365-5D55-4996-8BDE-957718BCDA1E}" type="presParOf" srcId="{1DCEF2DF-F8D2-4F0C-AF77-136407428B35}" destId="{FC7C2FEE-18C9-4DE1-9599-968A61D8A139}" srcOrd="0" destOrd="0" presId="urn:microsoft.com/office/officeart/2008/layout/PictureStrips"/>
    <dgm:cxn modelId="{C81CC706-FD28-4671-8C4A-239BCFD2C58D}" type="presParOf" srcId="{1DCEF2DF-F8D2-4F0C-AF77-136407428B35}" destId="{8AE1486A-2B7F-4203-9A93-273B690C37D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5C2AB86-3C6B-44F7-AC18-D89765C66EA0}" type="doc">
      <dgm:prSet loTypeId="urn:microsoft.com/office/officeart/2005/8/layout/process4" loCatId="list" qsTypeId="urn:microsoft.com/office/officeart/2005/8/quickstyle/simple1" qsCatId="simple" csTypeId="urn:microsoft.com/office/officeart/2005/8/colors/colorful5" csCatId="colorful"/>
      <dgm:spPr/>
      <dgm:t>
        <a:bodyPr/>
        <a:lstStyle/>
        <a:p>
          <a:endParaRPr lang="en-US"/>
        </a:p>
      </dgm:t>
    </dgm:pt>
    <dgm:pt modelId="{220A27EF-31D8-4343-831F-79521EFF8296}">
      <dgm:prSet/>
      <dgm:spPr/>
      <dgm:t>
        <a:bodyPr/>
        <a:lstStyle/>
        <a:p>
          <a:r>
            <a:rPr lang="en-US" dirty="0"/>
            <a:t>Ad A</a:t>
          </a:r>
        </a:p>
      </dgm:t>
    </dgm:pt>
    <dgm:pt modelId="{5FA62380-6E2C-4FE9-A20B-96FE2D94ECD7}" type="parTrans" cxnId="{57FF6AA5-3076-4B44-8F28-1026713CDB6B}">
      <dgm:prSet/>
      <dgm:spPr/>
      <dgm:t>
        <a:bodyPr/>
        <a:lstStyle/>
        <a:p>
          <a:endParaRPr lang="en-US"/>
        </a:p>
      </dgm:t>
    </dgm:pt>
    <dgm:pt modelId="{FDBA0D78-7B8D-414A-A250-A0F229A37BAB}" type="sibTrans" cxnId="{57FF6AA5-3076-4B44-8F28-1026713CDB6B}">
      <dgm:prSet/>
      <dgm:spPr/>
      <dgm:t>
        <a:bodyPr/>
        <a:lstStyle/>
        <a:p>
          <a:endParaRPr lang="en-US"/>
        </a:p>
      </dgm:t>
    </dgm:pt>
    <dgm:pt modelId="{E838C8F9-3D3C-4F31-8B82-1E74F1F4A768}">
      <dgm:prSet/>
      <dgm:spPr/>
      <dgm:t>
        <a:bodyPr/>
        <a:lstStyle/>
        <a:p>
          <a:r>
            <a:rPr lang="en-US"/>
            <a:t>56 clicks</a:t>
          </a:r>
        </a:p>
      </dgm:t>
    </dgm:pt>
    <dgm:pt modelId="{145D5112-C34B-4A50-B29C-3740F828C31A}" type="parTrans" cxnId="{0C30533E-CE14-4725-8EEE-7F5B593BA03D}">
      <dgm:prSet/>
      <dgm:spPr/>
      <dgm:t>
        <a:bodyPr/>
        <a:lstStyle/>
        <a:p>
          <a:endParaRPr lang="en-US"/>
        </a:p>
      </dgm:t>
    </dgm:pt>
    <dgm:pt modelId="{A3414347-CFB5-4B12-8326-E5CAC078B48E}" type="sibTrans" cxnId="{0C30533E-CE14-4725-8EEE-7F5B593BA03D}">
      <dgm:prSet/>
      <dgm:spPr/>
      <dgm:t>
        <a:bodyPr/>
        <a:lstStyle/>
        <a:p>
          <a:endParaRPr lang="en-US"/>
        </a:p>
      </dgm:t>
    </dgm:pt>
    <dgm:pt modelId="{7CA91759-3298-479A-B72A-F785CD2EE509}">
      <dgm:prSet/>
      <dgm:spPr/>
      <dgm:t>
        <a:bodyPr/>
        <a:lstStyle/>
        <a:p>
          <a:r>
            <a:rPr lang="en-US"/>
            <a:t>3,700 reach</a:t>
          </a:r>
        </a:p>
      </dgm:t>
    </dgm:pt>
    <dgm:pt modelId="{D362205C-1E50-4EC6-91A3-F0141B408C9A}" type="parTrans" cxnId="{CADB4DF8-6DD1-465E-BD88-9005EB9AF5BC}">
      <dgm:prSet/>
      <dgm:spPr/>
      <dgm:t>
        <a:bodyPr/>
        <a:lstStyle/>
        <a:p>
          <a:endParaRPr lang="en-US"/>
        </a:p>
      </dgm:t>
    </dgm:pt>
    <dgm:pt modelId="{FE6E5863-7DC1-43F4-85CF-995F062CFBF2}" type="sibTrans" cxnId="{CADB4DF8-6DD1-465E-BD88-9005EB9AF5BC}">
      <dgm:prSet/>
      <dgm:spPr/>
      <dgm:t>
        <a:bodyPr/>
        <a:lstStyle/>
        <a:p>
          <a:endParaRPr lang="en-US"/>
        </a:p>
      </dgm:t>
    </dgm:pt>
    <dgm:pt modelId="{AAB52BCD-F173-4C7B-8B1D-8F3A15D7BC57}">
      <dgm:prSet/>
      <dgm:spPr/>
      <dgm:t>
        <a:bodyPr/>
        <a:lstStyle/>
        <a:p>
          <a:r>
            <a:rPr lang="en-US"/>
            <a:t>5,729 impressions</a:t>
          </a:r>
        </a:p>
      </dgm:t>
    </dgm:pt>
    <dgm:pt modelId="{1336664F-E6B8-4918-AB72-7D27895066C7}" type="parTrans" cxnId="{5A7F70E2-53F7-428C-A2E8-53BD2F621435}">
      <dgm:prSet/>
      <dgm:spPr/>
      <dgm:t>
        <a:bodyPr/>
        <a:lstStyle/>
        <a:p>
          <a:endParaRPr lang="en-US"/>
        </a:p>
      </dgm:t>
    </dgm:pt>
    <dgm:pt modelId="{80DDD475-6722-4331-A627-497470C33645}" type="sibTrans" cxnId="{5A7F70E2-53F7-428C-A2E8-53BD2F621435}">
      <dgm:prSet/>
      <dgm:spPr/>
      <dgm:t>
        <a:bodyPr/>
        <a:lstStyle/>
        <a:p>
          <a:endParaRPr lang="en-US"/>
        </a:p>
      </dgm:t>
    </dgm:pt>
    <dgm:pt modelId="{3C3640FF-EC16-4A8F-BD5D-8DA851AA1CF9}">
      <dgm:prSet/>
      <dgm:spPr/>
      <dgm:t>
        <a:bodyPr/>
        <a:lstStyle/>
        <a:p>
          <a:r>
            <a:rPr lang="en-US"/>
            <a:t>1.55 frequency</a:t>
          </a:r>
        </a:p>
      </dgm:t>
    </dgm:pt>
    <dgm:pt modelId="{11F6CAFE-26E5-44F4-A3A6-043EBC0D964A}" type="parTrans" cxnId="{56AB41AF-EFC0-4994-9E50-34F9BF6A7147}">
      <dgm:prSet/>
      <dgm:spPr/>
      <dgm:t>
        <a:bodyPr/>
        <a:lstStyle/>
        <a:p>
          <a:endParaRPr lang="en-US"/>
        </a:p>
      </dgm:t>
    </dgm:pt>
    <dgm:pt modelId="{47674587-E2A1-47B4-A924-F3A27651DB20}" type="sibTrans" cxnId="{56AB41AF-EFC0-4994-9E50-34F9BF6A7147}">
      <dgm:prSet/>
      <dgm:spPr/>
      <dgm:t>
        <a:bodyPr/>
        <a:lstStyle/>
        <a:p>
          <a:endParaRPr lang="en-US"/>
        </a:p>
      </dgm:t>
    </dgm:pt>
    <dgm:pt modelId="{CF595C3A-1D41-4A06-B1C3-17AE99082C9D}">
      <dgm:prSet/>
      <dgm:spPr/>
      <dgm:t>
        <a:bodyPr/>
        <a:lstStyle/>
        <a:p>
          <a:r>
            <a:rPr lang="en-US"/>
            <a:t>5 relevancy</a:t>
          </a:r>
        </a:p>
      </dgm:t>
    </dgm:pt>
    <dgm:pt modelId="{BEC6C6DA-FE63-4BCE-A442-5D672FDD99BF}" type="parTrans" cxnId="{3726DDDE-2D9B-483E-9196-59A229955E41}">
      <dgm:prSet/>
      <dgm:spPr/>
      <dgm:t>
        <a:bodyPr/>
        <a:lstStyle/>
        <a:p>
          <a:endParaRPr lang="en-US"/>
        </a:p>
      </dgm:t>
    </dgm:pt>
    <dgm:pt modelId="{60DBDA60-AC35-4F5B-B88D-1EA1957AC56E}" type="sibTrans" cxnId="{3726DDDE-2D9B-483E-9196-59A229955E41}">
      <dgm:prSet/>
      <dgm:spPr/>
      <dgm:t>
        <a:bodyPr/>
        <a:lstStyle/>
        <a:p>
          <a:endParaRPr lang="en-US"/>
        </a:p>
      </dgm:t>
    </dgm:pt>
    <dgm:pt modelId="{1C13257E-33A4-4316-A336-878494302714}">
      <dgm:prSet/>
      <dgm:spPr/>
      <dgm:t>
        <a:bodyPr/>
        <a:lstStyle/>
        <a:p>
          <a:r>
            <a:rPr lang="en-US"/>
            <a:t>$0.87 per link click</a:t>
          </a:r>
        </a:p>
      </dgm:t>
    </dgm:pt>
    <dgm:pt modelId="{1C9E753C-BFE5-4E5F-A3A0-B5452C2BF6B3}" type="parTrans" cxnId="{C53E1BD8-5258-4828-B08A-5814135B739C}">
      <dgm:prSet/>
      <dgm:spPr/>
      <dgm:t>
        <a:bodyPr/>
        <a:lstStyle/>
        <a:p>
          <a:endParaRPr lang="en-US"/>
        </a:p>
      </dgm:t>
    </dgm:pt>
    <dgm:pt modelId="{CA98CA8D-4E61-4286-870E-23362080B29E}" type="sibTrans" cxnId="{C53E1BD8-5258-4828-B08A-5814135B739C}">
      <dgm:prSet/>
      <dgm:spPr/>
      <dgm:t>
        <a:bodyPr/>
        <a:lstStyle/>
        <a:p>
          <a:endParaRPr lang="en-US"/>
        </a:p>
      </dgm:t>
    </dgm:pt>
    <dgm:pt modelId="{812425EF-84F1-4759-A31E-7602744072BB}">
      <dgm:prSet/>
      <dgm:spPr/>
      <dgm:t>
        <a:bodyPr/>
        <a:lstStyle/>
        <a:p>
          <a:r>
            <a:rPr lang="en-US"/>
            <a:t>Ad B</a:t>
          </a:r>
        </a:p>
      </dgm:t>
    </dgm:pt>
    <dgm:pt modelId="{845ED741-292F-43DD-872E-0CBD988C1175}" type="parTrans" cxnId="{714BF3A3-F944-448F-B1D7-87A95C053125}">
      <dgm:prSet/>
      <dgm:spPr/>
      <dgm:t>
        <a:bodyPr/>
        <a:lstStyle/>
        <a:p>
          <a:endParaRPr lang="en-US"/>
        </a:p>
      </dgm:t>
    </dgm:pt>
    <dgm:pt modelId="{1A0839BD-30E1-4A64-A484-F51CA4C39922}" type="sibTrans" cxnId="{714BF3A3-F944-448F-B1D7-87A95C053125}">
      <dgm:prSet/>
      <dgm:spPr/>
      <dgm:t>
        <a:bodyPr/>
        <a:lstStyle/>
        <a:p>
          <a:endParaRPr lang="en-US"/>
        </a:p>
      </dgm:t>
    </dgm:pt>
    <dgm:pt modelId="{829F6522-A20E-467D-B9BB-54350C84B7D9}">
      <dgm:prSet/>
      <dgm:spPr/>
      <dgm:t>
        <a:bodyPr/>
        <a:lstStyle/>
        <a:p>
          <a:r>
            <a:rPr lang="en-US"/>
            <a:t>62 clicks</a:t>
          </a:r>
        </a:p>
      </dgm:t>
    </dgm:pt>
    <dgm:pt modelId="{7B4B6FD2-345D-4E36-9E4A-44CCD1D0A27F}" type="parTrans" cxnId="{280037E1-1B80-4ED3-A7B3-3EC07D531653}">
      <dgm:prSet/>
      <dgm:spPr/>
      <dgm:t>
        <a:bodyPr/>
        <a:lstStyle/>
        <a:p>
          <a:endParaRPr lang="en-US"/>
        </a:p>
      </dgm:t>
    </dgm:pt>
    <dgm:pt modelId="{FA122B5D-4E6A-44E5-84AD-F9D523994611}" type="sibTrans" cxnId="{280037E1-1B80-4ED3-A7B3-3EC07D531653}">
      <dgm:prSet/>
      <dgm:spPr/>
      <dgm:t>
        <a:bodyPr/>
        <a:lstStyle/>
        <a:p>
          <a:endParaRPr lang="en-US"/>
        </a:p>
      </dgm:t>
    </dgm:pt>
    <dgm:pt modelId="{EDFCA8D8-C1DE-4E59-B170-2910F5547D52}">
      <dgm:prSet/>
      <dgm:spPr/>
      <dgm:t>
        <a:bodyPr/>
        <a:lstStyle/>
        <a:p>
          <a:r>
            <a:rPr lang="en-US"/>
            <a:t>4,801 reach</a:t>
          </a:r>
        </a:p>
      </dgm:t>
    </dgm:pt>
    <dgm:pt modelId="{237ECA30-F657-449F-B7E9-CDF165F448FD}" type="parTrans" cxnId="{BDD378CB-4694-4C1D-8DFB-02FBC7941CC0}">
      <dgm:prSet/>
      <dgm:spPr/>
      <dgm:t>
        <a:bodyPr/>
        <a:lstStyle/>
        <a:p>
          <a:endParaRPr lang="en-US"/>
        </a:p>
      </dgm:t>
    </dgm:pt>
    <dgm:pt modelId="{34546C9B-BA43-4736-823D-9C33BFA92398}" type="sibTrans" cxnId="{BDD378CB-4694-4C1D-8DFB-02FBC7941CC0}">
      <dgm:prSet/>
      <dgm:spPr/>
      <dgm:t>
        <a:bodyPr/>
        <a:lstStyle/>
        <a:p>
          <a:endParaRPr lang="en-US"/>
        </a:p>
      </dgm:t>
    </dgm:pt>
    <dgm:pt modelId="{0C26D133-95F6-4CD6-8956-35C94B9F5F9F}">
      <dgm:prSet/>
      <dgm:spPr/>
      <dgm:t>
        <a:bodyPr/>
        <a:lstStyle/>
        <a:p>
          <a:r>
            <a:rPr lang="en-US"/>
            <a:t>7,183 impressions</a:t>
          </a:r>
        </a:p>
      </dgm:t>
    </dgm:pt>
    <dgm:pt modelId="{70866AAC-5981-4849-9B27-9149BD12A7B6}" type="parTrans" cxnId="{E2D349FA-0693-4293-AD4F-66D586FCF607}">
      <dgm:prSet/>
      <dgm:spPr/>
      <dgm:t>
        <a:bodyPr/>
        <a:lstStyle/>
        <a:p>
          <a:endParaRPr lang="en-US"/>
        </a:p>
      </dgm:t>
    </dgm:pt>
    <dgm:pt modelId="{110E2620-575F-44CF-BCF1-DF3A9596C97D}" type="sibTrans" cxnId="{E2D349FA-0693-4293-AD4F-66D586FCF607}">
      <dgm:prSet/>
      <dgm:spPr/>
      <dgm:t>
        <a:bodyPr/>
        <a:lstStyle/>
        <a:p>
          <a:endParaRPr lang="en-US"/>
        </a:p>
      </dgm:t>
    </dgm:pt>
    <dgm:pt modelId="{4766D44F-5659-4B13-9831-181BEB5B9C30}">
      <dgm:prSet/>
      <dgm:spPr/>
      <dgm:t>
        <a:bodyPr/>
        <a:lstStyle/>
        <a:p>
          <a:r>
            <a:rPr lang="en-US"/>
            <a:t>1.5 frequency</a:t>
          </a:r>
        </a:p>
      </dgm:t>
    </dgm:pt>
    <dgm:pt modelId="{B6A88098-821D-4D86-9D03-64D0F10E64C5}" type="parTrans" cxnId="{51FB8898-8E6C-443B-9F7D-5060605D78C5}">
      <dgm:prSet/>
      <dgm:spPr/>
      <dgm:t>
        <a:bodyPr/>
        <a:lstStyle/>
        <a:p>
          <a:endParaRPr lang="en-US"/>
        </a:p>
      </dgm:t>
    </dgm:pt>
    <dgm:pt modelId="{6AA3EE9A-DDCC-4188-9147-A4C7FD942CF0}" type="sibTrans" cxnId="{51FB8898-8E6C-443B-9F7D-5060605D78C5}">
      <dgm:prSet/>
      <dgm:spPr/>
      <dgm:t>
        <a:bodyPr/>
        <a:lstStyle/>
        <a:p>
          <a:endParaRPr lang="en-US"/>
        </a:p>
      </dgm:t>
    </dgm:pt>
    <dgm:pt modelId="{BA7A519B-4DB4-4C0E-937A-C6CE79D8E850}">
      <dgm:prSet/>
      <dgm:spPr/>
      <dgm:t>
        <a:bodyPr/>
        <a:lstStyle/>
        <a:p>
          <a:r>
            <a:rPr lang="en-US"/>
            <a:t>5 relevancy</a:t>
          </a:r>
        </a:p>
      </dgm:t>
    </dgm:pt>
    <dgm:pt modelId="{2C54C23A-A6D0-428F-A2E4-EC33D4068778}" type="parTrans" cxnId="{5DCBDF14-D83E-4A34-ACFA-FD1B32BBE8E9}">
      <dgm:prSet/>
      <dgm:spPr/>
      <dgm:t>
        <a:bodyPr/>
        <a:lstStyle/>
        <a:p>
          <a:endParaRPr lang="en-US"/>
        </a:p>
      </dgm:t>
    </dgm:pt>
    <dgm:pt modelId="{395118B3-E0B4-4C0C-BFBB-F5CF169FF5DA}" type="sibTrans" cxnId="{5DCBDF14-D83E-4A34-ACFA-FD1B32BBE8E9}">
      <dgm:prSet/>
      <dgm:spPr/>
      <dgm:t>
        <a:bodyPr/>
        <a:lstStyle/>
        <a:p>
          <a:endParaRPr lang="en-US"/>
        </a:p>
      </dgm:t>
    </dgm:pt>
    <dgm:pt modelId="{BF38B209-64A9-4457-A360-A89B3A3B5CBA}">
      <dgm:prSet/>
      <dgm:spPr/>
      <dgm:t>
        <a:bodyPr/>
        <a:lstStyle/>
        <a:p>
          <a:r>
            <a:rPr lang="en-US"/>
            <a:t>$0.79 per link click</a:t>
          </a:r>
        </a:p>
      </dgm:t>
    </dgm:pt>
    <dgm:pt modelId="{E8206A35-0A66-4E8C-8E61-974EE35F1097}" type="parTrans" cxnId="{E4637144-D665-4F66-85E1-0674A8DB61D3}">
      <dgm:prSet/>
      <dgm:spPr/>
      <dgm:t>
        <a:bodyPr/>
        <a:lstStyle/>
        <a:p>
          <a:endParaRPr lang="en-US"/>
        </a:p>
      </dgm:t>
    </dgm:pt>
    <dgm:pt modelId="{7181F5B5-F9A4-46DF-BF35-170387FAFD08}" type="sibTrans" cxnId="{E4637144-D665-4F66-85E1-0674A8DB61D3}">
      <dgm:prSet/>
      <dgm:spPr/>
      <dgm:t>
        <a:bodyPr/>
        <a:lstStyle/>
        <a:p>
          <a:endParaRPr lang="en-US"/>
        </a:p>
      </dgm:t>
    </dgm:pt>
    <dgm:pt modelId="{0C41A713-35C1-4DAC-A527-F73318F7F103}">
      <dgm:prSet/>
      <dgm:spPr/>
      <dgm:t>
        <a:bodyPr/>
        <a:lstStyle/>
        <a:p>
          <a:r>
            <a:rPr lang="en-US"/>
            <a:t>Ad C</a:t>
          </a:r>
        </a:p>
      </dgm:t>
    </dgm:pt>
    <dgm:pt modelId="{437DEB34-172F-4E19-95ED-B5D36BDCFB6B}" type="parTrans" cxnId="{4B38FD46-8C5F-4414-A59E-FB9B4A068BA3}">
      <dgm:prSet/>
      <dgm:spPr/>
      <dgm:t>
        <a:bodyPr/>
        <a:lstStyle/>
        <a:p>
          <a:endParaRPr lang="en-US"/>
        </a:p>
      </dgm:t>
    </dgm:pt>
    <dgm:pt modelId="{5F90C744-F32A-4714-A9E0-0B42E143F79D}" type="sibTrans" cxnId="{4B38FD46-8C5F-4414-A59E-FB9B4A068BA3}">
      <dgm:prSet/>
      <dgm:spPr/>
      <dgm:t>
        <a:bodyPr/>
        <a:lstStyle/>
        <a:p>
          <a:endParaRPr lang="en-US"/>
        </a:p>
      </dgm:t>
    </dgm:pt>
    <dgm:pt modelId="{C6E52344-6723-43A3-A354-32E62E56A606}">
      <dgm:prSet/>
      <dgm:spPr/>
      <dgm:t>
        <a:bodyPr/>
        <a:lstStyle/>
        <a:p>
          <a:r>
            <a:rPr lang="en-US"/>
            <a:t>67 clicks</a:t>
          </a:r>
        </a:p>
      </dgm:t>
    </dgm:pt>
    <dgm:pt modelId="{36652175-A1AE-4962-B7DA-C4146AE6AE38}" type="parTrans" cxnId="{41038683-A02C-49A8-B3EF-C229A8AC88F4}">
      <dgm:prSet/>
      <dgm:spPr/>
      <dgm:t>
        <a:bodyPr/>
        <a:lstStyle/>
        <a:p>
          <a:endParaRPr lang="en-US"/>
        </a:p>
      </dgm:t>
    </dgm:pt>
    <dgm:pt modelId="{6E79E8FA-E60C-4270-82B7-E14295DA37A0}" type="sibTrans" cxnId="{41038683-A02C-49A8-B3EF-C229A8AC88F4}">
      <dgm:prSet/>
      <dgm:spPr/>
      <dgm:t>
        <a:bodyPr/>
        <a:lstStyle/>
        <a:p>
          <a:endParaRPr lang="en-US"/>
        </a:p>
      </dgm:t>
    </dgm:pt>
    <dgm:pt modelId="{32653045-A5E4-4CF6-847B-ABF5FAFAC3AA}">
      <dgm:prSet/>
      <dgm:spPr/>
      <dgm:t>
        <a:bodyPr/>
        <a:lstStyle/>
        <a:p>
          <a:r>
            <a:rPr lang="en-US"/>
            <a:t>5,170 reach</a:t>
          </a:r>
        </a:p>
      </dgm:t>
    </dgm:pt>
    <dgm:pt modelId="{0D2C5384-DFE3-4DD0-B130-002926127AA0}" type="parTrans" cxnId="{9E3B49D6-75D8-4BD3-B3F9-F78907BC7482}">
      <dgm:prSet/>
      <dgm:spPr/>
      <dgm:t>
        <a:bodyPr/>
        <a:lstStyle/>
        <a:p>
          <a:endParaRPr lang="en-US"/>
        </a:p>
      </dgm:t>
    </dgm:pt>
    <dgm:pt modelId="{DC5630E6-BDDF-4D72-BCF1-A6AB17FBC5D1}" type="sibTrans" cxnId="{9E3B49D6-75D8-4BD3-B3F9-F78907BC7482}">
      <dgm:prSet/>
      <dgm:spPr/>
      <dgm:t>
        <a:bodyPr/>
        <a:lstStyle/>
        <a:p>
          <a:endParaRPr lang="en-US"/>
        </a:p>
      </dgm:t>
    </dgm:pt>
    <dgm:pt modelId="{50FCC2BA-B3A5-473D-A540-C080D0D3DF35}">
      <dgm:prSet/>
      <dgm:spPr/>
      <dgm:t>
        <a:bodyPr/>
        <a:lstStyle/>
        <a:p>
          <a:r>
            <a:rPr lang="en-US"/>
            <a:t>8,193 impressions</a:t>
          </a:r>
        </a:p>
      </dgm:t>
    </dgm:pt>
    <dgm:pt modelId="{87C92EE9-454D-48D8-B6A7-71E394C59408}" type="parTrans" cxnId="{D1CEB27D-2B33-4E94-8B8F-B836622A819A}">
      <dgm:prSet/>
      <dgm:spPr/>
      <dgm:t>
        <a:bodyPr/>
        <a:lstStyle/>
        <a:p>
          <a:endParaRPr lang="en-US"/>
        </a:p>
      </dgm:t>
    </dgm:pt>
    <dgm:pt modelId="{D5760FD3-B810-4E21-BE78-949F69EE0C34}" type="sibTrans" cxnId="{D1CEB27D-2B33-4E94-8B8F-B836622A819A}">
      <dgm:prSet/>
      <dgm:spPr/>
      <dgm:t>
        <a:bodyPr/>
        <a:lstStyle/>
        <a:p>
          <a:endParaRPr lang="en-US"/>
        </a:p>
      </dgm:t>
    </dgm:pt>
    <dgm:pt modelId="{5449AE25-541F-4005-8EAE-E4B53664A8E5}">
      <dgm:prSet/>
      <dgm:spPr/>
      <dgm:t>
        <a:bodyPr/>
        <a:lstStyle/>
        <a:p>
          <a:r>
            <a:rPr lang="en-US"/>
            <a:t>1.58 frequency</a:t>
          </a:r>
        </a:p>
      </dgm:t>
    </dgm:pt>
    <dgm:pt modelId="{B2636938-ED26-4845-A6D0-AD53B2BABDF3}" type="parTrans" cxnId="{A16145D0-7C1A-449F-A876-395E501E49A2}">
      <dgm:prSet/>
      <dgm:spPr/>
      <dgm:t>
        <a:bodyPr/>
        <a:lstStyle/>
        <a:p>
          <a:endParaRPr lang="en-US"/>
        </a:p>
      </dgm:t>
    </dgm:pt>
    <dgm:pt modelId="{A5716C4D-FD47-4A83-8522-A903E97687E5}" type="sibTrans" cxnId="{A16145D0-7C1A-449F-A876-395E501E49A2}">
      <dgm:prSet/>
      <dgm:spPr/>
      <dgm:t>
        <a:bodyPr/>
        <a:lstStyle/>
        <a:p>
          <a:endParaRPr lang="en-US"/>
        </a:p>
      </dgm:t>
    </dgm:pt>
    <dgm:pt modelId="{8919531C-F7FE-4249-8855-8742687B10B7}">
      <dgm:prSet/>
      <dgm:spPr/>
      <dgm:t>
        <a:bodyPr/>
        <a:lstStyle/>
        <a:p>
          <a:r>
            <a:rPr lang="en-US"/>
            <a:t>5 relevancy</a:t>
          </a:r>
        </a:p>
      </dgm:t>
    </dgm:pt>
    <dgm:pt modelId="{61572613-AF87-41D2-B7F7-95C44471F59D}" type="parTrans" cxnId="{EE11B01D-BF5C-470B-92D7-396772F83BB8}">
      <dgm:prSet/>
      <dgm:spPr/>
      <dgm:t>
        <a:bodyPr/>
        <a:lstStyle/>
        <a:p>
          <a:endParaRPr lang="en-US"/>
        </a:p>
      </dgm:t>
    </dgm:pt>
    <dgm:pt modelId="{371E325E-C40A-4313-AF8B-FB64B2409C8C}" type="sibTrans" cxnId="{EE11B01D-BF5C-470B-92D7-396772F83BB8}">
      <dgm:prSet/>
      <dgm:spPr/>
      <dgm:t>
        <a:bodyPr/>
        <a:lstStyle/>
        <a:p>
          <a:endParaRPr lang="en-US"/>
        </a:p>
      </dgm:t>
    </dgm:pt>
    <dgm:pt modelId="{651EB4BD-431B-4912-8DB8-7797F67E1CE2}">
      <dgm:prSet/>
      <dgm:spPr/>
      <dgm:t>
        <a:bodyPr/>
        <a:lstStyle/>
        <a:p>
          <a:r>
            <a:rPr lang="en-US"/>
            <a:t>$0.75 per link click</a:t>
          </a:r>
        </a:p>
      </dgm:t>
    </dgm:pt>
    <dgm:pt modelId="{7195C1BB-0E1E-48AB-A310-C62C2E601A18}" type="parTrans" cxnId="{89BEF934-A126-46BD-AC64-6A54E8D89DA9}">
      <dgm:prSet/>
      <dgm:spPr/>
      <dgm:t>
        <a:bodyPr/>
        <a:lstStyle/>
        <a:p>
          <a:endParaRPr lang="en-US"/>
        </a:p>
      </dgm:t>
    </dgm:pt>
    <dgm:pt modelId="{1477CD21-B4A1-4002-9366-50B376099E41}" type="sibTrans" cxnId="{89BEF934-A126-46BD-AC64-6A54E8D89DA9}">
      <dgm:prSet/>
      <dgm:spPr/>
      <dgm:t>
        <a:bodyPr/>
        <a:lstStyle/>
        <a:p>
          <a:endParaRPr lang="en-US"/>
        </a:p>
      </dgm:t>
    </dgm:pt>
    <dgm:pt modelId="{4ADAD960-603E-473C-A90A-C4764731D168}" type="pres">
      <dgm:prSet presAssocID="{85C2AB86-3C6B-44F7-AC18-D89765C66EA0}" presName="Name0" presStyleCnt="0">
        <dgm:presLayoutVars>
          <dgm:dir/>
          <dgm:animLvl val="lvl"/>
          <dgm:resizeHandles val="exact"/>
        </dgm:presLayoutVars>
      </dgm:prSet>
      <dgm:spPr/>
    </dgm:pt>
    <dgm:pt modelId="{8EB2478F-479B-4DC6-B42D-2330A05DD70A}" type="pres">
      <dgm:prSet presAssocID="{0C41A713-35C1-4DAC-A527-F73318F7F103}" presName="boxAndChildren" presStyleCnt="0"/>
      <dgm:spPr/>
    </dgm:pt>
    <dgm:pt modelId="{C8DA49AC-95EB-4BCF-8209-3AA852A4976A}" type="pres">
      <dgm:prSet presAssocID="{0C41A713-35C1-4DAC-A527-F73318F7F103}" presName="parentTextBox" presStyleLbl="node1" presStyleIdx="0" presStyleCnt="3"/>
      <dgm:spPr/>
    </dgm:pt>
    <dgm:pt modelId="{7B765E16-99C7-46C2-87CB-335A8F82CDEA}" type="pres">
      <dgm:prSet presAssocID="{0C41A713-35C1-4DAC-A527-F73318F7F103}" presName="entireBox" presStyleLbl="node1" presStyleIdx="0" presStyleCnt="3"/>
      <dgm:spPr/>
    </dgm:pt>
    <dgm:pt modelId="{774B563F-C96B-4D81-8FDC-F1B0D864FE7D}" type="pres">
      <dgm:prSet presAssocID="{0C41A713-35C1-4DAC-A527-F73318F7F103}" presName="descendantBox" presStyleCnt="0"/>
      <dgm:spPr/>
    </dgm:pt>
    <dgm:pt modelId="{043D8E92-52A4-4FB6-8B3E-7CB39D19B439}" type="pres">
      <dgm:prSet presAssocID="{C6E52344-6723-43A3-A354-32E62E56A606}" presName="childTextBox" presStyleLbl="fgAccFollowNode1" presStyleIdx="0" presStyleCnt="18">
        <dgm:presLayoutVars>
          <dgm:bulletEnabled val="1"/>
        </dgm:presLayoutVars>
      </dgm:prSet>
      <dgm:spPr/>
    </dgm:pt>
    <dgm:pt modelId="{C52A9C8A-CCFC-4B67-A18F-FF7C22F8803D}" type="pres">
      <dgm:prSet presAssocID="{32653045-A5E4-4CF6-847B-ABF5FAFAC3AA}" presName="childTextBox" presStyleLbl="fgAccFollowNode1" presStyleIdx="1" presStyleCnt="18">
        <dgm:presLayoutVars>
          <dgm:bulletEnabled val="1"/>
        </dgm:presLayoutVars>
      </dgm:prSet>
      <dgm:spPr/>
    </dgm:pt>
    <dgm:pt modelId="{49FEB94E-C1A7-41E9-AEB0-5CFE43C17CD7}" type="pres">
      <dgm:prSet presAssocID="{50FCC2BA-B3A5-473D-A540-C080D0D3DF35}" presName="childTextBox" presStyleLbl="fgAccFollowNode1" presStyleIdx="2" presStyleCnt="18">
        <dgm:presLayoutVars>
          <dgm:bulletEnabled val="1"/>
        </dgm:presLayoutVars>
      </dgm:prSet>
      <dgm:spPr/>
    </dgm:pt>
    <dgm:pt modelId="{315EDA07-D953-4666-8D8F-554F0A6EE6F3}" type="pres">
      <dgm:prSet presAssocID="{5449AE25-541F-4005-8EAE-E4B53664A8E5}" presName="childTextBox" presStyleLbl="fgAccFollowNode1" presStyleIdx="3" presStyleCnt="18">
        <dgm:presLayoutVars>
          <dgm:bulletEnabled val="1"/>
        </dgm:presLayoutVars>
      </dgm:prSet>
      <dgm:spPr/>
    </dgm:pt>
    <dgm:pt modelId="{CEB75AA3-F56E-43C0-B05D-B9985BFEF979}" type="pres">
      <dgm:prSet presAssocID="{8919531C-F7FE-4249-8855-8742687B10B7}" presName="childTextBox" presStyleLbl="fgAccFollowNode1" presStyleIdx="4" presStyleCnt="18">
        <dgm:presLayoutVars>
          <dgm:bulletEnabled val="1"/>
        </dgm:presLayoutVars>
      </dgm:prSet>
      <dgm:spPr/>
    </dgm:pt>
    <dgm:pt modelId="{2548C655-4087-4C88-AC86-C3F71E5167E9}" type="pres">
      <dgm:prSet presAssocID="{651EB4BD-431B-4912-8DB8-7797F67E1CE2}" presName="childTextBox" presStyleLbl="fgAccFollowNode1" presStyleIdx="5" presStyleCnt="18">
        <dgm:presLayoutVars>
          <dgm:bulletEnabled val="1"/>
        </dgm:presLayoutVars>
      </dgm:prSet>
      <dgm:spPr/>
    </dgm:pt>
    <dgm:pt modelId="{D28A243A-F2C6-4047-A73E-8DF42961BE5B}" type="pres">
      <dgm:prSet presAssocID="{1A0839BD-30E1-4A64-A484-F51CA4C39922}" presName="sp" presStyleCnt="0"/>
      <dgm:spPr/>
    </dgm:pt>
    <dgm:pt modelId="{ABAD51BE-856A-4D62-99CA-614F0065F8E3}" type="pres">
      <dgm:prSet presAssocID="{812425EF-84F1-4759-A31E-7602744072BB}" presName="arrowAndChildren" presStyleCnt="0"/>
      <dgm:spPr/>
    </dgm:pt>
    <dgm:pt modelId="{7965CF4B-983D-4E6B-B032-76337B514920}" type="pres">
      <dgm:prSet presAssocID="{812425EF-84F1-4759-A31E-7602744072BB}" presName="parentTextArrow" presStyleLbl="node1" presStyleIdx="0" presStyleCnt="3"/>
      <dgm:spPr/>
    </dgm:pt>
    <dgm:pt modelId="{406406C3-DFB1-451B-B65D-A852EC080316}" type="pres">
      <dgm:prSet presAssocID="{812425EF-84F1-4759-A31E-7602744072BB}" presName="arrow" presStyleLbl="node1" presStyleIdx="1" presStyleCnt="3"/>
      <dgm:spPr/>
    </dgm:pt>
    <dgm:pt modelId="{121D939E-3DA2-4D0B-B10D-6C61F3F5B460}" type="pres">
      <dgm:prSet presAssocID="{812425EF-84F1-4759-A31E-7602744072BB}" presName="descendantArrow" presStyleCnt="0"/>
      <dgm:spPr/>
    </dgm:pt>
    <dgm:pt modelId="{CD69309D-996A-4037-8241-46809509E93C}" type="pres">
      <dgm:prSet presAssocID="{829F6522-A20E-467D-B9BB-54350C84B7D9}" presName="childTextArrow" presStyleLbl="fgAccFollowNode1" presStyleIdx="6" presStyleCnt="18">
        <dgm:presLayoutVars>
          <dgm:bulletEnabled val="1"/>
        </dgm:presLayoutVars>
      </dgm:prSet>
      <dgm:spPr/>
    </dgm:pt>
    <dgm:pt modelId="{E3BC5DCB-C0CE-4EE2-9F20-81330C147C34}" type="pres">
      <dgm:prSet presAssocID="{EDFCA8D8-C1DE-4E59-B170-2910F5547D52}" presName="childTextArrow" presStyleLbl="fgAccFollowNode1" presStyleIdx="7" presStyleCnt="18">
        <dgm:presLayoutVars>
          <dgm:bulletEnabled val="1"/>
        </dgm:presLayoutVars>
      </dgm:prSet>
      <dgm:spPr/>
    </dgm:pt>
    <dgm:pt modelId="{D4C446AF-739D-4B0C-A359-48A7C3B780E4}" type="pres">
      <dgm:prSet presAssocID="{0C26D133-95F6-4CD6-8956-35C94B9F5F9F}" presName="childTextArrow" presStyleLbl="fgAccFollowNode1" presStyleIdx="8" presStyleCnt="18">
        <dgm:presLayoutVars>
          <dgm:bulletEnabled val="1"/>
        </dgm:presLayoutVars>
      </dgm:prSet>
      <dgm:spPr/>
    </dgm:pt>
    <dgm:pt modelId="{46FA6A56-C62E-4940-89AE-E9B6B69B4CFE}" type="pres">
      <dgm:prSet presAssocID="{4766D44F-5659-4B13-9831-181BEB5B9C30}" presName="childTextArrow" presStyleLbl="fgAccFollowNode1" presStyleIdx="9" presStyleCnt="18">
        <dgm:presLayoutVars>
          <dgm:bulletEnabled val="1"/>
        </dgm:presLayoutVars>
      </dgm:prSet>
      <dgm:spPr/>
    </dgm:pt>
    <dgm:pt modelId="{65A73445-D46F-405A-9EED-E4A15568FA98}" type="pres">
      <dgm:prSet presAssocID="{BA7A519B-4DB4-4C0E-937A-C6CE79D8E850}" presName="childTextArrow" presStyleLbl="fgAccFollowNode1" presStyleIdx="10" presStyleCnt="18">
        <dgm:presLayoutVars>
          <dgm:bulletEnabled val="1"/>
        </dgm:presLayoutVars>
      </dgm:prSet>
      <dgm:spPr/>
    </dgm:pt>
    <dgm:pt modelId="{5A97F3E7-AC16-40A4-B726-25E734521F59}" type="pres">
      <dgm:prSet presAssocID="{BF38B209-64A9-4457-A360-A89B3A3B5CBA}" presName="childTextArrow" presStyleLbl="fgAccFollowNode1" presStyleIdx="11" presStyleCnt="18">
        <dgm:presLayoutVars>
          <dgm:bulletEnabled val="1"/>
        </dgm:presLayoutVars>
      </dgm:prSet>
      <dgm:spPr/>
    </dgm:pt>
    <dgm:pt modelId="{CD139FDF-1497-46B0-A7E7-FC07ED7AE6DB}" type="pres">
      <dgm:prSet presAssocID="{FDBA0D78-7B8D-414A-A250-A0F229A37BAB}" presName="sp" presStyleCnt="0"/>
      <dgm:spPr/>
    </dgm:pt>
    <dgm:pt modelId="{45795B84-1350-4CC2-B1C6-0DE90F585ACF}" type="pres">
      <dgm:prSet presAssocID="{220A27EF-31D8-4343-831F-79521EFF8296}" presName="arrowAndChildren" presStyleCnt="0"/>
      <dgm:spPr/>
    </dgm:pt>
    <dgm:pt modelId="{2ED9EBA6-E8A9-466E-BB22-86F085F319B5}" type="pres">
      <dgm:prSet presAssocID="{220A27EF-31D8-4343-831F-79521EFF8296}" presName="parentTextArrow" presStyleLbl="node1" presStyleIdx="1" presStyleCnt="3"/>
      <dgm:spPr/>
    </dgm:pt>
    <dgm:pt modelId="{B4D27724-7F53-4FC8-BF12-D6963C6F8B23}" type="pres">
      <dgm:prSet presAssocID="{220A27EF-31D8-4343-831F-79521EFF8296}" presName="arrow" presStyleLbl="node1" presStyleIdx="2" presStyleCnt="3"/>
      <dgm:spPr/>
    </dgm:pt>
    <dgm:pt modelId="{EEFC38F9-6A93-4B93-97F4-CFA9130F96E1}" type="pres">
      <dgm:prSet presAssocID="{220A27EF-31D8-4343-831F-79521EFF8296}" presName="descendantArrow" presStyleCnt="0"/>
      <dgm:spPr/>
    </dgm:pt>
    <dgm:pt modelId="{698401A5-57D1-4DAF-B1FB-38DD2CF7D35E}" type="pres">
      <dgm:prSet presAssocID="{E838C8F9-3D3C-4F31-8B82-1E74F1F4A768}" presName="childTextArrow" presStyleLbl="fgAccFollowNode1" presStyleIdx="12" presStyleCnt="18">
        <dgm:presLayoutVars>
          <dgm:bulletEnabled val="1"/>
        </dgm:presLayoutVars>
      </dgm:prSet>
      <dgm:spPr/>
    </dgm:pt>
    <dgm:pt modelId="{52DE547C-D906-45D0-B677-32435D3B18E1}" type="pres">
      <dgm:prSet presAssocID="{7CA91759-3298-479A-B72A-F785CD2EE509}" presName="childTextArrow" presStyleLbl="fgAccFollowNode1" presStyleIdx="13" presStyleCnt="18">
        <dgm:presLayoutVars>
          <dgm:bulletEnabled val="1"/>
        </dgm:presLayoutVars>
      </dgm:prSet>
      <dgm:spPr/>
    </dgm:pt>
    <dgm:pt modelId="{C4375E82-DD57-4CC5-8D25-F849CC2743D8}" type="pres">
      <dgm:prSet presAssocID="{AAB52BCD-F173-4C7B-8B1D-8F3A15D7BC57}" presName="childTextArrow" presStyleLbl="fgAccFollowNode1" presStyleIdx="14" presStyleCnt="18">
        <dgm:presLayoutVars>
          <dgm:bulletEnabled val="1"/>
        </dgm:presLayoutVars>
      </dgm:prSet>
      <dgm:spPr/>
    </dgm:pt>
    <dgm:pt modelId="{60475D52-331A-415B-805E-7EA062A9D64F}" type="pres">
      <dgm:prSet presAssocID="{3C3640FF-EC16-4A8F-BD5D-8DA851AA1CF9}" presName="childTextArrow" presStyleLbl="fgAccFollowNode1" presStyleIdx="15" presStyleCnt="18">
        <dgm:presLayoutVars>
          <dgm:bulletEnabled val="1"/>
        </dgm:presLayoutVars>
      </dgm:prSet>
      <dgm:spPr/>
    </dgm:pt>
    <dgm:pt modelId="{DC07C9F4-BBD7-424B-9D57-FF247D8D3655}" type="pres">
      <dgm:prSet presAssocID="{CF595C3A-1D41-4A06-B1C3-17AE99082C9D}" presName="childTextArrow" presStyleLbl="fgAccFollowNode1" presStyleIdx="16" presStyleCnt="18">
        <dgm:presLayoutVars>
          <dgm:bulletEnabled val="1"/>
        </dgm:presLayoutVars>
      </dgm:prSet>
      <dgm:spPr/>
    </dgm:pt>
    <dgm:pt modelId="{C1CC89CE-8232-4168-AD6E-4B1C1616E888}" type="pres">
      <dgm:prSet presAssocID="{1C13257E-33A4-4316-A336-878494302714}" presName="childTextArrow" presStyleLbl="fgAccFollowNode1" presStyleIdx="17" presStyleCnt="18">
        <dgm:presLayoutVars>
          <dgm:bulletEnabled val="1"/>
        </dgm:presLayoutVars>
      </dgm:prSet>
      <dgm:spPr/>
    </dgm:pt>
  </dgm:ptLst>
  <dgm:cxnLst>
    <dgm:cxn modelId="{9DD0F200-3505-41A6-8B86-428A3143FBA1}" type="presOf" srcId="{50FCC2BA-B3A5-473D-A540-C080D0D3DF35}" destId="{49FEB94E-C1A7-41E9-AEB0-5CFE43C17CD7}" srcOrd="0" destOrd="0" presId="urn:microsoft.com/office/officeart/2005/8/layout/process4"/>
    <dgm:cxn modelId="{F7A1A201-F911-4442-B1F8-62F5A6620513}" type="presOf" srcId="{829F6522-A20E-467D-B9BB-54350C84B7D9}" destId="{CD69309D-996A-4037-8241-46809509E93C}" srcOrd="0" destOrd="0" presId="urn:microsoft.com/office/officeart/2005/8/layout/process4"/>
    <dgm:cxn modelId="{C2B95408-81AB-491E-B971-04B59A333ECA}" type="presOf" srcId="{220A27EF-31D8-4343-831F-79521EFF8296}" destId="{B4D27724-7F53-4FC8-BF12-D6963C6F8B23}" srcOrd="1" destOrd="0" presId="urn:microsoft.com/office/officeart/2005/8/layout/process4"/>
    <dgm:cxn modelId="{B647680E-9472-43E6-A39D-24AE4DBC4157}" type="presOf" srcId="{C6E52344-6723-43A3-A354-32E62E56A606}" destId="{043D8E92-52A4-4FB6-8B3E-7CB39D19B439}" srcOrd="0" destOrd="0" presId="urn:microsoft.com/office/officeart/2005/8/layout/process4"/>
    <dgm:cxn modelId="{0FEB8C10-2FDF-4921-8D9E-90C5BD82B531}" type="presOf" srcId="{7CA91759-3298-479A-B72A-F785CD2EE509}" destId="{52DE547C-D906-45D0-B677-32435D3B18E1}" srcOrd="0" destOrd="0" presId="urn:microsoft.com/office/officeart/2005/8/layout/process4"/>
    <dgm:cxn modelId="{5DCBDF14-D83E-4A34-ACFA-FD1B32BBE8E9}" srcId="{812425EF-84F1-4759-A31E-7602744072BB}" destId="{BA7A519B-4DB4-4C0E-937A-C6CE79D8E850}" srcOrd="4" destOrd="0" parTransId="{2C54C23A-A6D0-428F-A2E4-EC33D4068778}" sibTransId="{395118B3-E0B4-4C0C-BFBB-F5CF169FF5DA}"/>
    <dgm:cxn modelId="{EE11B01D-BF5C-470B-92D7-396772F83BB8}" srcId="{0C41A713-35C1-4DAC-A527-F73318F7F103}" destId="{8919531C-F7FE-4249-8855-8742687B10B7}" srcOrd="4" destOrd="0" parTransId="{61572613-AF87-41D2-B7F7-95C44471F59D}" sibTransId="{371E325E-C40A-4313-AF8B-FB64B2409C8C}"/>
    <dgm:cxn modelId="{59F5FD2B-EA43-49FD-9110-6BFEDAE4AEB3}" type="presOf" srcId="{CF595C3A-1D41-4A06-B1C3-17AE99082C9D}" destId="{DC07C9F4-BBD7-424B-9D57-FF247D8D3655}" srcOrd="0" destOrd="0" presId="urn:microsoft.com/office/officeart/2005/8/layout/process4"/>
    <dgm:cxn modelId="{89BEF934-A126-46BD-AC64-6A54E8D89DA9}" srcId="{0C41A713-35C1-4DAC-A527-F73318F7F103}" destId="{651EB4BD-431B-4912-8DB8-7797F67E1CE2}" srcOrd="5" destOrd="0" parTransId="{7195C1BB-0E1E-48AB-A310-C62C2E601A18}" sibTransId="{1477CD21-B4A1-4002-9366-50B376099E41}"/>
    <dgm:cxn modelId="{2E04713E-EBD4-48D8-80F3-F4B390E299A7}" type="presOf" srcId="{BA7A519B-4DB4-4C0E-937A-C6CE79D8E850}" destId="{65A73445-D46F-405A-9EED-E4A15568FA98}" srcOrd="0" destOrd="0" presId="urn:microsoft.com/office/officeart/2005/8/layout/process4"/>
    <dgm:cxn modelId="{0C30533E-CE14-4725-8EEE-7F5B593BA03D}" srcId="{220A27EF-31D8-4343-831F-79521EFF8296}" destId="{E838C8F9-3D3C-4F31-8B82-1E74F1F4A768}" srcOrd="0" destOrd="0" parTransId="{145D5112-C34B-4A50-B29C-3740F828C31A}" sibTransId="{A3414347-CFB5-4B12-8326-E5CAC078B48E}"/>
    <dgm:cxn modelId="{3B4E513F-67C8-47DE-8FAD-3F80E3095863}" type="presOf" srcId="{220A27EF-31D8-4343-831F-79521EFF8296}" destId="{2ED9EBA6-E8A9-466E-BB22-86F085F319B5}" srcOrd="0" destOrd="0" presId="urn:microsoft.com/office/officeart/2005/8/layout/process4"/>
    <dgm:cxn modelId="{936FD260-BEB0-47AA-978B-3FEF1EF14AAB}" type="presOf" srcId="{32653045-A5E4-4CF6-847B-ABF5FAFAC3AA}" destId="{C52A9C8A-CCFC-4B67-A18F-FF7C22F8803D}" srcOrd="0" destOrd="0" presId="urn:microsoft.com/office/officeart/2005/8/layout/process4"/>
    <dgm:cxn modelId="{E4637144-D665-4F66-85E1-0674A8DB61D3}" srcId="{812425EF-84F1-4759-A31E-7602744072BB}" destId="{BF38B209-64A9-4457-A360-A89B3A3B5CBA}" srcOrd="5" destOrd="0" parTransId="{E8206A35-0A66-4E8C-8E61-974EE35F1097}" sibTransId="{7181F5B5-F9A4-46DF-BF35-170387FAFD08}"/>
    <dgm:cxn modelId="{759BBA45-FCE4-430C-BDCD-6D27ACA04039}" type="presOf" srcId="{EDFCA8D8-C1DE-4E59-B170-2910F5547D52}" destId="{E3BC5DCB-C0CE-4EE2-9F20-81330C147C34}" srcOrd="0" destOrd="0" presId="urn:microsoft.com/office/officeart/2005/8/layout/process4"/>
    <dgm:cxn modelId="{CFA4E146-A719-475E-B2E3-AD802EC403AC}" type="presOf" srcId="{812425EF-84F1-4759-A31E-7602744072BB}" destId="{7965CF4B-983D-4E6B-B032-76337B514920}" srcOrd="0" destOrd="0" presId="urn:microsoft.com/office/officeart/2005/8/layout/process4"/>
    <dgm:cxn modelId="{4B38FD46-8C5F-4414-A59E-FB9B4A068BA3}" srcId="{85C2AB86-3C6B-44F7-AC18-D89765C66EA0}" destId="{0C41A713-35C1-4DAC-A527-F73318F7F103}" srcOrd="2" destOrd="0" parTransId="{437DEB34-172F-4E19-95ED-B5D36BDCFB6B}" sibTransId="{5F90C744-F32A-4714-A9E0-0B42E143F79D}"/>
    <dgm:cxn modelId="{F535676D-55CD-4EC2-99D3-4B9DCE0E6CD3}" type="presOf" srcId="{E838C8F9-3D3C-4F31-8B82-1E74F1F4A768}" destId="{698401A5-57D1-4DAF-B1FB-38DD2CF7D35E}" srcOrd="0" destOrd="0" presId="urn:microsoft.com/office/officeart/2005/8/layout/process4"/>
    <dgm:cxn modelId="{BACB9851-C34B-4586-8347-F28BE6E0C87A}" type="presOf" srcId="{1C13257E-33A4-4316-A336-878494302714}" destId="{C1CC89CE-8232-4168-AD6E-4B1C1616E888}" srcOrd="0" destOrd="0" presId="urn:microsoft.com/office/officeart/2005/8/layout/process4"/>
    <dgm:cxn modelId="{EE811572-D54A-4F3B-B984-F419E05ECE66}" type="presOf" srcId="{BF38B209-64A9-4457-A360-A89B3A3B5CBA}" destId="{5A97F3E7-AC16-40A4-B726-25E734521F59}" srcOrd="0" destOrd="0" presId="urn:microsoft.com/office/officeart/2005/8/layout/process4"/>
    <dgm:cxn modelId="{C9B3C852-20B9-4953-905B-E6A03FE55FD0}" type="presOf" srcId="{5449AE25-541F-4005-8EAE-E4B53664A8E5}" destId="{315EDA07-D953-4666-8D8F-554F0A6EE6F3}" srcOrd="0" destOrd="0" presId="urn:microsoft.com/office/officeart/2005/8/layout/process4"/>
    <dgm:cxn modelId="{F6DA087D-CD23-420C-B555-1E08C4369C08}" type="presOf" srcId="{3C3640FF-EC16-4A8F-BD5D-8DA851AA1CF9}" destId="{60475D52-331A-415B-805E-7EA062A9D64F}" srcOrd="0" destOrd="0" presId="urn:microsoft.com/office/officeart/2005/8/layout/process4"/>
    <dgm:cxn modelId="{D1CEB27D-2B33-4E94-8B8F-B836622A819A}" srcId="{0C41A713-35C1-4DAC-A527-F73318F7F103}" destId="{50FCC2BA-B3A5-473D-A540-C080D0D3DF35}" srcOrd="2" destOrd="0" parTransId="{87C92EE9-454D-48D8-B6A7-71E394C59408}" sibTransId="{D5760FD3-B810-4E21-BE78-949F69EE0C34}"/>
    <dgm:cxn modelId="{41038683-A02C-49A8-B3EF-C229A8AC88F4}" srcId="{0C41A713-35C1-4DAC-A527-F73318F7F103}" destId="{C6E52344-6723-43A3-A354-32E62E56A606}" srcOrd="0" destOrd="0" parTransId="{36652175-A1AE-4962-B7DA-C4146AE6AE38}" sibTransId="{6E79E8FA-E60C-4270-82B7-E14295DA37A0}"/>
    <dgm:cxn modelId="{51FB8898-8E6C-443B-9F7D-5060605D78C5}" srcId="{812425EF-84F1-4759-A31E-7602744072BB}" destId="{4766D44F-5659-4B13-9831-181BEB5B9C30}" srcOrd="3" destOrd="0" parTransId="{B6A88098-821D-4D86-9D03-64D0F10E64C5}" sibTransId="{6AA3EE9A-DDCC-4188-9147-A4C7FD942CF0}"/>
    <dgm:cxn modelId="{FD94CF9D-6BA5-4121-A941-60B9D42C9FF6}" type="presOf" srcId="{0C26D133-95F6-4CD6-8956-35C94B9F5F9F}" destId="{D4C446AF-739D-4B0C-A359-48A7C3B780E4}" srcOrd="0" destOrd="0" presId="urn:microsoft.com/office/officeart/2005/8/layout/process4"/>
    <dgm:cxn modelId="{714BF3A3-F944-448F-B1D7-87A95C053125}" srcId="{85C2AB86-3C6B-44F7-AC18-D89765C66EA0}" destId="{812425EF-84F1-4759-A31E-7602744072BB}" srcOrd="1" destOrd="0" parTransId="{845ED741-292F-43DD-872E-0CBD988C1175}" sibTransId="{1A0839BD-30E1-4A64-A484-F51CA4C39922}"/>
    <dgm:cxn modelId="{57FF6AA5-3076-4B44-8F28-1026713CDB6B}" srcId="{85C2AB86-3C6B-44F7-AC18-D89765C66EA0}" destId="{220A27EF-31D8-4343-831F-79521EFF8296}" srcOrd="0" destOrd="0" parTransId="{5FA62380-6E2C-4FE9-A20B-96FE2D94ECD7}" sibTransId="{FDBA0D78-7B8D-414A-A250-A0F229A37BAB}"/>
    <dgm:cxn modelId="{56AB41AF-EFC0-4994-9E50-34F9BF6A7147}" srcId="{220A27EF-31D8-4343-831F-79521EFF8296}" destId="{3C3640FF-EC16-4A8F-BD5D-8DA851AA1CF9}" srcOrd="3" destOrd="0" parTransId="{11F6CAFE-26E5-44F4-A3A6-043EBC0D964A}" sibTransId="{47674587-E2A1-47B4-A924-F3A27651DB20}"/>
    <dgm:cxn modelId="{E4C4E5BB-34AA-496B-BD76-005F58DA4AF0}" type="presOf" srcId="{AAB52BCD-F173-4C7B-8B1D-8F3A15D7BC57}" destId="{C4375E82-DD57-4CC5-8D25-F849CC2743D8}" srcOrd="0" destOrd="0" presId="urn:microsoft.com/office/officeart/2005/8/layout/process4"/>
    <dgm:cxn modelId="{6E314FBD-5509-4332-9288-DE393521AD8F}" type="presOf" srcId="{4766D44F-5659-4B13-9831-181BEB5B9C30}" destId="{46FA6A56-C62E-4940-89AE-E9B6B69B4CFE}" srcOrd="0" destOrd="0" presId="urn:microsoft.com/office/officeart/2005/8/layout/process4"/>
    <dgm:cxn modelId="{BDD378CB-4694-4C1D-8DFB-02FBC7941CC0}" srcId="{812425EF-84F1-4759-A31E-7602744072BB}" destId="{EDFCA8D8-C1DE-4E59-B170-2910F5547D52}" srcOrd="1" destOrd="0" parTransId="{237ECA30-F657-449F-B7E9-CDF165F448FD}" sibTransId="{34546C9B-BA43-4736-823D-9C33BFA92398}"/>
    <dgm:cxn modelId="{E90116CF-7519-4899-B703-944C7007B1FD}" type="presOf" srcId="{8919531C-F7FE-4249-8855-8742687B10B7}" destId="{CEB75AA3-F56E-43C0-B05D-B9985BFEF979}" srcOrd="0" destOrd="0" presId="urn:microsoft.com/office/officeart/2005/8/layout/process4"/>
    <dgm:cxn modelId="{A16145D0-7C1A-449F-A876-395E501E49A2}" srcId="{0C41A713-35C1-4DAC-A527-F73318F7F103}" destId="{5449AE25-541F-4005-8EAE-E4B53664A8E5}" srcOrd="3" destOrd="0" parTransId="{B2636938-ED26-4845-A6D0-AD53B2BABDF3}" sibTransId="{A5716C4D-FD47-4A83-8522-A903E97687E5}"/>
    <dgm:cxn modelId="{9E3B49D6-75D8-4BD3-B3F9-F78907BC7482}" srcId="{0C41A713-35C1-4DAC-A527-F73318F7F103}" destId="{32653045-A5E4-4CF6-847B-ABF5FAFAC3AA}" srcOrd="1" destOrd="0" parTransId="{0D2C5384-DFE3-4DD0-B130-002926127AA0}" sibTransId="{DC5630E6-BDDF-4D72-BCF1-A6AB17FBC5D1}"/>
    <dgm:cxn modelId="{C53E1BD8-5258-4828-B08A-5814135B739C}" srcId="{220A27EF-31D8-4343-831F-79521EFF8296}" destId="{1C13257E-33A4-4316-A336-878494302714}" srcOrd="5" destOrd="0" parTransId="{1C9E753C-BFE5-4E5F-A3A0-B5452C2BF6B3}" sibTransId="{CA98CA8D-4E61-4286-870E-23362080B29E}"/>
    <dgm:cxn modelId="{F3C417DD-617D-4C00-B116-7EEA316F5823}" type="presOf" srcId="{0C41A713-35C1-4DAC-A527-F73318F7F103}" destId="{C8DA49AC-95EB-4BCF-8209-3AA852A4976A}" srcOrd="0" destOrd="0" presId="urn:microsoft.com/office/officeart/2005/8/layout/process4"/>
    <dgm:cxn modelId="{308879DE-63FA-4192-AD86-6C2675738337}" type="presOf" srcId="{0C41A713-35C1-4DAC-A527-F73318F7F103}" destId="{7B765E16-99C7-46C2-87CB-335A8F82CDEA}" srcOrd="1" destOrd="0" presId="urn:microsoft.com/office/officeart/2005/8/layout/process4"/>
    <dgm:cxn modelId="{3726DDDE-2D9B-483E-9196-59A229955E41}" srcId="{220A27EF-31D8-4343-831F-79521EFF8296}" destId="{CF595C3A-1D41-4A06-B1C3-17AE99082C9D}" srcOrd="4" destOrd="0" parTransId="{BEC6C6DA-FE63-4BCE-A442-5D672FDD99BF}" sibTransId="{60DBDA60-AC35-4F5B-B88D-1EA1957AC56E}"/>
    <dgm:cxn modelId="{AF6918E0-C69C-4E55-A936-057EE81E30E1}" type="presOf" srcId="{85C2AB86-3C6B-44F7-AC18-D89765C66EA0}" destId="{4ADAD960-603E-473C-A90A-C4764731D168}" srcOrd="0" destOrd="0" presId="urn:microsoft.com/office/officeart/2005/8/layout/process4"/>
    <dgm:cxn modelId="{280037E1-1B80-4ED3-A7B3-3EC07D531653}" srcId="{812425EF-84F1-4759-A31E-7602744072BB}" destId="{829F6522-A20E-467D-B9BB-54350C84B7D9}" srcOrd="0" destOrd="0" parTransId="{7B4B6FD2-345D-4E36-9E4A-44CCD1D0A27F}" sibTransId="{FA122B5D-4E6A-44E5-84AD-F9D523994611}"/>
    <dgm:cxn modelId="{277D3BE1-02EC-48FA-B39F-C9821EFF0BD0}" type="presOf" srcId="{651EB4BD-431B-4912-8DB8-7797F67E1CE2}" destId="{2548C655-4087-4C88-AC86-C3F71E5167E9}" srcOrd="0" destOrd="0" presId="urn:microsoft.com/office/officeart/2005/8/layout/process4"/>
    <dgm:cxn modelId="{5A7F70E2-53F7-428C-A2E8-53BD2F621435}" srcId="{220A27EF-31D8-4343-831F-79521EFF8296}" destId="{AAB52BCD-F173-4C7B-8B1D-8F3A15D7BC57}" srcOrd="2" destOrd="0" parTransId="{1336664F-E6B8-4918-AB72-7D27895066C7}" sibTransId="{80DDD475-6722-4331-A627-497470C33645}"/>
    <dgm:cxn modelId="{CADB4DF8-6DD1-465E-BD88-9005EB9AF5BC}" srcId="{220A27EF-31D8-4343-831F-79521EFF8296}" destId="{7CA91759-3298-479A-B72A-F785CD2EE509}" srcOrd="1" destOrd="0" parTransId="{D362205C-1E50-4EC6-91A3-F0141B408C9A}" sibTransId="{FE6E5863-7DC1-43F4-85CF-995F062CFBF2}"/>
    <dgm:cxn modelId="{E2D349FA-0693-4293-AD4F-66D586FCF607}" srcId="{812425EF-84F1-4759-A31E-7602744072BB}" destId="{0C26D133-95F6-4CD6-8956-35C94B9F5F9F}" srcOrd="2" destOrd="0" parTransId="{70866AAC-5981-4849-9B27-9149BD12A7B6}" sibTransId="{110E2620-575F-44CF-BCF1-DF3A9596C97D}"/>
    <dgm:cxn modelId="{1BA282FC-5E7B-48EB-97BE-BF590F7E62CB}" type="presOf" srcId="{812425EF-84F1-4759-A31E-7602744072BB}" destId="{406406C3-DFB1-451B-B65D-A852EC080316}" srcOrd="1" destOrd="0" presId="urn:microsoft.com/office/officeart/2005/8/layout/process4"/>
    <dgm:cxn modelId="{749879F9-4646-40F3-B64F-913CFE67FBB2}" type="presParOf" srcId="{4ADAD960-603E-473C-A90A-C4764731D168}" destId="{8EB2478F-479B-4DC6-B42D-2330A05DD70A}" srcOrd="0" destOrd="0" presId="urn:microsoft.com/office/officeart/2005/8/layout/process4"/>
    <dgm:cxn modelId="{F3C65452-BBAF-4C9E-9343-6F43EC35B312}" type="presParOf" srcId="{8EB2478F-479B-4DC6-B42D-2330A05DD70A}" destId="{C8DA49AC-95EB-4BCF-8209-3AA852A4976A}" srcOrd="0" destOrd="0" presId="urn:microsoft.com/office/officeart/2005/8/layout/process4"/>
    <dgm:cxn modelId="{207B3D6E-7DCE-47BF-A644-5A74556D831F}" type="presParOf" srcId="{8EB2478F-479B-4DC6-B42D-2330A05DD70A}" destId="{7B765E16-99C7-46C2-87CB-335A8F82CDEA}" srcOrd="1" destOrd="0" presId="urn:microsoft.com/office/officeart/2005/8/layout/process4"/>
    <dgm:cxn modelId="{64ECA572-1F88-4EE5-841D-3B8AB5940C3B}" type="presParOf" srcId="{8EB2478F-479B-4DC6-B42D-2330A05DD70A}" destId="{774B563F-C96B-4D81-8FDC-F1B0D864FE7D}" srcOrd="2" destOrd="0" presId="urn:microsoft.com/office/officeart/2005/8/layout/process4"/>
    <dgm:cxn modelId="{B1C85B7B-D5DD-4FA3-8FFA-87AC20ACEA47}" type="presParOf" srcId="{774B563F-C96B-4D81-8FDC-F1B0D864FE7D}" destId="{043D8E92-52A4-4FB6-8B3E-7CB39D19B439}" srcOrd="0" destOrd="0" presId="urn:microsoft.com/office/officeart/2005/8/layout/process4"/>
    <dgm:cxn modelId="{86F16FFE-13C5-4C22-84A3-4DFFAE0F7E92}" type="presParOf" srcId="{774B563F-C96B-4D81-8FDC-F1B0D864FE7D}" destId="{C52A9C8A-CCFC-4B67-A18F-FF7C22F8803D}" srcOrd="1" destOrd="0" presId="urn:microsoft.com/office/officeart/2005/8/layout/process4"/>
    <dgm:cxn modelId="{8F994716-180D-4DB0-8E5A-DB0A43E61DEC}" type="presParOf" srcId="{774B563F-C96B-4D81-8FDC-F1B0D864FE7D}" destId="{49FEB94E-C1A7-41E9-AEB0-5CFE43C17CD7}" srcOrd="2" destOrd="0" presId="urn:microsoft.com/office/officeart/2005/8/layout/process4"/>
    <dgm:cxn modelId="{CFDDD2F6-63ED-4B87-AFE9-E32C5D16E543}" type="presParOf" srcId="{774B563F-C96B-4D81-8FDC-F1B0D864FE7D}" destId="{315EDA07-D953-4666-8D8F-554F0A6EE6F3}" srcOrd="3" destOrd="0" presId="urn:microsoft.com/office/officeart/2005/8/layout/process4"/>
    <dgm:cxn modelId="{5B87D11B-1C61-4B59-8099-727E43844901}" type="presParOf" srcId="{774B563F-C96B-4D81-8FDC-F1B0D864FE7D}" destId="{CEB75AA3-F56E-43C0-B05D-B9985BFEF979}" srcOrd="4" destOrd="0" presId="urn:microsoft.com/office/officeart/2005/8/layout/process4"/>
    <dgm:cxn modelId="{0F5A67D1-360B-4818-8F42-4339C841A0C0}" type="presParOf" srcId="{774B563F-C96B-4D81-8FDC-F1B0D864FE7D}" destId="{2548C655-4087-4C88-AC86-C3F71E5167E9}" srcOrd="5" destOrd="0" presId="urn:microsoft.com/office/officeart/2005/8/layout/process4"/>
    <dgm:cxn modelId="{D70109CD-EF68-4963-9851-A779C9568269}" type="presParOf" srcId="{4ADAD960-603E-473C-A90A-C4764731D168}" destId="{D28A243A-F2C6-4047-A73E-8DF42961BE5B}" srcOrd="1" destOrd="0" presId="urn:microsoft.com/office/officeart/2005/8/layout/process4"/>
    <dgm:cxn modelId="{7575E5F7-BA32-41DF-BFDB-78E60D8C40B1}" type="presParOf" srcId="{4ADAD960-603E-473C-A90A-C4764731D168}" destId="{ABAD51BE-856A-4D62-99CA-614F0065F8E3}" srcOrd="2" destOrd="0" presId="urn:microsoft.com/office/officeart/2005/8/layout/process4"/>
    <dgm:cxn modelId="{C9626715-68EF-4237-A6FF-6805CE916200}" type="presParOf" srcId="{ABAD51BE-856A-4D62-99CA-614F0065F8E3}" destId="{7965CF4B-983D-4E6B-B032-76337B514920}" srcOrd="0" destOrd="0" presId="urn:microsoft.com/office/officeart/2005/8/layout/process4"/>
    <dgm:cxn modelId="{2332588B-264D-404D-AE2C-C60095E883B2}" type="presParOf" srcId="{ABAD51BE-856A-4D62-99CA-614F0065F8E3}" destId="{406406C3-DFB1-451B-B65D-A852EC080316}" srcOrd="1" destOrd="0" presId="urn:microsoft.com/office/officeart/2005/8/layout/process4"/>
    <dgm:cxn modelId="{ACD50C2E-67A9-4917-B868-2373569D2FC7}" type="presParOf" srcId="{ABAD51BE-856A-4D62-99CA-614F0065F8E3}" destId="{121D939E-3DA2-4D0B-B10D-6C61F3F5B460}" srcOrd="2" destOrd="0" presId="urn:microsoft.com/office/officeart/2005/8/layout/process4"/>
    <dgm:cxn modelId="{ABA21A14-E7F1-45A9-8B18-C98807FA8A08}" type="presParOf" srcId="{121D939E-3DA2-4D0B-B10D-6C61F3F5B460}" destId="{CD69309D-996A-4037-8241-46809509E93C}" srcOrd="0" destOrd="0" presId="urn:microsoft.com/office/officeart/2005/8/layout/process4"/>
    <dgm:cxn modelId="{8BE46B70-9ECE-460B-8F6E-BF790CE4ED81}" type="presParOf" srcId="{121D939E-3DA2-4D0B-B10D-6C61F3F5B460}" destId="{E3BC5DCB-C0CE-4EE2-9F20-81330C147C34}" srcOrd="1" destOrd="0" presId="urn:microsoft.com/office/officeart/2005/8/layout/process4"/>
    <dgm:cxn modelId="{7E21E57C-E8B3-4D39-9F66-AC22DFD9EC93}" type="presParOf" srcId="{121D939E-3DA2-4D0B-B10D-6C61F3F5B460}" destId="{D4C446AF-739D-4B0C-A359-48A7C3B780E4}" srcOrd="2" destOrd="0" presId="urn:microsoft.com/office/officeart/2005/8/layout/process4"/>
    <dgm:cxn modelId="{3E0676F8-1604-49A7-B35B-ED62E0415527}" type="presParOf" srcId="{121D939E-3DA2-4D0B-B10D-6C61F3F5B460}" destId="{46FA6A56-C62E-4940-89AE-E9B6B69B4CFE}" srcOrd="3" destOrd="0" presId="urn:microsoft.com/office/officeart/2005/8/layout/process4"/>
    <dgm:cxn modelId="{5D8AC093-AF28-41C9-AC76-802801B9BBBB}" type="presParOf" srcId="{121D939E-3DA2-4D0B-B10D-6C61F3F5B460}" destId="{65A73445-D46F-405A-9EED-E4A15568FA98}" srcOrd="4" destOrd="0" presId="urn:microsoft.com/office/officeart/2005/8/layout/process4"/>
    <dgm:cxn modelId="{74C6A3BE-201B-4DF0-AE10-38A8FB0F5177}" type="presParOf" srcId="{121D939E-3DA2-4D0B-B10D-6C61F3F5B460}" destId="{5A97F3E7-AC16-40A4-B726-25E734521F59}" srcOrd="5" destOrd="0" presId="urn:microsoft.com/office/officeart/2005/8/layout/process4"/>
    <dgm:cxn modelId="{1AF3BF52-896F-4CB7-9842-08C69C8C3B98}" type="presParOf" srcId="{4ADAD960-603E-473C-A90A-C4764731D168}" destId="{CD139FDF-1497-46B0-A7E7-FC07ED7AE6DB}" srcOrd="3" destOrd="0" presId="urn:microsoft.com/office/officeart/2005/8/layout/process4"/>
    <dgm:cxn modelId="{2F26754D-8C5E-4CAA-8BF5-F9CA05DE54B4}" type="presParOf" srcId="{4ADAD960-603E-473C-A90A-C4764731D168}" destId="{45795B84-1350-4CC2-B1C6-0DE90F585ACF}" srcOrd="4" destOrd="0" presId="urn:microsoft.com/office/officeart/2005/8/layout/process4"/>
    <dgm:cxn modelId="{4C00A8BF-DE40-4FEA-B3B4-6152916B8244}" type="presParOf" srcId="{45795B84-1350-4CC2-B1C6-0DE90F585ACF}" destId="{2ED9EBA6-E8A9-466E-BB22-86F085F319B5}" srcOrd="0" destOrd="0" presId="urn:microsoft.com/office/officeart/2005/8/layout/process4"/>
    <dgm:cxn modelId="{04E28BE4-32B1-4ED3-8E53-336ED4E0D278}" type="presParOf" srcId="{45795B84-1350-4CC2-B1C6-0DE90F585ACF}" destId="{B4D27724-7F53-4FC8-BF12-D6963C6F8B23}" srcOrd="1" destOrd="0" presId="urn:microsoft.com/office/officeart/2005/8/layout/process4"/>
    <dgm:cxn modelId="{BAF61589-DF11-4B17-A5E3-2E61156D8986}" type="presParOf" srcId="{45795B84-1350-4CC2-B1C6-0DE90F585ACF}" destId="{EEFC38F9-6A93-4B93-97F4-CFA9130F96E1}" srcOrd="2" destOrd="0" presId="urn:microsoft.com/office/officeart/2005/8/layout/process4"/>
    <dgm:cxn modelId="{A23571EC-AB9D-4C97-8553-B0B66007845C}" type="presParOf" srcId="{EEFC38F9-6A93-4B93-97F4-CFA9130F96E1}" destId="{698401A5-57D1-4DAF-B1FB-38DD2CF7D35E}" srcOrd="0" destOrd="0" presId="urn:microsoft.com/office/officeart/2005/8/layout/process4"/>
    <dgm:cxn modelId="{6348419A-E772-4B4C-BEFD-A362716D1EB7}" type="presParOf" srcId="{EEFC38F9-6A93-4B93-97F4-CFA9130F96E1}" destId="{52DE547C-D906-45D0-B677-32435D3B18E1}" srcOrd="1" destOrd="0" presId="urn:microsoft.com/office/officeart/2005/8/layout/process4"/>
    <dgm:cxn modelId="{2B658278-2A1E-41A8-A2E9-C75FDE6AB6B5}" type="presParOf" srcId="{EEFC38F9-6A93-4B93-97F4-CFA9130F96E1}" destId="{C4375E82-DD57-4CC5-8D25-F849CC2743D8}" srcOrd="2" destOrd="0" presId="urn:microsoft.com/office/officeart/2005/8/layout/process4"/>
    <dgm:cxn modelId="{B2848C4B-BA5E-41D2-9008-32481CC2CB5F}" type="presParOf" srcId="{EEFC38F9-6A93-4B93-97F4-CFA9130F96E1}" destId="{60475D52-331A-415B-805E-7EA062A9D64F}" srcOrd="3" destOrd="0" presId="urn:microsoft.com/office/officeart/2005/8/layout/process4"/>
    <dgm:cxn modelId="{438E5667-D20F-4224-B416-91F4699E0B2A}" type="presParOf" srcId="{EEFC38F9-6A93-4B93-97F4-CFA9130F96E1}" destId="{DC07C9F4-BBD7-424B-9D57-FF247D8D3655}" srcOrd="4" destOrd="0" presId="urn:microsoft.com/office/officeart/2005/8/layout/process4"/>
    <dgm:cxn modelId="{ABDD5965-1DF4-4CA4-A627-F41B2ACBE69B}" type="presParOf" srcId="{EEFC38F9-6A93-4B93-97F4-CFA9130F96E1}" destId="{C1CC89CE-8232-4168-AD6E-4B1C1616E888}" srcOrd="5"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51BDBCC-93A3-44EA-8E62-7B21B46C4D1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4EDE3FE6-0152-4B0B-8BEC-0A0A3A282EFC}">
      <dgm:prSet/>
      <dgm:spPr/>
      <dgm:t>
        <a:bodyPr/>
        <a:lstStyle/>
        <a:p>
          <a:r>
            <a:rPr lang="en-US" b="1"/>
            <a:t>Message Campaign Highlights</a:t>
          </a:r>
          <a:endParaRPr lang="en-US"/>
        </a:p>
      </dgm:t>
    </dgm:pt>
    <dgm:pt modelId="{3AA3A367-072D-45EB-973D-6B34AB915E9F}" type="parTrans" cxnId="{82BA22F1-BC28-40C8-B437-73FA740B63A8}">
      <dgm:prSet/>
      <dgm:spPr/>
      <dgm:t>
        <a:bodyPr/>
        <a:lstStyle/>
        <a:p>
          <a:endParaRPr lang="en-US"/>
        </a:p>
      </dgm:t>
    </dgm:pt>
    <dgm:pt modelId="{BC085D02-D910-4E9A-AD80-371CFABB8F99}" type="sibTrans" cxnId="{82BA22F1-BC28-40C8-B437-73FA740B63A8}">
      <dgm:prSet/>
      <dgm:spPr/>
      <dgm:t>
        <a:bodyPr/>
        <a:lstStyle/>
        <a:p>
          <a:endParaRPr lang="en-US"/>
        </a:p>
      </dgm:t>
    </dgm:pt>
    <dgm:pt modelId="{3B812189-53E0-4372-9E40-799754C3B2E7}">
      <dgm:prSet custT="1"/>
      <dgm:spPr/>
      <dgm:t>
        <a:bodyPr/>
        <a:lstStyle/>
        <a:p>
          <a:r>
            <a:rPr lang="en-US" sz="1800" dirty="0"/>
            <a:t>185 clicks in one week</a:t>
          </a:r>
        </a:p>
      </dgm:t>
    </dgm:pt>
    <dgm:pt modelId="{390F3DE6-8301-428E-9ABF-80CBF16EE1E7}" type="parTrans" cxnId="{78012CF3-85C1-4023-9812-FA4FD9398F3D}">
      <dgm:prSet/>
      <dgm:spPr/>
      <dgm:t>
        <a:bodyPr/>
        <a:lstStyle/>
        <a:p>
          <a:endParaRPr lang="en-US"/>
        </a:p>
      </dgm:t>
    </dgm:pt>
    <dgm:pt modelId="{8ECBE2AA-AD39-4E47-B833-BF3EA02AA72A}" type="sibTrans" cxnId="{78012CF3-85C1-4023-9812-FA4FD9398F3D}">
      <dgm:prSet/>
      <dgm:spPr/>
      <dgm:t>
        <a:bodyPr/>
        <a:lstStyle/>
        <a:p>
          <a:endParaRPr lang="en-US"/>
        </a:p>
      </dgm:t>
    </dgm:pt>
    <dgm:pt modelId="{AB7A70A2-2699-4102-84B8-5B7AE0FA6C6D}">
      <dgm:prSet custT="1"/>
      <dgm:spPr/>
      <dgm:t>
        <a:bodyPr/>
        <a:lstStyle/>
        <a:p>
          <a:r>
            <a:rPr lang="en-US" sz="1800" dirty="0"/>
            <a:t>13,486 reach</a:t>
          </a:r>
        </a:p>
      </dgm:t>
    </dgm:pt>
    <dgm:pt modelId="{CF2A0CE6-8F74-4123-86F5-FDAE19C3F78C}" type="parTrans" cxnId="{94EFC659-AA56-453A-BD1C-D90DE07137E3}">
      <dgm:prSet/>
      <dgm:spPr/>
      <dgm:t>
        <a:bodyPr/>
        <a:lstStyle/>
        <a:p>
          <a:endParaRPr lang="en-US"/>
        </a:p>
      </dgm:t>
    </dgm:pt>
    <dgm:pt modelId="{1D677E6D-8FF7-4D96-9B4C-F4F8B5E7FDDB}" type="sibTrans" cxnId="{94EFC659-AA56-453A-BD1C-D90DE07137E3}">
      <dgm:prSet/>
      <dgm:spPr/>
      <dgm:t>
        <a:bodyPr/>
        <a:lstStyle/>
        <a:p>
          <a:endParaRPr lang="en-US"/>
        </a:p>
      </dgm:t>
    </dgm:pt>
    <dgm:pt modelId="{D70B7F97-819F-4455-96F7-28B41237B1C3}">
      <dgm:prSet custT="1"/>
      <dgm:spPr/>
      <dgm:t>
        <a:bodyPr/>
        <a:lstStyle/>
        <a:p>
          <a:r>
            <a:rPr lang="en-US" sz="1800" dirty="0"/>
            <a:t>21,103 impressions</a:t>
          </a:r>
        </a:p>
      </dgm:t>
    </dgm:pt>
    <dgm:pt modelId="{0BC3AFDD-1B1B-43AB-8399-5FC725768404}" type="parTrans" cxnId="{812AED07-2D2B-4BE0-A5C8-647EC2637A02}">
      <dgm:prSet/>
      <dgm:spPr/>
      <dgm:t>
        <a:bodyPr/>
        <a:lstStyle/>
        <a:p>
          <a:endParaRPr lang="en-US"/>
        </a:p>
      </dgm:t>
    </dgm:pt>
    <dgm:pt modelId="{460D6C47-2D97-4301-9F1F-DFAA6EB3A340}" type="sibTrans" cxnId="{812AED07-2D2B-4BE0-A5C8-647EC2637A02}">
      <dgm:prSet/>
      <dgm:spPr/>
      <dgm:t>
        <a:bodyPr/>
        <a:lstStyle/>
        <a:p>
          <a:endParaRPr lang="en-US"/>
        </a:p>
      </dgm:t>
    </dgm:pt>
    <dgm:pt modelId="{F28CFFE9-D8BB-4620-A482-07E87719A1DE}">
      <dgm:prSet custT="1"/>
      <dgm:spPr/>
      <dgm:t>
        <a:bodyPr/>
        <a:lstStyle/>
        <a:p>
          <a:r>
            <a:rPr lang="en-US" sz="1800" b="1" dirty="0"/>
            <a:t>Confirmation that commercial message </a:t>
          </a:r>
          <a:br>
            <a:rPr lang="en-US" sz="1800" b="1" dirty="0"/>
          </a:br>
          <a:r>
            <a:rPr lang="en-US" sz="1800" b="1" dirty="0"/>
            <a:t>is well-targeted</a:t>
          </a:r>
        </a:p>
      </dgm:t>
    </dgm:pt>
    <dgm:pt modelId="{53C83946-4BBE-4DA8-80D3-02DF9D4D60FF}" type="parTrans" cxnId="{A3EBAF93-EDD4-420D-95E8-6C1B9B9FADBD}">
      <dgm:prSet/>
      <dgm:spPr/>
      <dgm:t>
        <a:bodyPr/>
        <a:lstStyle/>
        <a:p>
          <a:endParaRPr lang="en-US"/>
        </a:p>
      </dgm:t>
    </dgm:pt>
    <dgm:pt modelId="{8AE877BA-8A53-44A5-B759-EACCFD4A9868}" type="sibTrans" cxnId="{A3EBAF93-EDD4-420D-95E8-6C1B9B9FADBD}">
      <dgm:prSet/>
      <dgm:spPr/>
      <dgm:t>
        <a:bodyPr/>
        <a:lstStyle/>
        <a:p>
          <a:endParaRPr lang="en-US"/>
        </a:p>
      </dgm:t>
    </dgm:pt>
    <dgm:pt modelId="{E5007435-1BE0-46D2-8C78-718C5B22C154}">
      <dgm:prSet custT="1"/>
      <dgm:spPr/>
      <dgm:t>
        <a:bodyPr/>
        <a:lstStyle/>
        <a:p>
          <a:r>
            <a:rPr lang="en-US" sz="1800" dirty="0"/>
            <a:t>475 website page views</a:t>
          </a:r>
        </a:p>
      </dgm:t>
    </dgm:pt>
    <dgm:pt modelId="{4919D972-1C18-45A8-BDD5-3A0CBBB7D871}" type="parTrans" cxnId="{95297FD0-1F4B-459B-A391-10DB33C45766}">
      <dgm:prSet/>
      <dgm:spPr/>
      <dgm:t>
        <a:bodyPr/>
        <a:lstStyle/>
        <a:p>
          <a:endParaRPr lang="en-US"/>
        </a:p>
      </dgm:t>
    </dgm:pt>
    <dgm:pt modelId="{EBABB413-9FA4-481A-99B4-C34939F9CDE9}" type="sibTrans" cxnId="{95297FD0-1F4B-459B-A391-10DB33C45766}">
      <dgm:prSet/>
      <dgm:spPr/>
      <dgm:t>
        <a:bodyPr/>
        <a:lstStyle/>
        <a:p>
          <a:endParaRPr lang="en-US"/>
        </a:p>
      </dgm:t>
    </dgm:pt>
    <dgm:pt modelId="{B973FBEE-3EE4-4C59-B071-397ECA30C52B}" type="pres">
      <dgm:prSet presAssocID="{051BDBCC-93A3-44EA-8E62-7B21B46C4D1E}" presName="Name0" presStyleCnt="0">
        <dgm:presLayoutVars>
          <dgm:dir/>
          <dgm:animLvl val="lvl"/>
          <dgm:resizeHandles val="exact"/>
        </dgm:presLayoutVars>
      </dgm:prSet>
      <dgm:spPr/>
    </dgm:pt>
    <dgm:pt modelId="{A064D0B6-CC2C-4D38-8524-5EAAEDBE3538}" type="pres">
      <dgm:prSet presAssocID="{4EDE3FE6-0152-4B0B-8BEC-0A0A3A282EFC}" presName="composite" presStyleCnt="0"/>
      <dgm:spPr/>
    </dgm:pt>
    <dgm:pt modelId="{FDBD1081-D56C-410D-B183-26C7355690A0}" type="pres">
      <dgm:prSet presAssocID="{4EDE3FE6-0152-4B0B-8BEC-0A0A3A282EFC}" presName="parTx" presStyleLbl="alignNode1" presStyleIdx="0" presStyleCnt="1">
        <dgm:presLayoutVars>
          <dgm:chMax val="0"/>
          <dgm:chPref val="0"/>
          <dgm:bulletEnabled val="1"/>
        </dgm:presLayoutVars>
      </dgm:prSet>
      <dgm:spPr/>
    </dgm:pt>
    <dgm:pt modelId="{B5F25D43-6531-4969-A2AB-81CAEC221589}" type="pres">
      <dgm:prSet presAssocID="{4EDE3FE6-0152-4B0B-8BEC-0A0A3A282EFC}" presName="desTx" presStyleLbl="alignAccFollowNode1" presStyleIdx="0" presStyleCnt="1">
        <dgm:presLayoutVars>
          <dgm:bulletEnabled val="1"/>
        </dgm:presLayoutVars>
      </dgm:prSet>
      <dgm:spPr/>
    </dgm:pt>
  </dgm:ptLst>
  <dgm:cxnLst>
    <dgm:cxn modelId="{3CB90900-27E6-4A54-88AF-63284D0613C2}" type="presOf" srcId="{F28CFFE9-D8BB-4620-A482-07E87719A1DE}" destId="{B5F25D43-6531-4969-A2AB-81CAEC221589}" srcOrd="0" destOrd="4" presId="urn:microsoft.com/office/officeart/2005/8/layout/hList1"/>
    <dgm:cxn modelId="{24925F03-BC7A-4991-A478-310C755E7D8C}" type="presOf" srcId="{4EDE3FE6-0152-4B0B-8BEC-0A0A3A282EFC}" destId="{FDBD1081-D56C-410D-B183-26C7355690A0}" srcOrd="0" destOrd="0" presId="urn:microsoft.com/office/officeart/2005/8/layout/hList1"/>
    <dgm:cxn modelId="{812AED07-2D2B-4BE0-A5C8-647EC2637A02}" srcId="{4EDE3FE6-0152-4B0B-8BEC-0A0A3A282EFC}" destId="{D70B7F97-819F-4455-96F7-28B41237B1C3}" srcOrd="2" destOrd="0" parTransId="{0BC3AFDD-1B1B-43AB-8399-5FC725768404}" sibTransId="{460D6C47-2D97-4301-9F1F-DFAA6EB3A340}"/>
    <dgm:cxn modelId="{7C33BE15-064D-40AB-A720-89BA71BB9BEA}" type="presOf" srcId="{AB7A70A2-2699-4102-84B8-5B7AE0FA6C6D}" destId="{B5F25D43-6531-4969-A2AB-81CAEC221589}" srcOrd="0" destOrd="1" presId="urn:microsoft.com/office/officeart/2005/8/layout/hList1"/>
    <dgm:cxn modelId="{6206261D-5E1A-4BFA-A54E-3BA657102CF2}" type="presOf" srcId="{3B812189-53E0-4372-9E40-799754C3B2E7}" destId="{B5F25D43-6531-4969-A2AB-81CAEC221589}" srcOrd="0" destOrd="0" presId="urn:microsoft.com/office/officeart/2005/8/layout/hList1"/>
    <dgm:cxn modelId="{9D38EF30-5597-44B6-A486-4C4E3981367A}" type="presOf" srcId="{D70B7F97-819F-4455-96F7-28B41237B1C3}" destId="{B5F25D43-6531-4969-A2AB-81CAEC221589}" srcOrd="0" destOrd="2" presId="urn:microsoft.com/office/officeart/2005/8/layout/hList1"/>
    <dgm:cxn modelId="{94EFC659-AA56-453A-BD1C-D90DE07137E3}" srcId="{4EDE3FE6-0152-4B0B-8BEC-0A0A3A282EFC}" destId="{AB7A70A2-2699-4102-84B8-5B7AE0FA6C6D}" srcOrd="1" destOrd="0" parTransId="{CF2A0CE6-8F74-4123-86F5-FDAE19C3F78C}" sibTransId="{1D677E6D-8FF7-4D96-9B4C-F4F8B5E7FDDB}"/>
    <dgm:cxn modelId="{A3EBAF93-EDD4-420D-95E8-6C1B9B9FADBD}" srcId="{4EDE3FE6-0152-4B0B-8BEC-0A0A3A282EFC}" destId="{F28CFFE9-D8BB-4620-A482-07E87719A1DE}" srcOrd="4" destOrd="0" parTransId="{53C83946-4BBE-4DA8-80D3-02DF9D4D60FF}" sibTransId="{8AE877BA-8A53-44A5-B759-EACCFD4A9868}"/>
    <dgm:cxn modelId="{663294B7-0BA4-4495-BE5F-A781B3E47C45}" type="presOf" srcId="{051BDBCC-93A3-44EA-8E62-7B21B46C4D1E}" destId="{B973FBEE-3EE4-4C59-B071-397ECA30C52B}" srcOrd="0" destOrd="0" presId="urn:microsoft.com/office/officeart/2005/8/layout/hList1"/>
    <dgm:cxn modelId="{6244C4CB-29DE-4B4D-9777-4A20EA5F1D06}" type="presOf" srcId="{E5007435-1BE0-46D2-8C78-718C5B22C154}" destId="{B5F25D43-6531-4969-A2AB-81CAEC221589}" srcOrd="0" destOrd="3" presId="urn:microsoft.com/office/officeart/2005/8/layout/hList1"/>
    <dgm:cxn modelId="{95297FD0-1F4B-459B-A391-10DB33C45766}" srcId="{4EDE3FE6-0152-4B0B-8BEC-0A0A3A282EFC}" destId="{E5007435-1BE0-46D2-8C78-718C5B22C154}" srcOrd="3" destOrd="0" parTransId="{4919D972-1C18-45A8-BDD5-3A0CBBB7D871}" sibTransId="{EBABB413-9FA4-481A-99B4-C34939F9CDE9}"/>
    <dgm:cxn modelId="{82BA22F1-BC28-40C8-B437-73FA740B63A8}" srcId="{051BDBCC-93A3-44EA-8E62-7B21B46C4D1E}" destId="{4EDE3FE6-0152-4B0B-8BEC-0A0A3A282EFC}" srcOrd="0" destOrd="0" parTransId="{3AA3A367-072D-45EB-973D-6B34AB915E9F}" sibTransId="{BC085D02-D910-4E9A-AD80-371CFABB8F99}"/>
    <dgm:cxn modelId="{78012CF3-85C1-4023-9812-FA4FD9398F3D}" srcId="{4EDE3FE6-0152-4B0B-8BEC-0A0A3A282EFC}" destId="{3B812189-53E0-4372-9E40-799754C3B2E7}" srcOrd="0" destOrd="0" parTransId="{390F3DE6-8301-428E-9ABF-80CBF16EE1E7}" sibTransId="{8ECBE2AA-AD39-4E47-B833-BF3EA02AA72A}"/>
    <dgm:cxn modelId="{276BFC64-9D66-48D6-A1B5-01181FED6A70}" type="presParOf" srcId="{B973FBEE-3EE4-4C59-B071-397ECA30C52B}" destId="{A064D0B6-CC2C-4D38-8524-5EAAEDBE3538}" srcOrd="0" destOrd="0" presId="urn:microsoft.com/office/officeart/2005/8/layout/hList1"/>
    <dgm:cxn modelId="{7DF67D89-AA42-45E1-BAF3-0A5AD418B5D6}" type="presParOf" srcId="{A064D0B6-CC2C-4D38-8524-5EAAEDBE3538}" destId="{FDBD1081-D56C-410D-B183-26C7355690A0}" srcOrd="0" destOrd="0" presId="urn:microsoft.com/office/officeart/2005/8/layout/hList1"/>
    <dgm:cxn modelId="{6FA88ED3-905A-4B83-8E72-AE169836FAFC}" type="presParOf" srcId="{A064D0B6-CC2C-4D38-8524-5EAAEDBE3538}" destId="{B5F25D43-6531-4969-A2AB-81CAEC22158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69D877F-668A-4810-989C-63A8EED99874}"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1D95943D-E1EC-4088-B7DF-6A730E3249EA}">
      <dgm:prSet/>
      <dgm:spPr/>
      <dgm:t>
        <a:bodyPr/>
        <a:lstStyle/>
        <a:p>
          <a:r>
            <a:rPr lang="en-US" dirty="0"/>
            <a:t>Two video spots</a:t>
          </a:r>
        </a:p>
      </dgm:t>
    </dgm:pt>
    <dgm:pt modelId="{C6605CD9-B5FF-4AB5-9636-E024CF867F7A}" type="parTrans" cxnId="{4D0797FC-BB33-47A8-84E4-B2505E448B9E}">
      <dgm:prSet/>
      <dgm:spPr/>
      <dgm:t>
        <a:bodyPr/>
        <a:lstStyle/>
        <a:p>
          <a:endParaRPr lang="en-US"/>
        </a:p>
      </dgm:t>
    </dgm:pt>
    <dgm:pt modelId="{A770C9C7-D134-4655-A34A-B18FFD19ED2C}" type="sibTrans" cxnId="{4D0797FC-BB33-47A8-84E4-B2505E448B9E}">
      <dgm:prSet/>
      <dgm:spPr/>
      <dgm:t>
        <a:bodyPr/>
        <a:lstStyle/>
        <a:p>
          <a:endParaRPr lang="en-US"/>
        </a:p>
      </dgm:t>
    </dgm:pt>
    <dgm:pt modelId="{97C6E41B-0706-44D0-81BE-B7D60BC8693A}">
      <dgm:prSet/>
      <dgm:spPr/>
      <dgm:t>
        <a:bodyPr/>
        <a:lstStyle/>
        <a:p>
          <a:r>
            <a:rPr lang="en-US" dirty="0"/>
            <a:t>Winning message</a:t>
          </a:r>
        </a:p>
      </dgm:t>
    </dgm:pt>
    <dgm:pt modelId="{5EBA8D38-2B43-4E00-808A-55B9862FEDD8}" type="parTrans" cxnId="{90968907-DD27-4F00-AF94-539DF92997A6}">
      <dgm:prSet/>
      <dgm:spPr/>
      <dgm:t>
        <a:bodyPr/>
        <a:lstStyle/>
        <a:p>
          <a:endParaRPr lang="en-US"/>
        </a:p>
      </dgm:t>
    </dgm:pt>
    <dgm:pt modelId="{AA0A1708-DF86-4A9A-A58F-BE3A4438120A}" type="sibTrans" cxnId="{90968907-DD27-4F00-AF94-539DF92997A6}">
      <dgm:prSet/>
      <dgm:spPr/>
      <dgm:t>
        <a:bodyPr/>
        <a:lstStyle/>
        <a:p>
          <a:endParaRPr lang="en-US"/>
        </a:p>
      </dgm:t>
    </dgm:pt>
    <dgm:pt modelId="{84BAD32B-ADBA-41EC-88E0-CC5B3485B2A3}">
      <dgm:prSet/>
      <dgm:spPr/>
      <dgm:t>
        <a:bodyPr/>
        <a:lstStyle/>
        <a:p>
          <a:r>
            <a:rPr lang="en-US" dirty="0"/>
            <a:t>Identical geo-targeted audience</a:t>
          </a:r>
        </a:p>
      </dgm:t>
    </dgm:pt>
    <dgm:pt modelId="{C22256D7-18BB-42E1-BF2D-CF735AE3F0BD}" type="parTrans" cxnId="{399231D6-E311-4FBC-8163-0F2ED95A400E}">
      <dgm:prSet/>
      <dgm:spPr/>
      <dgm:t>
        <a:bodyPr/>
        <a:lstStyle/>
        <a:p>
          <a:endParaRPr lang="en-US"/>
        </a:p>
      </dgm:t>
    </dgm:pt>
    <dgm:pt modelId="{471B6F1C-70DB-4752-A786-6039A47E903C}" type="sibTrans" cxnId="{399231D6-E311-4FBC-8163-0F2ED95A400E}">
      <dgm:prSet/>
      <dgm:spPr/>
      <dgm:t>
        <a:bodyPr/>
        <a:lstStyle/>
        <a:p>
          <a:endParaRPr lang="en-US"/>
        </a:p>
      </dgm:t>
    </dgm:pt>
    <dgm:pt modelId="{65E77499-F402-49E3-A1C4-D79745B0675D}">
      <dgm:prSet/>
      <dgm:spPr/>
      <dgm:t>
        <a:bodyPr/>
        <a:lstStyle/>
        <a:p>
          <a:r>
            <a:rPr lang="en-US" dirty="0"/>
            <a:t>Additional web tweaks to emphasize </a:t>
          </a:r>
          <a:r>
            <a:rPr lang="en-US" b="1" i="1" dirty="0"/>
            <a:t>free book </a:t>
          </a:r>
          <a:r>
            <a:rPr lang="en-US" dirty="0"/>
            <a:t>offer</a:t>
          </a:r>
        </a:p>
      </dgm:t>
    </dgm:pt>
    <dgm:pt modelId="{8705936A-E4FE-4C04-85EB-0F949EFFD3B7}" type="parTrans" cxnId="{650D46C3-D562-4A47-A474-B2BEB700703A}">
      <dgm:prSet/>
      <dgm:spPr/>
      <dgm:t>
        <a:bodyPr/>
        <a:lstStyle/>
        <a:p>
          <a:endParaRPr lang="en-US"/>
        </a:p>
      </dgm:t>
    </dgm:pt>
    <dgm:pt modelId="{5EC03E3D-0F11-41E3-AABF-242AD437D2CA}" type="sibTrans" cxnId="{650D46C3-D562-4A47-A474-B2BEB700703A}">
      <dgm:prSet/>
      <dgm:spPr/>
      <dgm:t>
        <a:bodyPr/>
        <a:lstStyle/>
        <a:p>
          <a:endParaRPr lang="en-US"/>
        </a:p>
      </dgm:t>
    </dgm:pt>
    <dgm:pt modelId="{B995DBB9-93C7-4AD8-A642-740E1F00E434}">
      <dgm:prSet/>
      <dgm:spPr/>
      <dgm:t>
        <a:bodyPr/>
        <a:lstStyle/>
        <a:p>
          <a:r>
            <a:rPr lang="en-US" dirty="0"/>
            <a:t>10-day blitz</a:t>
          </a:r>
          <a:br>
            <a:rPr lang="en-US" dirty="0"/>
          </a:br>
          <a:r>
            <a:rPr lang="en-US" dirty="0"/>
            <a:t>with a</a:t>
          </a:r>
          <a:br>
            <a:rPr lang="en-US" dirty="0"/>
          </a:br>
          <a:r>
            <a:rPr lang="en-US" dirty="0"/>
            <a:t>$500 budget</a:t>
          </a:r>
        </a:p>
      </dgm:t>
    </dgm:pt>
    <dgm:pt modelId="{273BBB43-58A8-4B0C-BAE6-62DE9E66F541}" type="parTrans" cxnId="{60C207C3-E9E6-45B4-B1E2-086F885D7A8A}">
      <dgm:prSet/>
      <dgm:spPr/>
      <dgm:t>
        <a:bodyPr/>
        <a:lstStyle/>
        <a:p>
          <a:endParaRPr lang="en-US"/>
        </a:p>
      </dgm:t>
    </dgm:pt>
    <dgm:pt modelId="{7504BE30-21D4-492D-8A32-64D4B47D70FD}" type="sibTrans" cxnId="{60C207C3-E9E6-45B4-B1E2-086F885D7A8A}">
      <dgm:prSet/>
      <dgm:spPr/>
      <dgm:t>
        <a:bodyPr/>
        <a:lstStyle/>
        <a:p>
          <a:endParaRPr lang="en-US"/>
        </a:p>
      </dgm:t>
    </dgm:pt>
    <dgm:pt modelId="{ECB9584C-DD58-44FF-95CA-F51154BCC7AA}" type="pres">
      <dgm:prSet presAssocID="{869D877F-668A-4810-989C-63A8EED99874}" presName="Name0" presStyleCnt="0">
        <dgm:presLayoutVars>
          <dgm:dir/>
          <dgm:resizeHandles val="exact"/>
        </dgm:presLayoutVars>
      </dgm:prSet>
      <dgm:spPr/>
    </dgm:pt>
    <dgm:pt modelId="{45950968-AFEB-4AD7-B9C6-DDE9899CC10F}" type="pres">
      <dgm:prSet presAssocID="{1D95943D-E1EC-4088-B7DF-6A730E3249EA}" presName="node" presStyleLbl="node1" presStyleIdx="0" presStyleCnt="5">
        <dgm:presLayoutVars>
          <dgm:bulletEnabled val="1"/>
        </dgm:presLayoutVars>
      </dgm:prSet>
      <dgm:spPr/>
    </dgm:pt>
    <dgm:pt modelId="{BF5E1DBA-91C3-438C-AA43-0A2713B23034}" type="pres">
      <dgm:prSet presAssocID="{A770C9C7-D134-4655-A34A-B18FFD19ED2C}" presName="sibTrans" presStyleCnt="0"/>
      <dgm:spPr/>
    </dgm:pt>
    <dgm:pt modelId="{875A0BF8-D3ED-4A7D-A7DA-309A11129DD3}" type="pres">
      <dgm:prSet presAssocID="{97C6E41B-0706-44D0-81BE-B7D60BC8693A}" presName="node" presStyleLbl="node1" presStyleIdx="1" presStyleCnt="5">
        <dgm:presLayoutVars>
          <dgm:bulletEnabled val="1"/>
        </dgm:presLayoutVars>
      </dgm:prSet>
      <dgm:spPr/>
    </dgm:pt>
    <dgm:pt modelId="{57ADF8B4-84C5-49E1-8B43-ABFFE033D54D}" type="pres">
      <dgm:prSet presAssocID="{AA0A1708-DF86-4A9A-A58F-BE3A4438120A}" presName="sibTrans" presStyleCnt="0"/>
      <dgm:spPr/>
    </dgm:pt>
    <dgm:pt modelId="{2143CAE6-EFE1-49CF-ADE2-65FCEC71C107}" type="pres">
      <dgm:prSet presAssocID="{84BAD32B-ADBA-41EC-88E0-CC5B3485B2A3}" presName="node" presStyleLbl="node1" presStyleIdx="2" presStyleCnt="5">
        <dgm:presLayoutVars>
          <dgm:bulletEnabled val="1"/>
        </dgm:presLayoutVars>
      </dgm:prSet>
      <dgm:spPr/>
    </dgm:pt>
    <dgm:pt modelId="{C7AB821B-FD39-4151-92A8-5DD3328929BD}" type="pres">
      <dgm:prSet presAssocID="{471B6F1C-70DB-4752-A786-6039A47E903C}" presName="sibTrans" presStyleCnt="0"/>
      <dgm:spPr/>
    </dgm:pt>
    <dgm:pt modelId="{5C3F50C9-71D1-4AE4-8900-5A8CF70C46F0}" type="pres">
      <dgm:prSet presAssocID="{65E77499-F402-49E3-A1C4-D79745B0675D}" presName="node" presStyleLbl="node1" presStyleIdx="3" presStyleCnt="5">
        <dgm:presLayoutVars>
          <dgm:bulletEnabled val="1"/>
        </dgm:presLayoutVars>
      </dgm:prSet>
      <dgm:spPr/>
    </dgm:pt>
    <dgm:pt modelId="{2DC28047-E502-4DF9-83F8-0AFA825A351A}" type="pres">
      <dgm:prSet presAssocID="{5EC03E3D-0F11-41E3-AABF-242AD437D2CA}" presName="sibTrans" presStyleCnt="0"/>
      <dgm:spPr/>
    </dgm:pt>
    <dgm:pt modelId="{8D904DED-9DDC-4580-AB04-431DA90C505E}" type="pres">
      <dgm:prSet presAssocID="{B995DBB9-93C7-4AD8-A642-740E1F00E434}" presName="node" presStyleLbl="node1" presStyleIdx="4" presStyleCnt="5">
        <dgm:presLayoutVars>
          <dgm:bulletEnabled val="1"/>
        </dgm:presLayoutVars>
      </dgm:prSet>
      <dgm:spPr/>
    </dgm:pt>
  </dgm:ptLst>
  <dgm:cxnLst>
    <dgm:cxn modelId="{F1F0F106-CAAD-4C0C-B0F9-2545A74ED10A}" type="presOf" srcId="{B995DBB9-93C7-4AD8-A642-740E1F00E434}" destId="{8D904DED-9DDC-4580-AB04-431DA90C505E}" srcOrd="0" destOrd="0" presId="urn:microsoft.com/office/officeart/2005/8/layout/hList6"/>
    <dgm:cxn modelId="{90968907-DD27-4F00-AF94-539DF92997A6}" srcId="{869D877F-668A-4810-989C-63A8EED99874}" destId="{97C6E41B-0706-44D0-81BE-B7D60BC8693A}" srcOrd="1" destOrd="0" parTransId="{5EBA8D38-2B43-4E00-808A-55B9862FEDD8}" sibTransId="{AA0A1708-DF86-4A9A-A58F-BE3A4438120A}"/>
    <dgm:cxn modelId="{E3F16C13-C315-4E31-827D-827B11F0B547}" type="presOf" srcId="{97C6E41B-0706-44D0-81BE-B7D60BC8693A}" destId="{875A0BF8-D3ED-4A7D-A7DA-309A11129DD3}" srcOrd="0" destOrd="0" presId="urn:microsoft.com/office/officeart/2005/8/layout/hList6"/>
    <dgm:cxn modelId="{8361276F-52B9-4592-94E5-E83CCFFFD48F}" type="presOf" srcId="{84BAD32B-ADBA-41EC-88E0-CC5B3485B2A3}" destId="{2143CAE6-EFE1-49CF-ADE2-65FCEC71C107}" srcOrd="0" destOrd="0" presId="urn:microsoft.com/office/officeart/2005/8/layout/hList6"/>
    <dgm:cxn modelId="{2BBCF09D-66E9-40BD-B127-6960E0C572CE}" type="presOf" srcId="{1D95943D-E1EC-4088-B7DF-6A730E3249EA}" destId="{45950968-AFEB-4AD7-B9C6-DDE9899CC10F}" srcOrd="0" destOrd="0" presId="urn:microsoft.com/office/officeart/2005/8/layout/hList6"/>
    <dgm:cxn modelId="{0A6139B0-82E6-471A-85BA-88AF0207D990}" type="presOf" srcId="{869D877F-668A-4810-989C-63A8EED99874}" destId="{ECB9584C-DD58-44FF-95CA-F51154BCC7AA}" srcOrd="0" destOrd="0" presId="urn:microsoft.com/office/officeart/2005/8/layout/hList6"/>
    <dgm:cxn modelId="{F9A2E2BC-4F1C-4980-8B45-410E27D0BC77}" type="presOf" srcId="{65E77499-F402-49E3-A1C4-D79745B0675D}" destId="{5C3F50C9-71D1-4AE4-8900-5A8CF70C46F0}" srcOrd="0" destOrd="0" presId="urn:microsoft.com/office/officeart/2005/8/layout/hList6"/>
    <dgm:cxn modelId="{60C207C3-E9E6-45B4-B1E2-086F885D7A8A}" srcId="{869D877F-668A-4810-989C-63A8EED99874}" destId="{B995DBB9-93C7-4AD8-A642-740E1F00E434}" srcOrd="4" destOrd="0" parTransId="{273BBB43-58A8-4B0C-BAE6-62DE9E66F541}" sibTransId="{7504BE30-21D4-492D-8A32-64D4B47D70FD}"/>
    <dgm:cxn modelId="{650D46C3-D562-4A47-A474-B2BEB700703A}" srcId="{869D877F-668A-4810-989C-63A8EED99874}" destId="{65E77499-F402-49E3-A1C4-D79745B0675D}" srcOrd="3" destOrd="0" parTransId="{8705936A-E4FE-4C04-85EB-0F949EFFD3B7}" sibTransId="{5EC03E3D-0F11-41E3-AABF-242AD437D2CA}"/>
    <dgm:cxn modelId="{399231D6-E311-4FBC-8163-0F2ED95A400E}" srcId="{869D877F-668A-4810-989C-63A8EED99874}" destId="{84BAD32B-ADBA-41EC-88E0-CC5B3485B2A3}" srcOrd="2" destOrd="0" parTransId="{C22256D7-18BB-42E1-BF2D-CF735AE3F0BD}" sibTransId="{471B6F1C-70DB-4752-A786-6039A47E903C}"/>
    <dgm:cxn modelId="{4D0797FC-BB33-47A8-84E4-B2505E448B9E}" srcId="{869D877F-668A-4810-989C-63A8EED99874}" destId="{1D95943D-E1EC-4088-B7DF-6A730E3249EA}" srcOrd="0" destOrd="0" parTransId="{C6605CD9-B5FF-4AB5-9636-E024CF867F7A}" sibTransId="{A770C9C7-D134-4655-A34A-B18FFD19ED2C}"/>
    <dgm:cxn modelId="{BEE3B843-1640-4E4A-82F8-28EB03950F30}" type="presParOf" srcId="{ECB9584C-DD58-44FF-95CA-F51154BCC7AA}" destId="{45950968-AFEB-4AD7-B9C6-DDE9899CC10F}" srcOrd="0" destOrd="0" presId="urn:microsoft.com/office/officeart/2005/8/layout/hList6"/>
    <dgm:cxn modelId="{BD912FEE-0DF4-4DBE-B78B-B2D773D66010}" type="presParOf" srcId="{ECB9584C-DD58-44FF-95CA-F51154BCC7AA}" destId="{BF5E1DBA-91C3-438C-AA43-0A2713B23034}" srcOrd="1" destOrd="0" presId="urn:microsoft.com/office/officeart/2005/8/layout/hList6"/>
    <dgm:cxn modelId="{3B3C9842-E50D-440A-A3C0-18A0874BCDC6}" type="presParOf" srcId="{ECB9584C-DD58-44FF-95CA-F51154BCC7AA}" destId="{875A0BF8-D3ED-4A7D-A7DA-309A11129DD3}" srcOrd="2" destOrd="0" presId="urn:microsoft.com/office/officeart/2005/8/layout/hList6"/>
    <dgm:cxn modelId="{E957D448-CC49-4476-9A2C-DCF8253EBA5F}" type="presParOf" srcId="{ECB9584C-DD58-44FF-95CA-F51154BCC7AA}" destId="{57ADF8B4-84C5-49E1-8B43-ABFFE033D54D}" srcOrd="3" destOrd="0" presId="urn:microsoft.com/office/officeart/2005/8/layout/hList6"/>
    <dgm:cxn modelId="{879E16A2-8898-4964-91B1-ED6DCF45D409}" type="presParOf" srcId="{ECB9584C-DD58-44FF-95CA-F51154BCC7AA}" destId="{2143CAE6-EFE1-49CF-ADE2-65FCEC71C107}" srcOrd="4" destOrd="0" presId="urn:microsoft.com/office/officeart/2005/8/layout/hList6"/>
    <dgm:cxn modelId="{D0B8F2C9-6DD4-49AF-88AE-4E8D3738D56C}" type="presParOf" srcId="{ECB9584C-DD58-44FF-95CA-F51154BCC7AA}" destId="{C7AB821B-FD39-4151-92A8-5DD3328929BD}" srcOrd="5" destOrd="0" presId="urn:microsoft.com/office/officeart/2005/8/layout/hList6"/>
    <dgm:cxn modelId="{09D9E747-9A14-4F6B-906C-C436DC26F74B}" type="presParOf" srcId="{ECB9584C-DD58-44FF-95CA-F51154BCC7AA}" destId="{5C3F50C9-71D1-4AE4-8900-5A8CF70C46F0}" srcOrd="6" destOrd="0" presId="urn:microsoft.com/office/officeart/2005/8/layout/hList6"/>
    <dgm:cxn modelId="{79B4C390-AA64-4A55-BAB2-C98429BD4950}" type="presParOf" srcId="{ECB9584C-DD58-44FF-95CA-F51154BCC7AA}" destId="{2DC28047-E502-4DF9-83F8-0AFA825A351A}" srcOrd="7" destOrd="0" presId="urn:microsoft.com/office/officeart/2005/8/layout/hList6"/>
    <dgm:cxn modelId="{C64FFDBE-204A-47F4-9AD3-EB7D2C97E300}" type="presParOf" srcId="{ECB9584C-DD58-44FF-95CA-F51154BCC7AA}" destId="{8D904DED-9DDC-4580-AB04-431DA90C505E}"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5A458C-40F0-4632-8CBA-0414921D880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E375AD0-3C24-4657-84D0-5C15049E42F0}">
      <dgm:prSet/>
      <dgm:spPr/>
      <dgm:t>
        <a:bodyPr/>
        <a:lstStyle/>
        <a:p>
          <a:r>
            <a:rPr lang="en-US" dirty="0"/>
            <a:t>Our audience has specific preferences that are different from our expectations</a:t>
          </a:r>
        </a:p>
      </dgm:t>
    </dgm:pt>
    <dgm:pt modelId="{7CD35716-CA85-4BDE-9E8E-ABDEB0F2425E}" type="parTrans" cxnId="{521EC3E9-A099-482D-BC0D-1412BBB0F71B}">
      <dgm:prSet/>
      <dgm:spPr/>
      <dgm:t>
        <a:bodyPr/>
        <a:lstStyle/>
        <a:p>
          <a:endParaRPr lang="en-US"/>
        </a:p>
      </dgm:t>
    </dgm:pt>
    <dgm:pt modelId="{01064F09-6449-4C12-80F6-3B3E75DD336C}" type="sibTrans" cxnId="{521EC3E9-A099-482D-BC0D-1412BBB0F71B}">
      <dgm:prSet/>
      <dgm:spPr/>
      <dgm:t>
        <a:bodyPr/>
        <a:lstStyle/>
        <a:p>
          <a:endParaRPr lang="en-US"/>
        </a:p>
      </dgm:t>
    </dgm:pt>
    <dgm:pt modelId="{7AEE5B0F-2A0B-4293-B774-C5081AE179F9}">
      <dgm:prSet/>
      <dgm:spPr/>
      <dgm:t>
        <a:bodyPr/>
        <a:lstStyle/>
        <a:p>
          <a:pPr>
            <a:buFont typeface="Symbol" panose="05050102010706020507" pitchFamily="18" charset="2"/>
            <a:buChar char=""/>
          </a:pPr>
          <a:r>
            <a:rPr lang="en-US"/>
            <a:t>Our current ads trend toward an older female audience appeal</a:t>
          </a:r>
        </a:p>
      </dgm:t>
    </dgm:pt>
    <dgm:pt modelId="{D37AE6A1-D7F8-4AB0-BE29-C09E65657C6F}" type="parTrans" cxnId="{3EC4C377-3618-40C0-8381-438D3FAFB081}">
      <dgm:prSet/>
      <dgm:spPr/>
      <dgm:t>
        <a:bodyPr/>
        <a:lstStyle/>
        <a:p>
          <a:endParaRPr lang="en-US"/>
        </a:p>
      </dgm:t>
    </dgm:pt>
    <dgm:pt modelId="{BACA8640-C7A3-42C9-A5D4-03E0AA3CFD4F}" type="sibTrans" cxnId="{3EC4C377-3618-40C0-8381-438D3FAFB081}">
      <dgm:prSet/>
      <dgm:spPr/>
      <dgm:t>
        <a:bodyPr/>
        <a:lstStyle/>
        <a:p>
          <a:endParaRPr lang="en-US"/>
        </a:p>
      </dgm:t>
    </dgm:pt>
    <dgm:pt modelId="{7F25A04C-CEB9-4E71-8243-D0887EA4C41F}">
      <dgm:prSet/>
      <dgm:spPr/>
      <dgm:t>
        <a:bodyPr/>
        <a:lstStyle/>
        <a:p>
          <a:pPr>
            <a:buFont typeface="Symbol" panose="05050102010706020507" pitchFamily="18" charset="2"/>
            <a:buChar char=""/>
          </a:pPr>
          <a:r>
            <a:rPr lang="en-US" dirty="0"/>
            <a:t>Test new concepts and variables &amp; </a:t>
          </a:r>
          <a:r>
            <a:rPr lang="en-US" b="1" i="1" dirty="0"/>
            <a:t>BLITZ</a:t>
          </a:r>
          <a:r>
            <a:rPr lang="en-US" b="0" i="0" dirty="0"/>
            <a:t> best results</a:t>
          </a:r>
        </a:p>
      </dgm:t>
    </dgm:pt>
    <dgm:pt modelId="{EA5FF1A8-2E6B-4F67-8520-2A770C28855D}" type="parTrans" cxnId="{8380D508-FE4C-4AB9-97CA-EB2637E7F110}">
      <dgm:prSet/>
      <dgm:spPr/>
      <dgm:t>
        <a:bodyPr/>
        <a:lstStyle/>
        <a:p>
          <a:endParaRPr lang="en-US"/>
        </a:p>
      </dgm:t>
    </dgm:pt>
    <dgm:pt modelId="{DE2C2F4A-55E6-4272-A292-CDE55080B10C}" type="sibTrans" cxnId="{8380D508-FE4C-4AB9-97CA-EB2637E7F110}">
      <dgm:prSet/>
      <dgm:spPr/>
      <dgm:t>
        <a:bodyPr/>
        <a:lstStyle/>
        <a:p>
          <a:endParaRPr lang="en-US"/>
        </a:p>
      </dgm:t>
    </dgm:pt>
    <dgm:pt modelId="{70090A71-0C7D-41B8-9F2A-F6C5E28423F1}">
      <dgm:prSet/>
      <dgm:spPr/>
      <dgm:t>
        <a:bodyPr/>
        <a:lstStyle/>
        <a:p>
          <a:pPr>
            <a:buFont typeface="Symbol" panose="05050102010706020507" pitchFamily="18" charset="2"/>
            <a:buChar char=""/>
          </a:pPr>
          <a:r>
            <a:rPr lang="en-US"/>
            <a:t>Social ad results should inform larger ad buys for effective investment</a:t>
          </a:r>
        </a:p>
      </dgm:t>
    </dgm:pt>
    <dgm:pt modelId="{65CA2726-40C6-4B82-A1F3-F94BE7F961CD}" type="parTrans" cxnId="{0B206A10-4EC3-47BF-8110-B5364AEF2DEC}">
      <dgm:prSet/>
      <dgm:spPr/>
      <dgm:t>
        <a:bodyPr/>
        <a:lstStyle/>
        <a:p>
          <a:endParaRPr lang="en-US"/>
        </a:p>
      </dgm:t>
    </dgm:pt>
    <dgm:pt modelId="{1AFD4D5C-1335-4953-ACA7-1FA23F8516EB}" type="sibTrans" cxnId="{0B206A10-4EC3-47BF-8110-B5364AEF2DEC}">
      <dgm:prSet/>
      <dgm:spPr/>
      <dgm:t>
        <a:bodyPr/>
        <a:lstStyle/>
        <a:p>
          <a:endParaRPr lang="en-US"/>
        </a:p>
      </dgm:t>
    </dgm:pt>
    <dgm:pt modelId="{2005F1C6-B2D7-448A-95E5-7EAAE77AB5D6}">
      <dgm:prSet/>
      <dgm:spPr/>
      <dgm:t>
        <a:bodyPr/>
        <a:lstStyle/>
        <a:p>
          <a:pPr>
            <a:buFont typeface="Symbol" panose="05050102010706020507" pitchFamily="18" charset="2"/>
            <a:buChar char=""/>
          </a:pPr>
          <a:r>
            <a:rPr lang="en-US"/>
            <a:t>Our two commercial spots performed well—just with different genders!</a:t>
          </a:r>
        </a:p>
      </dgm:t>
    </dgm:pt>
    <dgm:pt modelId="{0120FEF6-86BE-4095-A292-557321B3A59C}" type="parTrans" cxnId="{FFBC04AB-BB96-46C4-9A99-A141D62AD65C}">
      <dgm:prSet/>
      <dgm:spPr/>
      <dgm:t>
        <a:bodyPr/>
        <a:lstStyle/>
        <a:p>
          <a:endParaRPr lang="en-US"/>
        </a:p>
      </dgm:t>
    </dgm:pt>
    <dgm:pt modelId="{086F3406-46CF-4D72-8FF9-F628D3AB9FEB}" type="sibTrans" cxnId="{FFBC04AB-BB96-46C4-9A99-A141D62AD65C}">
      <dgm:prSet/>
      <dgm:spPr/>
      <dgm:t>
        <a:bodyPr/>
        <a:lstStyle/>
        <a:p>
          <a:endParaRPr lang="en-US"/>
        </a:p>
      </dgm:t>
    </dgm:pt>
    <dgm:pt modelId="{5869063C-988C-4267-A245-5D22C82DFAFA}">
      <dgm:prSet/>
      <dgm:spPr/>
      <dgm:t>
        <a:bodyPr/>
        <a:lstStyle/>
        <a:p>
          <a:pPr>
            <a:buFont typeface="Symbol" panose="05050102010706020507" pitchFamily="18" charset="2"/>
            <a:buChar char=""/>
          </a:pPr>
          <a:r>
            <a:rPr lang="en-US" dirty="0"/>
            <a:t>We reached nearly 40,000 people in</a:t>
          </a:r>
          <a:br>
            <a:rPr lang="en-US" dirty="0"/>
          </a:br>
          <a:r>
            <a:rPr lang="en-US" dirty="0"/>
            <a:t> 10 geo-targeted Washington communities for $875</a:t>
          </a:r>
        </a:p>
      </dgm:t>
    </dgm:pt>
    <dgm:pt modelId="{8EECC139-BB16-42B3-9EA5-2D578D62B4A9}" type="parTrans" cxnId="{A931E373-B609-4B60-89DD-E23DB62E98EF}">
      <dgm:prSet/>
      <dgm:spPr/>
      <dgm:t>
        <a:bodyPr/>
        <a:lstStyle/>
        <a:p>
          <a:endParaRPr lang="en-US"/>
        </a:p>
      </dgm:t>
    </dgm:pt>
    <dgm:pt modelId="{8BBEBC9E-EC1F-4E40-90B5-7EF5234DAB5E}" type="sibTrans" cxnId="{A931E373-B609-4B60-89DD-E23DB62E98EF}">
      <dgm:prSet/>
      <dgm:spPr/>
      <dgm:t>
        <a:bodyPr/>
        <a:lstStyle/>
        <a:p>
          <a:endParaRPr lang="en-US"/>
        </a:p>
      </dgm:t>
    </dgm:pt>
    <dgm:pt modelId="{6A7AA593-585E-44C7-B41B-3E8925D91CF5}" type="pres">
      <dgm:prSet presAssocID="{D25A458C-40F0-4632-8CBA-0414921D8806}" presName="diagram" presStyleCnt="0">
        <dgm:presLayoutVars>
          <dgm:dir/>
          <dgm:resizeHandles val="exact"/>
        </dgm:presLayoutVars>
      </dgm:prSet>
      <dgm:spPr/>
    </dgm:pt>
    <dgm:pt modelId="{E5EF9E3F-C400-4969-9459-C4292F0B4E56}" type="pres">
      <dgm:prSet presAssocID="{5E375AD0-3C24-4657-84D0-5C15049E42F0}" presName="node" presStyleLbl="node1" presStyleIdx="0" presStyleCnt="6">
        <dgm:presLayoutVars>
          <dgm:bulletEnabled val="1"/>
        </dgm:presLayoutVars>
      </dgm:prSet>
      <dgm:spPr/>
    </dgm:pt>
    <dgm:pt modelId="{07B8BD7C-3B61-4222-A533-ABF7248431F7}" type="pres">
      <dgm:prSet presAssocID="{01064F09-6449-4C12-80F6-3B3E75DD336C}" presName="sibTrans" presStyleCnt="0"/>
      <dgm:spPr/>
    </dgm:pt>
    <dgm:pt modelId="{4A1EA986-344B-43DD-9D6D-D83C64D6BECC}" type="pres">
      <dgm:prSet presAssocID="{7AEE5B0F-2A0B-4293-B774-C5081AE179F9}" presName="node" presStyleLbl="node1" presStyleIdx="1" presStyleCnt="6">
        <dgm:presLayoutVars>
          <dgm:bulletEnabled val="1"/>
        </dgm:presLayoutVars>
      </dgm:prSet>
      <dgm:spPr/>
    </dgm:pt>
    <dgm:pt modelId="{5C5C1B59-FA3F-4DBD-9B9D-F69C487D3ED0}" type="pres">
      <dgm:prSet presAssocID="{BACA8640-C7A3-42C9-A5D4-03E0AA3CFD4F}" presName="sibTrans" presStyleCnt="0"/>
      <dgm:spPr/>
    </dgm:pt>
    <dgm:pt modelId="{F12050F3-10DA-4428-8DBF-FD5474941870}" type="pres">
      <dgm:prSet presAssocID="{7F25A04C-CEB9-4E71-8243-D0887EA4C41F}" presName="node" presStyleLbl="node1" presStyleIdx="2" presStyleCnt="6">
        <dgm:presLayoutVars>
          <dgm:bulletEnabled val="1"/>
        </dgm:presLayoutVars>
      </dgm:prSet>
      <dgm:spPr/>
    </dgm:pt>
    <dgm:pt modelId="{1F03DA9D-6F21-40C5-B684-509FBDD40FD8}" type="pres">
      <dgm:prSet presAssocID="{DE2C2F4A-55E6-4272-A292-CDE55080B10C}" presName="sibTrans" presStyleCnt="0"/>
      <dgm:spPr/>
    </dgm:pt>
    <dgm:pt modelId="{3A87D2A7-641A-4DC9-A3A2-29F61183BA28}" type="pres">
      <dgm:prSet presAssocID="{70090A71-0C7D-41B8-9F2A-F6C5E28423F1}" presName="node" presStyleLbl="node1" presStyleIdx="3" presStyleCnt="6">
        <dgm:presLayoutVars>
          <dgm:bulletEnabled val="1"/>
        </dgm:presLayoutVars>
      </dgm:prSet>
      <dgm:spPr/>
    </dgm:pt>
    <dgm:pt modelId="{55F151E0-ABB7-458D-ACB3-BF0287DF85D4}" type="pres">
      <dgm:prSet presAssocID="{1AFD4D5C-1335-4953-ACA7-1FA23F8516EB}" presName="sibTrans" presStyleCnt="0"/>
      <dgm:spPr/>
    </dgm:pt>
    <dgm:pt modelId="{B6D89BFA-C19A-441D-8677-95A181F8B2B7}" type="pres">
      <dgm:prSet presAssocID="{2005F1C6-B2D7-448A-95E5-7EAAE77AB5D6}" presName="node" presStyleLbl="node1" presStyleIdx="4" presStyleCnt="6">
        <dgm:presLayoutVars>
          <dgm:bulletEnabled val="1"/>
        </dgm:presLayoutVars>
      </dgm:prSet>
      <dgm:spPr/>
    </dgm:pt>
    <dgm:pt modelId="{6050D097-B46E-48CF-A890-1583687382D5}" type="pres">
      <dgm:prSet presAssocID="{086F3406-46CF-4D72-8FF9-F628D3AB9FEB}" presName="sibTrans" presStyleCnt="0"/>
      <dgm:spPr/>
    </dgm:pt>
    <dgm:pt modelId="{9B25593D-3E46-4BFD-8506-4EC673215A3B}" type="pres">
      <dgm:prSet presAssocID="{5869063C-988C-4267-A245-5D22C82DFAFA}" presName="node" presStyleLbl="node1" presStyleIdx="5" presStyleCnt="6">
        <dgm:presLayoutVars>
          <dgm:bulletEnabled val="1"/>
        </dgm:presLayoutVars>
      </dgm:prSet>
      <dgm:spPr/>
    </dgm:pt>
  </dgm:ptLst>
  <dgm:cxnLst>
    <dgm:cxn modelId="{CF797F03-F226-4A83-BA33-F4B750469A93}" type="presOf" srcId="{5E375AD0-3C24-4657-84D0-5C15049E42F0}" destId="{E5EF9E3F-C400-4969-9459-C4292F0B4E56}" srcOrd="0" destOrd="0" presId="urn:microsoft.com/office/officeart/2005/8/layout/default"/>
    <dgm:cxn modelId="{8380D508-FE4C-4AB9-97CA-EB2637E7F110}" srcId="{D25A458C-40F0-4632-8CBA-0414921D8806}" destId="{7F25A04C-CEB9-4E71-8243-D0887EA4C41F}" srcOrd="2" destOrd="0" parTransId="{EA5FF1A8-2E6B-4F67-8520-2A770C28855D}" sibTransId="{DE2C2F4A-55E6-4272-A292-CDE55080B10C}"/>
    <dgm:cxn modelId="{0B206A10-4EC3-47BF-8110-B5364AEF2DEC}" srcId="{D25A458C-40F0-4632-8CBA-0414921D8806}" destId="{70090A71-0C7D-41B8-9F2A-F6C5E28423F1}" srcOrd="3" destOrd="0" parTransId="{65CA2726-40C6-4B82-A1F3-F94BE7F961CD}" sibTransId="{1AFD4D5C-1335-4953-ACA7-1FA23F8516EB}"/>
    <dgm:cxn modelId="{BD2CA43E-C865-4E9F-87CD-5DBA94CEF522}" type="presOf" srcId="{7F25A04C-CEB9-4E71-8243-D0887EA4C41F}" destId="{F12050F3-10DA-4428-8DBF-FD5474941870}" srcOrd="0" destOrd="0" presId="urn:microsoft.com/office/officeart/2005/8/layout/default"/>
    <dgm:cxn modelId="{739FB347-2457-4513-880C-F6DE0158DA2D}" type="presOf" srcId="{7AEE5B0F-2A0B-4293-B774-C5081AE179F9}" destId="{4A1EA986-344B-43DD-9D6D-D83C64D6BECC}" srcOrd="0" destOrd="0" presId="urn:microsoft.com/office/officeart/2005/8/layout/default"/>
    <dgm:cxn modelId="{BFAF294D-0D86-475E-9339-838756316F40}" type="presOf" srcId="{D25A458C-40F0-4632-8CBA-0414921D8806}" destId="{6A7AA593-585E-44C7-B41B-3E8925D91CF5}" srcOrd="0" destOrd="0" presId="urn:microsoft.com/office/officeart/2005/8/layout/default"/>
    <dgm:cxn modelId="{08913272-D7A5-4D5B-A808-B67CB0B1E0D5}" type="presOf" srcId="{2005F1C6-B2D7-448A-95E5-7EAAE77AB5D6}" destId="{B6D89BFA-C19A-441D-8677-95A181F8B2B7}" srcOrd="0" destOrd="0" presId="urn:microsoft.com/office/officeart/2005/8/layout/default"/>
    <dgm:cxn modelId="{A931E373-B609-4B60-89DD-E23DB62E98EF}" srcId="{D25A458C-40F0-4632-8CBA-0414921D8806}" destId="{5869063C-988C-4267-A245-5D22C82DFAFA}" srcOrd="5" destOrd="0" parTransId="{8EECC139-BB16-42B3-9EA5-2D578D62B4A9}" sibTransId="{8BBEBC9E-EC1F-4E40-90B5-7EF5234DAB5E}"/>
    <dgm:cxn modelId="{3EC4C377-3618-40C0-8381-438D3FAFB081}" srcId="{D25A458C-40F0-4632-8CBA-0414921D8806}" destId="{7AEE5B0F-2A0B-4293-B774-C5081AE179F9}" srcOrd="1" destOrd="0" parTransId="{D37AE6A1-D7F8-4AB0-BE29-C09E65657C6F}" sibTransId="{BACA8640-C7A3-42C9-A5D4-03E0AA3CFD4F}"/>
    <dgm:cxn modelId="{E219B98A-F395-49A4-999D-016A5095D26D}" type="presOf" srcId="{5869063C-988C-4267-A245-5D22C82DFAFA}" destId="{9B25593D-3E46-4BFD-8506-4EC673215A3B}" srcOrd="0" destOrd="0" presId="urn:microsoft.com/office/officeart/2005/8/layout/default"/>
    <dgm:cxn modelId="{FFBC04AB-BB96-46C4-9A99-A141D62AD65C}" srcId="{D25A458C-40F0-4632-8CBA-0414921D8806}" destId="{2005F1C6-B2D7-448A-95E5-7EAAE77AB5D6}" srcOrd="4" destOrd="0" parTransId="{0120FEF6-86BE-4095-A292-557321B3A59C}" sibTransId="{086F3406-46CF-4D72-8FF9-F628D3AB9FEB}"/>
    <dgm:cxn modelId="{B63E9FC1-D257-4315-900E-94B2778CEB81}" type="presOf" srcId="{70090A71-0C7D-41B8-9F2A-F6C5E28423F1}" destId="{3A87D2A7-641A-4DC9-A3A2-29F61183BA28}" srcOrd="0" destOrd="0" presId="urn:microsoft.com/office/officeart/2005/8/layout/default"/>
    <dgm:cxn modelId="{521EC3E9-A099-482D-BC0D-1412BBB0F71B}" srcId="{D25A458C-40F0-4632-8CBA-0414921D8806}" destId="{5E375AD0-3C24-4657-84D0-5C15049E42F0}" srcOrd="0" destOrd="0" parTransId="{7CD35716-CA85-4BDE-9E8E-ABDEB0F2425E}" sibTransId="{01064F09-6449-4C12-80F6-3B3E75DD336C}"/>
    <dgm:cxn modelId="{8F5160DC-630D-4A17-8AD1-79952AB82395}" type="presParOf" srcId="{6A7AA593-585E-44C7-B41B-3E8925D91CF5}" destId="{E5EF9E3F-C400-4969-9459-C4292F0B4E56}" srcOrd="0" destOrd="0" presId="urn:microsoft.com/office/officeart/2005/8/layout/default"/>
    <dgm:cxn modelId="{47D4CBF7-4669-44EB-8729-AA5D6458FACF}" type="presParOf" srcId="{6A7AA593-585E-44C7-B41B-3E8925D91CF5}" destId="{07B8BD7C-3B61-4222-A533-ABF7248431F7}" srcOrd="1" destOrd="0" presId="urn:microsoft.com/office/officeart/2005/8/layout/default"/>
    <dgm:cxn modelId="{86A75826-6AFC-4B72-A17B-97FE87329A32}" type="presParOf" srcId="{6A7AA593-585E-44C7-B41B-3E8925D91CF5}" destId="{4A1EA986-344B-43DD-9D6D-D83C64D6BECC}" srcOrd="2" destOrd="0" presId="urn:microsoft.com/office/officeart/2005/8/layout/default"/>
    <dgm:cxn modelId="{81476BEA-1475-466F-8495-E0E11BB8FF51}" type="presParOf" srcId="{6A7AA593-585E-44C7-B41B-3E8925D91CF5}" destId="{5C5C1B59-FA3F-4DBD-9B9D-F69C487D3ED0}" srcOrd="3" destOrd="0" presId="urn:microsoft.com/office/officeart/2005/8/layout/default"/>
    <dgm:cxn modelId="{7D93B43C-9805-45F3-9D83-AD5CA3A7E842}" type="presParOf" srcId="{6A7AA593-585E-44C7-B41B-3E8925D91CF5}" destId="{F12050F3-10DA-4428-8DBF-FD5474941870}" srcOrd="4" destOrd="0" presId="urn:microsoft.com/office/officeart/2005/8/layout/default"/>
    <dgm:cxn modelId="{258466E3-8E65-40FC-AF86-4AA18CC441DF}" type="presParOf" srcId="{6A7AA593-585E-44C7-B41B-3E8925D91CF5}" destId="{1F03DA9D-6F21-40C5-B684-509FBDD40FD8}" srcOrd="5" destOrd="0" presId="urn:microsoft.com/office/officeart/2005/8/layout/default"/>
    <dgm:cxn modelId="{02CF9B7F-3D0C-4FEF-8799-7262E5BFFD1A}" type="presParOf" srcId="{6A7AA593-585E-44C7-B41B-3E8925D91CF5}" destId="{3A87D2A7-641A-4DC9-A3A2-29F61183BA28}" srcOrd="6" destOrd="0" presId="urn:microsoft.com/office/officeart/2005/8/layout/default"/>
    <dgm:cxn modelId="{88862FE8-0313-43BA-BCB2-5949389E7350}" type="presParOf" srcId="{6A7AA593-585E-44C7-B41B-3E8925D91CF5}" destId="{55F151E0-ABB7-458D-ACB3-BF0287DF85D4}" srcOrd="7" destOrd="0" presId="urn:microsoft.com/office/officeart/2005/8/layout/default"/>
    <dgm:cxn modelId="{334FA37C-84BD-47CD-9313-604A27974447}" type="presParOf" srcId="{6A7AA593-585E-44C7-B41B-3E8925D91CF5}" destId="{B6D89BFA-C19A-441D-8677-95A181F8B2B7}" srcOrd="8" destOrd="0" presId="urn:microsoft.com/office/officeart/2005/8/layout/default"/>
    <dgm:cxn modelId="{9D0760CF-5231-40F1-81D9-60DFC4B22E65}" type="presParOf" srcId="{6A7AA593-585E-44C7-B41B-3E8925D91CF5}" destId="{6050D097-B46E-48CF-A890-1583687382D5}" srcOrd="9" destOrd="0" presId="urn:microsoft.com/office/officeart/2005/8/layout/default"/>
    <dgm:cxn modelId="{0A035479-B3EB-40DA-A57B-BAED8A92E089}" type="presParOf" srcId="{6A7AA593-585E-44C7-B41B-3E8925D91CF5}" destId="{9B25593D-3E46-4BFD-8506-4EC673215A3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0C738A9-EF58-4316-9B60-C4763AE4C1CD}"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6C3B0884-6AD7-418E-B7EC-80034235365F}">
      <dgm:prSet/>
      <dgm:spPr/>
      <dgm:t>
        <a:bodyPr/>
        <a:lstStyle/>
        <a:p>
          <a:r>
            <a:rPr lang="en-US" b="1"/>
            <a:t>Video 1: Slow Down Transcript</a:t>
          </a:r>
          <a:endParaRPr lang="en-US"/>
        </a:p>
      </dgm:t>
    </dgm:pt>
    <dgm:pt modelId="{7186A095-6930-4503-BD6F-93EAB37471F0}" type="parTrans" cxnId="{767FFD78-8B17-48EA-970D-259B576BFCC0}">
      <dgm:prSet/>
      <dgm:spPr/>
      <dgm:t>
        <a:bodyPr/>
        <a:lstStyle/>
        <a:p>
          <a:endParaRPr lang="en-US"/>
        </a:p>
      </dgm:t>
    </dgm:pt>
    <dgm:pt modelId="{9D92D29C-CE75-4852-9424-B1C8EE41D959}" type="sibTrans" cxnId="{767FFD78-8B17-48EA-970D-259B576BFCC0}">
      <dgm:prSet/>
      <dgm:spPr/>
      <dgm:t>
        <a:bodyPr/>
        <a:lstStyle/>
        <a:p>
          <a:endParaRPr lang="en-US"/>
        </a:p>
      </dgm:t>
    </dgm:pt>
    <dgm:pt modelId="{BF200DA6-EBFC-46FB-B0DA-39AA721E7892}">
      <dgm:prSet custT="1"/>
      <dgm:spPr/>
      <dgm:t>
        <a:bodyPr/>
        <a:lstStyle/>
        <a:p>
          <a:r>
            <a:rPr lang="en-US" sz="1800" dirty="0"/>
            <a:t>In this busy, fast-paced 24-7 world of deadlines and stress a day off. The Sabbath rest. Saturday, the seventh day Sabbath, was created for our benefit. A day of rest and worship to slow down and reconnect with God. What does that mean for our lives today? To find a church that worships on Saturday or to find answers to your questions about the Sabbath, visit www.sabbathquestions.org </a:t>
          </a:r>
        </a:p>
      </dgm:t>
    </dgm:pt>
    <dgm:pt modelId="{A2571E3F-453B-4E00-A8C6-9CE071216E2F}" type="parTrans" cxnId="{D70839B3-03CC-4D60-8A6D-142B4960294F}">
      <dgm:prSet/>
      <dgm:spPr/>
      <dgm:t>
        <a:bodyPr/>
        <a:lstStyle/>
        <a:p>
          <a:endParaRPr lang="en-US"/>
        </a:p>
      </dgm:t>
    </dgm:pt>
    <dgm:pt modelId="{F4A5B362-87BC-4A6F-982F-90AFEDFBE818}" type="sibTrans" cxnId="{D70839B3-03CC-4D60-8A6D-142B4960294F}">
      <dgm:prSet/>
      <dgm:spPr/>
      <dgm:t>
        <a:bodyPr/>
        <a:lstStyle/>
        <a:p>
          <a:endParaRPr lang="en-US"/>
        </a:p>
      </dgm:t>
    </dgm:pt>
    <dgm:pt modelId="{61E2FD4B-D3D5-4A32-A47B-A7A09CD15B00}" type="pres">
      <dgm:prSet presAssocID="{90C738A9-EF58-4316-9B60-C4763AE4C1CD}" presName="linear" presStyleCnt="0">
        <dgm:presLayoutVars>
          <dgm:dir/>
          <dgm:animLvl val="lvl"/>
          <dgm:resizeHandles val="exact"/>
        </dgm:presLayoutVars>
      </dgm:prSet>
      <dgm:spPr/>
    </dgm:pt>
    <dgm:pt modelId="{D1FE9A09-3D21-46AF-9F5E-3995CABD23B0}" type="pres">
      <dgm:prSet presAssocID="{6C3B0884-6AD7-418E-B7EC-80034235365F}" presName="parentLin" presStyleCnt="0"/>
      <dgm:spPr/>
    </dgm:pt>
    <dgm:pt modelId="{31E010E9-14B0-46A0-9977-6DF0DF0700A1}" type="pres">
      <dgm:prSet presAssocID="{6C3B0884-6AD7-418E-B7EC-80034235365F}" presName="parentLeftMargin" presStyleLbl="node1" presStyleIdx="0" presStyleCnt="1"/>
      <dgm:spPr/>
    </dgm:pt>
    <dgm:pt modelId="{46A37001-B866-417F-BC8D-EDE84086029A}" type="pres">
      <dgm:prSet presAssocID="{6C3B0884-6AD7-418E-B7EC-80034235365F}" presName="parentText" presStyleLbl="node1" presStyleIdx="0" presStyleCnt="1">
        <dgm:presLayoutVars>
          <dgm:chMax val="0"/>
          <dgm:bulletEnabled val="1"/>
        </dgm:presLayoutVars>
      </dgm:prSet>
      <dgm:spPr/>
    </dgm:pt>
    <dgm:pt modelId="{8939336E-6AA8-45D8-BBA8-DD38281B6398}" type="pres">
      <dgm:prSet presAssocID="{6C3B0884-6AD7-418E-B7EC-80034235365F}" presName="negativeSpace" presStyleCnt="0"/>
      <dgm:spPr/>
    </dgm:pt>
    <dgm:pt modelId="{3CC2388E-0121-454B-9997-8C82D7CCD2DD}" type="pres">
      <dgm:prSet presAssocID="{6C3B0884-6AD7-418E-B7EC-80034235365F}" presName="childText" presStyleLbl="conFgAcc1" presStyleIdx="0" presStyleCnt="1">
        <dgm:presLayoutVars>
          <dgm:bulletEnabled val="1"/>
        </dgm:presLayoutVars>
      </dgm:prSet>
      <dgm:spPr/>
    </dgm:pt>
  </dgm:ptLst>
  <dgm:cxnLst>
    <dgm:cxn modelId="{C41C822D-C058-4125-95F1-3BFD1F897755}" type="presOf" srcId="{90C738A9-EF58-4316-9B60-C4763AE4C1CD}" destId="{61E2FD4B-D3D5-4A32-A47B-A7A09CD15B00}" srcOrd="0" destOrd="0" presId="urn:microsoft.com/office/officeart/2005/8/layout/list1"/>
    <dgm:cxn modelId="{270D9835-259E-4AEF-97D8-CE9BD55B88BD}" type="presOf" srcId="{6C3B0884-6AD7-418E-B7EC-80034235365F}" destId="{46A37001-B866-417F-BC8D-EDE84086029A}" srcOrd="1" destOrd="0" presId="urn:microsoft.com/office/officeart/2005/8/layout/list1"/>
    <dgm:cxn modelId="{8BD42837-9298-4374-865C-8F37B76E3B10}" type="presOf" srcId="{BF200DA6-EBFC-46FB-B0DA-39AA721E7892}" destId="{3CC2388E-0121-454B-9997-8C82D7CCD2DD}" srcOrd="0" destOrd="0" presId="urn:microsoft.com/office/officeart/2005/8/layout/list1"/>
    <dgm:cxn modelId="{767FFD78-8B17-48EA-970D-259B576BFCC0}" srcId="{90C738A9-EF58-4316-9B60-C4763AE4C1CD}" destId="{6C3B0884-6AD7-418E-B7EC-80034235365F}" srcOrd="0" destOrd="0" parTransId="{7186A095-6930-4503-BD6F-93EAB37471F0}" sibTransId="{9D92D29C-CE75-4852-9424-B1C8EE41D959}"/>
    <dgm:cxn modelId="{D70839B3-03CC-4D60-8A6D-142B4960294F}" srcId="{6C3B0884-6AD7-418E-B7EC-80034235365F}" destId="{BF200DA6-EBFC-46FB-B0DA-39AA721E7892}" srcOrd="0" destOrd="0" parTransId="{A2571E3F-453B-4E00-A8C6-9CE071216E2F}" sibTransId="{F4A5B362-87BC-4A6F-982F-90AFEDFBE818}"/>
    <dgm:cxn modelId="{6847F6F9-C254-47B3-A00D-81EFAD66F875}" type="presOf" srcId="{6C3B0884-6AD7-418E-B7EC-80034235365F}" destId="{31E010E9-14B0-46A0-9977-6DF0DF0700A1}" srcOrd="0" destOrd="0" presId="urn:microsoft.com/office/officeart/2005/8/layout/list1"/>
    <dgm:cxn modelId="{A97438C5-5F6B-493B-8145-3E0203716BDE}" type="presParOf" srcId="{61E2FD4B-D3D5-4A32-A47B-A7A09CD15B00}" destId="{D1FE9A09-3D21-46AF-9F5E-3995CABD23B0}" srcOrd="0" destOrd="0" presId="urn:microsoft.com/office/officeart/2005/8/layout/list1"/>
    <dgm:cxn modelId="{64E72248-A5C1-489D-8FD9-B3CCF797F4C9}" type="presParOf" srcId="{D1FE9A09-3D21-46AF-9F5E-3995CABD23B0}" destId="{31E010E9-14B0-46A0-9977-6DF0DF0700A1}" srcOrd="0" destOrd="0" presId="urn:microsoft.com/office/officeart/2005/8/layout/list1"/>
    <dgm:cxn modelId="{AC221019-6726-4F98-BB61-80DE130846AB}" type="presParOf" srcId="{D1FE9A09-3D21-46AF-9F5E-3995CABD23B0}" destId="{46A37001-B866-417F-BC8D-EDE84086029A}" srcOrd="1" destOrd="0" presId="urn:microsoft.com/office/officeart/2005/8/layout/list1"/>
    <dgm:cxn modelId="{2186C187-2807-4718-88B1-A679DDADAAF3}" type="presParOf" srcId="{61E2FD4B-D3D5-4A32-A47B-A7A09CD15B00}" destId="{8939336E-6AA8-45D8-BBA8-DD38281B6398}" srcOrd="1" destOrd="0" presId="urn:microsoft.com/office/officeart/2005/8/layout/list1"/>
    <dgm:cxn modelId="{6CC4F55E-219A-4322-A843-96CFAF926789}" type="presParOf" srcId="{61E2FD4B-D3D5-4A32-A47B-A7A09CD15B00}" destId="{3CC2388E-0121-454B-9997-8C82D7CCD2D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B0B8899-5D6A-4F0F-B3F9-417780A6945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67FA7D65-063A-456C-89CD-C2816C4E41C5}">
      <dgm:prSet/>
      <dgm:spPr/>
      <dgm:t>
        <a:bodyPr/>
        <a:lstStyle/>
        <a:p>
          <a:r>
            <a:rPr lang="en-US" b="1"/>
            <a:t>Video 2: Remember Transcript</a:t>
          </a:r>
          <a:endParaRPr lang="en-US"/>
        </a:p>
      </dgm:t>
    </dgm:pt>
    <dgm:pt modelId="{D9DB2C27-EC93-497A-93EE-D25DCB27FCBD}" type="parTrans" cxnId="{913D46DF-4D0D-428A-B33C-6385C31E3857}">
      <dgm:prSet/>
      <dgm:spPr/>
      <dgm:t>
        <a:bodyPr/>
        <a:lstStyle/>
        <a:p>
          <a:endParaRPr lang="en-US"/>
        </a:p>
      </dgm:t>
    </dgm:pt>
    <dgm:pt modelId="{26D1C80B-709E-408B-90AE-8675845D28C4}" type="sibTrans" cxnId="{913D46DF-4D0D-428A-B33C-6385C31E3857}">
      <dgm:prSet/>
      <dgm:spPr/>
      <dgm:t>
        <a:bodyPr/>
        <a:lstStyle/>
        <a:p>
          <a:endParaRPr lang="en-US"/>
        </a:p>
      </dgm:t>
    </dgm:pt>
    <dgm:pt modelId="{B1AB3C28-A70C-410E-96B4-EF46DF66D63B}">
      <dgm:prSet custT="1"/>
      <dgm:spPr/>
      <dgm:t>
        <a:bodyPr/>
        <a:lstStyle/>
        <a:p>
          <a:r>
            <a:rPr lang="en-US" sz="1800" dirty="0"/>
            <a:t>Remember the Sabbath day to keep it holy. What does that mean for our lives today? Many people are surprised to learn that the Bible Sabbath is really Saturday and not Sunday. Does it make a difference? Is there something special about the seventh day? Well, yes! The scriptures say God rested, blessed, and made holy the Sabbath day. To find a church that worships on Saturday or to find answers to your questions about the Sabbath, visit www.sabbathquestions.org</a:t>
          </a:r>
        </a:p>
      </dgm:t>
    </dgm:pt>
    <dgm:pt modelId="{594A24D6-F09C-4267-8502-E0D0971D42E9}" type="parTrans" cxnId="{414FDB37-BFB8-4574-9008-D5F333F7E3E0}">
      <dgm:prSet/>
      <dgm:spPr/>
      <dgm:t>
        <a:bodyPr/>
        <a:lstStyle/>
        <a:p>
          <a:endParaRPr lang="en-US"/>
        </a:p>
      </dgm:t>
    </dgm:pt>
    <dgm:pt modelId="{99668C63-26AC-462C-8357-F8D9BEC1DFFB}" type="sibTrans" cxnId="{414FDB37-BFB8-4574-9008-D5F333F7E3E0}">
      <dgm:prSet/>
      <dgm:spPr/>
      <dgm:t>
        <a:bodyPr/>
        <a:lstStyle/>
        <a:p>
          <a:endParaRPr lang="en-US"/>
        </a:p>
      </dgm:t>
    </dgm:pt>
    <dgm:pt modelId="{E27B124E-E54D-4CEE-83EC-779D17B05F86}" type="pres">
      <dgm:prSet presAssocID="{FB0B8899-5D6A-4F0F-B3F9-417780A69454}" presName="linear" presStyleCnt="0">
        <dgm:presLayoutVars>
          <dgm:dir/>
          <dgm:animLvl val="lvl"/>
          <dgm:resizeHandles val="exact"/>
        </dgm:presLayoutVars>
      </dgm:prSet>
      <dgm:spPr/>
    </dgm:pt>
    <dgm:pt modelId="{E69B1429-E5C1-4411-B114-CA628AF70ED6}" type="pres">
      <dgm:prSet presAssocID="{67FA7D65-063A-456C-89CD-C2816C4E41C5}" presName="parentLin" presStyleCnt="0"/>
      <dgm:spPr/>
    </dgm:pt>
    <dgm:pt modelId="{6851155A-2237-4D15-AD39-EDF4535C7B00}" type="pres">
      <dgm:prSet presAssocID="{67FA7D65-063A-456C-89CD-C2816C4E41C5}" presName="parentLeftMargin" presStyleLbl="node1" presStyleIdx="0" presStyleCnt="1"/>
      <dgm:spPr/>
    </dgm:pt>
    <dgm:pt modelId="{F7BFE2B8-0B86-4BAD-ACB5-81AF9A26CE43}" type="pres">
      <dgm:prSet presAssocID="{67FA7D65-063A-456C-89CD-C2816C4E41C5}" presName="parentText" presStyleLbl="node1" presStyleIdx="0" presStyleCnt="1">
        <dgm:presLayoutVars>
          <dgm:chMax val="0"/>
          <dgm:bulletEnabled val="1"/>
        </dgm:presLayoutVars>
      </dgm:prSet>
      <dgm:spPr/>
    </dgm:pt>
    <dgm:pt modelId="{E9499398-4D14-4821-A0D6-41D787D8FD29}" type="pres">
      <dgm:prSet presAssocID="{67FA7D65-063A-456C-89CD-C2816C4E41C5}" presName="negativeSpace" presStyleCnt="0"/>
      <dgm:spPr/>
    </dgm:pt>
    <dgm:pt modelId="{DCEFADBD-238C-4901-9166-11C5379D383B}" type="pres">
      <dgm:prSet presAssocID="{67FA7D65-063A-456C-89CD-C2816C4E41C5}" presName="childText" presStyleLbl="conFgAcc1" presStyleIdx="0" presStyleCnt="1">
        <dgm:presLayoutVars>
          <dgm:bulletEnabled val="1"/>
        </dgm:presLayoutVars>
      </dgm:prSet>
      <dgm:spPr/>
    </dgm:pt>
  </dgm:ptLst>
  <dgm:cxnLst>
    <dgm:cxn modelId="{A7B27301-4396-4D45-BBF6-35B6CDDC670B}" type="presOf" srcId="{B1AB3C28-A70C-410E-96B4-EF46DF66D63B}" destId="{DCEFADBD-238C-4901-9166-11C5379D383B}" srcOrd="0" destOrd="0" presId="urn:microsoft.com/office/officeart/2005/8/layout/list1"/>
    <dgm:cxn modelId="{23B52B0F-C06F-41AA-B9F2-D36FF3F19FEA}" type="presOf" srcId="{67FA7D65-063A-456C-89CD-C2816C4E41C5}" destId="{6851155A-2237-4D15-AD39-EDF4535C7B00}" srcOrd="0" destOrd="0" presId="urn:microsoft.com/office/officeart/2005/8/layout/list1"/>
    <dgm:cxn modelId="{3B46E331-09AA-4309-B7C6-E05DCC96410A}" type="presOf" srcId="{67FA7D65-063A-456C-89CD-C2816C4E41C5}" destId="{F7BFE2B8-0B86-4BAD-ACB5-81AF9A26CE43}" srcOrd="1" destOrd="0" presId="urn:microsoft.com/office/officeart/2005/8/layout/list1"/>
    <dgm:cxn modelId="{414FDB37-BFB8-4574-9008-D5F333F7E3E0}" srcId="{67FA7D65-063A-456C-89CD-C2816C4E41C5}" destId="{B1AB3C28-A70C-410E-96B4-EF46DF66D63B}" srcOrd="0" destOrd="0" parTransId="{594A24D6-F09C-4267-8502-E0D0971D42E9}" sibTransId="{99668C63-26AC-462C-8357-F8D9BEC1DFFB}"/>
    <dgm:cxn modelId="{20992585-7B2B-4C41-AAA6-EA15E4DEAB8B}" type="presOf" srcId="{FB0B8899-5D6A-4F0F-B3F9-417780A69454}" destId="{E27B124E-E54D-4CEE-83EC-779D17B05F86}" srcOrd="0" destOrd="0" presId="urn:microsoft.com/office/officeart/2005/8/layout/list1"/>
    <dgm:cxn modelId="{913D46DF-4D0D-428A-B33C-6385C31E3857}" srcId="{FB0B8899-5D6A-4F0F-B3F9-417780A69454}" destId="{67FA7D65-063A-456C-89CD-C2816C4E41C5}" srcOrd="0" destOrd="0" parTransId="{D9DB2C27-EC93-497A-93EE-D25DCB27FCBD}" sibTransId="{26D1C80B-709E-408B-90AE-8675845D28C4}"/>
    <dgm:cxn modelId="{1CABDA82-B388-49A5-8BC0-292080BE23F0}" type="presParOf" srcId="{E27B124E-E54D-4CEE-83EC-779D17B05F86}" destId="{E69B1429-E5C1-4411-B114-CA628AF70ED6}" srcOrd="0" destOrd="0" presId="urn:microsoft.com/office/officeart/2005/8/layout/list1"/>
    <dgm:cxn modelId="{42DA9E3B-EA17-4292-A578-1C07B06A6CAC}" type="presParOf" srcId="{E69B1429-E5C1-4411-B114-CA628AF70ED6}" destId="{6851155A-2237-4D15-AD39-EDF4535C7B00}" srcOrd="0" destOrd="0" presId="urn:microsoft.com/office/officeart/2005/8/layout/list1"/>
    <dgm:cxn modelId="{4617B00C-7418-452B-A361-FB1A76772BB4}" type="presParOf" srcId="{E69B1429-E5C1-4411-B114-CA628AF70ED6}" destId="{F7BFE2B8-0B86-4BAD-ACB5-81AF9A26CE43}" srcOrd="1" destOrd="0" presId="urn:microsoft.com/office/officeart/2005/8/layout/list1"/>
    <dgm:cxn modelId="{917396AF-65CD-4294-BB21-EFBAD5947539}" type="presParOf" srcId="{E27B124E-E54D-4CEE-83EC-779D17B05F86}" destId="{E9499398-4D14-4821-A0D6-41D787D8FD29}" srcOrd="1" destOrd="0" presId="urn:microsoft.com/office/officeart/2005/8/layout/list1"/>
    <dgm:cxn modelId="{87D40B5E-EAD1-48EA-A6B5-B6A8D04A410E}" type="presParOf" srcId="{E27B124E-E54D-4CEE-83EC-779D17B05F86}" destId="{DCEFADBD-238C-4901-9166-11C5379D383B}"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285DD51-106C-43E4-8BC5-283A75FC031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F16D8F2-FEB0-40EF-9038-0157AABAD7A5}">
      <dgm:prSet/>
      <dgm:spPr/>
      <dgm:t>
        <a:bodyPr/>
        <a:lstStyle/>
        <a:p>
          <a:r>
            <a:rPr lang="en-US"/>
            <a:t>Objective: Traffic to Website</a:t>
          </a:r>
        </a:p>
      </dgm:t>
    </dgm:pt>
    <dgm:pt modelId="{ECEF6EA8-2538-46AF-917E-3C703B3250FF}" type="parTrans" cxnId="{CBDDC938-9ACF-40D6-91AC-4F8B39710FA5}">
      <dgm:prSet/>
      <dgm:spPr/>
      <dgm:t>
        <a:bodyPr/>
        <a:lstStyle/>
        <a:p>
          <a:endParaRPr lang="en-US"/>
        </a:p>
      </dgm:t>
    </dgm:pt>
    <dgm:pt modelId="{AC49DC0E-062C-44C2-BA35-99BF1863DCCC}" type="sibTrans" cxnId="{CBDDC938-9ACF-40D6-91AC-4F8B39710FA5}">
      <dgm:prSet/>
      <dgm:spPr/>
      <dgm:t>
        <a:bodyPr/>
        <a:lstStyle/>
        <a:p>
          <a:endParaRPr lang="en-US"/>
        </a:p>
      </dgm:t>
    </dgm:pt>
    <dgm:pt modelId="{3DE7C1EA-297A-47FA-8C8A-087E3DB54F70}">
      <dgm:prSet/>
      <dgm:spPr/>
      <dgm:t>
        <a:bodyPr/>
        <a:lstStyle/>
        <a:p>
          <a:r>
            <a:rPr lang="en-US"/>
            <a:t>No additional offers</a:t>
          </a:r>
        </a:p>
      </dgm:t>
    </dgm:pt>
    <dgm:pt modelId="{EBE72475-EE20-43D6-8149-9649F498823D}" type="parTrans" cxnId="{A217CC49-AC70-4ACC-A6DA-AD70EA454F78}">
      <dgm:prSet/>
      <dgm:spPr/>
      <dgm:t>
        <a:bodyPr/>
        <a:lstStyle/>
        <a:p>
          <a:endParaRPr lang="en-US"/>
        </a:p>
      </dgm:t>
    </dgm:pt>
    <dgm:pt modelId="{FD417E56-1FAD-41DE-A699-B462D6037563}" type="sibTrans" cxnId="{A217CC49-AC70-4ACC-A6DA-AD70EA454F78}">
      <dgm:prSet/>
      <dgm:spPr/>
      <dgm:t>
        <a:bodyPr/>
        <a:lstStyle/>
        <a:p>
          <a:endParaRPr lang="en-US"/>
        </a:p>
      </dgm:t>
    </dgm:pt>
    <dgm:pt modelId="{B02DF7E1-A1B7-4B1C-81FB-C2BFE565C436}">
      <dgm:prSet/>
      <dgm:spPr/>
      <dgm:t>
        <a:bodyPr/>
        <a:lstStyle/>
        <a:p>
          <a:r>
            <a:rPr lang="en-US" dirty="0"/>
            <a:t>Identical </a:t>
          </a:r>
          <a:br>
            <a:rPr lang="en-US" dirty="0"/>
          </a:br>
          <a:r>
            <a:rPr lang="en-US" dirty="0"/>
            <a:t>Geo-Targeted Audience</a:t>
          </a:r>
        </a:p>
      </dgm:t>
    </dgm:pt>
    <dgm:pt modelId="{5F125403-344C-48B1-898E-34BADE4A3590}" type="parTrans" cxnId="{A6DB495E-754E-42AC-948E-F108331E17DB}">
      <dgm:prSet/>
      <dgm:spPr/>
      <dgm:t>
        <a:bodyPr/>
        <a:lstStyle/>
        <a:p>
          <a:endParaRPr lang="en-US"/>
        </a:p>
      </dgm:t>
    </dgm:pt>
    <dgm:pt modelId="{0C627989-4EE2-487A-B858-492A70EB96C5}" type="sibTrans" cxnId="{A6DB495E-754E-42AC-948E-F108331E17DB}">
      <dgm:prSet/>
      <dgm:spPr/>
      <dgm:t>
        <a:bodyPr/>
        <a:lstStyle/>
        <a:p>
          <a:endParaRPr lang="en-US"/>
        </a:p>
      </dgm:t>
    </dgm:pt>
    <dgm:pt modelId="{074C9B01-EF4E-4DF3-9CE1-C1B8E737EF50}">
      <dgm:prSet/>
      <dgm:spPr/>
      <dgm:t>
        <a:bodyPr/>
        <a:lstStyle/>
        <a:p>
          <a:r>
            <a:rPr lang="en-US"/>
            <a:t>Edited Placement: FB Feed, Right Column, Audience Network</a:t>
          </a:r>
        </a:p>
      </dgm:t>
    </dgm:pt>
    <dgm:pt modelId="{66A5A243-F372-491A-8328-D0A3FB52C88F}" type="parTrans" cxnId="{D3E9E4B6-8CF5-49E2-9C5A-6DE5D4D023EB}">
      <dgm:prSet/>
      <dgm:spPr/>
      <dgm:t>
        <a:bodyPr/>
        <a:lstStyle/>
        <a:p>
          <a:endParaRPr lang="en-US"/>
        </a:p>
      </dgm:t>
    </dgm:pt>
    <dgm:pt modelId="{A809462D-A0A8-49C4-A890-227FCC744A33}" type="sibTrans" cxnId="{D3E9E4B6-8CF5-49E2-9C5A-6DE5D4D023EB}">
      <dgm:prSet/>
      <dgm:spPr/>
      <dgm:t>
        <a:bodyPr/>
        <a:lstStyle/>
        <a:p>
          <a:endParaRPr lang="en-US"/>
        </a:p>
      </dgm:t>
    </dgm:pt>
    <dgm:pt modelId="{A9E9CC79-11DB-417A-AFAE-8882FD4AD903}">
      <dgm:prSet/>
      <dgm:spPr/>
      <dgm:t>
        <a:bodyPr/>
        <a:lstStyle/>
        <a:p>
          <a:r>
            <a:rPr lang="en-US" dirty="0"/>
            <a:t>Optimized/Charged for: Link Clicks</a:t>
          </a:r>
        </a:p>
      </dgm:t>
    </dgm:pt>
    <dgm:pt modelId="{609EF10A-1C0C-4948-8548-38C839871BDC}" type="parTrans" cxnId="{33501424-A448-4F55-AF80-85442456D597}">
      <dgm:prSet/>
      <dgm:spPr/>
      <dgm:t>
        <a:bodyPr/>
        <a:lstStyle/>
        <a:p>
          <a:endParaRPr lang="en-US"/>
        </a:p>
      </dgm:t>
    </dgm:pt>
    <dgm:pt modelId="{C3B33AD9-46B4-4B59-BE32-273264DE8E60}" type="sibTrans" cxnId="{33501424-A448-4F55-AF80-85442456D597}">
      <dgm:prSet/>
      <dgm:spPr/>
      <dgm:t>
        <a:bodyPr/>
        <a:lstStyle/>
        <a:p>
          <a:endParaRPr lang="en-US"/>
        </a:p>
      </dgm:t>
    </dgm:pt>
    <dgm:pt modelId="{1776A25D-6E27-4CD8-A6AD-9FEE5852AEF8}">
      <dgm:prSet/>
      <dgm:spPr/>
      <dgm:t>
        <a:bodyPr/>
        <a:lstStyle/>
        <a:p>
          <a:r>
            <a:rPr lang="en-US"/>
            <a:t>Lifetime Budget: $500 for 10 days</a:t>
          </a:r>
        </a:p>
      </dgm:t>
    </dgm:pt>
    <dgm:pt modelId="{22C0D199-5846-412F-9E5F-0E0893BACBF9}" type="parTrans" cxnId="{49105938-8A32-4012-A2F2-26A3D08B81F6}">
      <dgm:prSet/>
      <dgm:spPr/>
      <dgm:t>
        <a:bodyPr/>
        <a:lstStyle/>
        <a:p>
          <a:endParaRPr lang="en-US"/>
        </a:p>
      </dgm:t>
    </dgm:pt>
    <dgm:pt modelId="{3CB2FEFD-0FC0-46BB-8532-02DDB9356D38}" type="sibTrans" cxnId="{49105938-8A32-4012-A2F2-26A3D08B81F6}">
      <dgm:prSet/>
      <dgm:spPr/>
      <dgm:t>
        <a:bodyPr/>
        <a:lstStyle/>
        <a:p>
          <a:endParaRPr lang="en-US"/>
        </a:p>
      </dgm:t>
    </dgm:pt>
    <dgm:pt modelId="{70AEA189-2210-4B4B-AD03-1A1C3A85729A}" type="pres">
      <dgm:prSet presAssocID="{8285DD51-106C-43E4-8BC5-283A75FC0317}" presName="diagram" presStyleCnt="0">
        <dgm:presLayoutVars>
          <dgm:dir/>
          <dgm:resizeHandles val="exact"/>
        </dgm:presLayoutVars>
      </dgm:prSet>
      <dgm:spPr/>
    </dgm:pt>
    <dgm:pt modelId="{EE626444-2CBF-4F23-9DD4-0A4701BB34EC}" type="pres">
      <dgm:prSet presAssocID="{BF16D8F2-FEB0-40EF-9038-0157AABAD7A5}" presName="node" presStyleLbl="node1" presStyleIdx="0" presStyleCnt="6">
        <dgm:presLayoutVars>
          <dgm:bulletEnabled val="1"/>
        </dgm:presLayoutVars>
      </dgm:prSet>
      <dgm:spPr/>
    </dgm:pt>
    <dgm:pt modelId="{3E6535B8-2A52-4F13-A593-DCA01ADF42A8}" type="pres">
      <dgm:prSet presAssocID="{AC49DC0E-062C-44C2-BA35-99BF1863DCCC}" presName="sibTrans" presStyleCnt="0"/>
      <dgm:spPr/>
    </dgm:pt>
    <dgm:pt modelId="{8E7E0A49-43C1-49C4-B095-F92303A38676}" type="pres">
      <dgm:prSet presAssocID="{3DE7C1EA-297A-47FA-8C8A-087E3DB54F70}" presName="node" presStyleLbl="node1" presStyleIdx="1" presStyleCnt="6">
        <dgm:presLayoutVars>
          <dgm:bulletEnabled val="1"/>
        </dgm:presLayoutVars>
      </dgm:prSet>
      <dgm:spPr/>
    </dgm:pt>
    <dgm:pt modelId="{536E4B47-540F-47F9-A5ED-00D3529B47DA}" type="pres">
      <dgm:prSet presAssocID="{FD417E56-1FAD-41DE-A699-B462D6037563}" presName="sibTrans" presStyleCnt="0"/>
      <dgm:spPr/>
    </dgm:pt>
    <dgm:pt modelId="{A3DA1892-01F6-4483-B5D0-07C3FAB91A2D}" type="pres">
      <dgm:prSet presAssocID="{B02DF7E1-A1B7-4B1C-81FB-C2BFE565C436}" presName="node" presStyleLbl="node1" presStyleIdx="2" presStyleCnt="6">
        <dgm:presLayoutVars>
          <dgm:bulletEnabled val="1"/>
        </dgm:presLayoutVars>
      </dgm:prSet>
      <dgm:spPr/>
    </dgm:pt>
    <dgm:pt modelId="{F58FA06E-8662-4F07-9307-A378748207FA}" type="pres">
      <dgm:prSet presAssocID="{0C627989-4EE2-487A-B858-492A70EB96C5}" presName="sibTrans" presStyleCnt="0"/>
      <dgm:spPr/>
    </dgm:pt>
    <dgm:pt modelId="{3B1B88D7-3CEE-4540-A353-121820953501}" type="pres">
      <dgm:prSet presAssocID="{074C9B01-EF4E-4DF3-9CE1-C1B8E737EF50}" presName="node" presStyleLbl="node1" presStyleIdx="3" presStyleCnt="6">
        <dgm:presLayoutVars>
          <dgm:bulletEnabled val="1"/>
        </dgm:presLayoutVars>
      </dgm:prSet>
      <dgm:spPr/>
    </dgm:pt>
    <dgm:pt modelId="{D7235906-88E7-48D7-A764-0605821190F9}" type="pres">
      <dgm:prSet presAssocID="{A809462D-A0A8-49C4-A890-227FCC744A33}" presName="sibTrans" presStyleCnt="0"/>
      <dgm:spPr/>
    </dgm:pt>
    <dgm:pt modelId="{F25653CC-5FC4-4A5D-811A-2A5D8BF34CF0}" type="pres">
      <dgm:prSet presAssocID="{A9E9CC79-11DB-417A-AFAE-8882FD4AD903}" presName="node" presStyleLbl="node1" presStyleIdx="4" presStyleCnt="6">
        <dgm:presLayoutVars>
          <dgm:bulletEnabled val="1"/>
        </dgm:presLayoutVars>
      </dgm:prSet>
      <dgm:spPr/>
    </dgm:pt>
    <dgm:pt modelId="{8884D8A4-BE6F-4FF6-BD0E-1A890852AF87}" type="pres">
      <dgm:prSet presAssocID="{C3B33AD9-46B4-4B59-BE32-273264DE8E60}" presName="sibTrans" presStyleCnt="0"/>
      <dgm:spPr/>
    </dgm:pt>
    <dgm:pt modelId="{2913ABA7-7CA3-466C-A7A3-7509270B4447}" type="pres">
      <dgm:prSet presAssocID="{1776A25D-6E27-4CD8-A6AD-9FEE5852AEF8}" presName="node" presStyleLbl="node1" presStyleIdx="5" presStyleCnt="6">
        <dgm:presLayoutVars>
          <dgm:bulletEnabled val="1"/>
        </dgm:presLayoutVars>
      </dgm:prSet>
      <dgm:spPr/>
    </dgm:pt>
  </dgm:ptLst>
  <dgm:cxnLst>
    <dgm:cxn modelId="{33501424-A448-4F55-AF80-85442456D597}" srcId="{8285DD51-106C-43E4-8BC5-283A75FC0317}" destId="{A9E9CC79-11DB-417A-AFAE-8882FD4AD903}" srcOrd="4" destOrd="0" parTransId="{609EF10A-1C0C-4948-8548-38C839871BDC}" sibTransId="{C3B33AD9-46B4-4B59-BE32-273264DE8E60}"/>
    <dgm:cxn modelId="{49105938-8A32-4012-A2F2-26A3D08B81F6}" srcId="{8285DD51-106C-43E4-8BC5-283A75FC0317}" destId="{1776A25D-6E27-4CD8-A6AD-9FEE5852AEF8}" srcOrd="5" destOrd="0" parTransId="{22C0D199-5846-412F-9E5F-0E0893BACBF9}" sibTransId="{3CB2FEFD-0FC0-46BB-8532-02DDB9356D38}"/>
    <dgm:cxn modelId="{CBDDC938-9ACF-40D6-91AC-4F8B39710FA5}" srcId="{8285DD51-106C-43E4-8BC5-283A75FC0317}" destId="{BF16D8F2-FEB0-40EF-9038-0157AABAD7A5}" srcOrd="0" destOrd="0" parTransId="{ECEF6EA8-2538-46AF-917E-3C703B3250FF}" sibTransId="{AC49DC0E-062C-44C2-BA35-99BF1863DCCC}"/>
    <dgm:cxn modelId="{28712C3A-68F4-419A-9027-BE29B8E7E2DD}" type="presOf" srcId="{3DE7C1EA-297A-47FA-8C8A-087E3DB54F70}" destId="{8E7E0A49-43C1-49C4-B095-F92303A38676}" srcOrd="0" destOrd="0" presId="urn:microsoft.com/office/officeart/2005/8/layout/default"/>
    <dgm:cxn modelId="{D1934C3D-20FC-415A-9D8B-087571BD2A39}" type="presOf" srcId="{A9E9CC79-11DB-417A-AFAE-8882FD4AD903}" destId="{F25653CC-5FC4-4A5D-811A-2A5D8BF34CF0}" srcOrd="0" destOrd="0" presId="urn:microsoft.com/office/officeart/2005/8/layout/default"/>
    <dgm:cxn modelId="{A6DB495E-754E-42AC-948E-F108331E17DB}" srcId="{8285DD51-106C-43E4-8BC5-283A75FC0317}" destId="{B02DF7E1-A1B7-4B1C-81FB-C2BFE565C436}" srcOrd="2" destOrd="0" parTransId="{5F125403-344C-48B1-898E-34BADE4A3590}" sibTransId="{0C627989-4EE2-487A-B858-492A70EB96C5}"/>
    <dgm:cxn modelId="{A217CC49-AC70-4ACC-A6DA-AD70EA454F78}" srcId="{8285DD51-106C-43E4-8BC5-283A75FC0317}" destId="{3DE7C1EA-297A-47FA-8C8A-087E3DB54F70}" srcOrd="1" destOrd="0" parTransId="{EBE72475-EE20-43D6-8149-9649F498823D}" sibTransId="{FD417E56-1FAD-41DE-A699-B462D6037563}"/>
    <dgm:cxn modelId="{2B86F753-3D73-45B1-9333-31AE7CE4CE3C}" type="presOf" srcId="{8285DD51-106C-43E4-8BC5-283A75FC0317}" destId="{70AEA189-2210-4B4B-AD03-1A1C3A85729A}" srcOrd="0" destOrd="0" presId="urn:microsoft.com/office/officeart/2005/8/layout/default"/>
    <dgm:cxn modelId="{066FCC56-A291-46C1-8A77-5EA566CF60BE}" type="presOf" srcId="{B02DF7E1-A1B7-4B1C-81FB-C2BFE565C436}" destId="{A3DA1892-01F6-4483-B5D0-07C3FAB91A2D}" srcOrd="0" destOrd="0" presId="urn:microsoft.com/office/officeart/2005/8/layout/default"/>
    <dgm:cxn modelId="{F3AFC085-C86B-419C-B08B-A1B0CAD6D25B}" type="presOf" srcId="{1776A25D-6E27-4CD8-A6AD-9FEE5852AEF8}" destId="{2913ABA7-7CA3-466C-A7A3-7509270B4447}" srcOrd="0" destOrd="0" presId="urn:microsoft.com/office/officeart/2005/8/layout/default"/>
    <dgm:cxn modelId="{D3E9E4B6-8CF5-49E2-9C5A-6DE5D4D023EB}" srcId="{8285DD51-106C-43E4-8BC5-283A75FC0317}" destId="{074C9B01-EF4E-4DF3-9CE1-C1B8E737EF50}" srcOrd="3" destOrd="0" parTransId="{66A5A243-F372-491A-8328-D0A3FB52C88F}" sibTransId="{A809462D-A0A8-49C4-A890-227FCC744A33}"/>
    <dgm:cxn modelId="{3A1245D8-6CDD-422A-BA6B-14C9AC7AAD47}" type="presOf" srcId="{BF16D8F2-FEB0-40EF-9038-0157AABAD7A5}" destId="{EE626444-2CBF-4F23-9DD4-0A4701BB34EC}" srcOrd="0" destOrd="0" presId="urn:microsoft.com/office/officeart/2005/8/layout/default"/>
    <dgm:cxn modelId="{5BE001E5-28CD-4910-9108-72F7AAEA5C8E}" type="presOf" srcId="{074C9B01-EF4E-4DF3-9CE1-C1B8E737EF50}" destId="{3B1B88D7-3CEE-4540-A353-121820953501}" srcOrd="0" destOrd="0" presId="urn:microsoft.com/office/officeart/2005/8/layout/default"/>
    <dgm:cxn modelId="{2BFB0F9A-93EA-4725-97EB-931281A892ED}" type="presParOf" srcId="{70AEA189-2210-4B4B-AD03-1A1C3A85729A}" destId="{EE626444-2CBF-4F23-9DD4-0A4701BB34EC}" srcOrd="0" destOrd="0" presId="urn:microsoft.com/office/officeart/2005/8/layout/default"/>
    <dgm:cxn modelId="{B8730977-CBEF-4462-AEEC-AD8E55CFA99A}" type="presParOf" srcId="{70AEA189-2210-4B4B-AD03-1A1C3A85729A}" destId="{3E6535B8-2A52-4F13-A593-DCA01ADF42A8}" srcOrd="1" destOrd="0" presId="urn:microsoft.com/office/officeart/2005/8/layout/default"/>
    <dgm:cxn modelId="{417999D9-8429-47C1-9166-38AC8C309190}" type="presParOf" srcId="{70AEA189-2210-4B4B-AD03-1A1C3A85729A}" destId="{8E7E0A49-43C1-49C4-B095-F92303A38676}" srcOrd="2" destOrd="0" presId="urn:microsoft.com/office/officeart/2005/8/layout/default"/>
    <dgm:cxn modelId="{7643338A-84AF-4409-BFCB-94388E9781D3}" type="presParOf" srcId="{70AEA189-2210-4B4B-AD03-1A1C3A85729A}" destId="{536E4B47-540F-47F9-A5ED-00D3529B47DA}" srcOrd="3" destOrd="0" presId="urn:microsoft.com/office/officeart/2005/8/layout/default"/>
    <dgm:cxn modelId="{FED1832A-B4D9-4D77-B9A5-A93A7AD57F7C}" type="presParOf" srcId="{70AEA189-2210-4B4B-AD03-1A1C3A85729A}" destId="{A3DA1892-01F6-4483-B5D0-07C3FAB91A2D}" srcOrd="4" destOrd="0" presId="urn:microsoft.com/office/officeart/2005/8/layout/default"/>
    <dgm:cxn modelId="{96264847-6FB3-4E2A-82D9-1C7B23D2A28C}" type="presParOf" srcId="{70AEA189-2210-4B4B-AD03-1A1C3A85729A}" destId="{F58FA06E-8662-4F07-9307-A378748207FA}" srcOrd="5" destOrd="0" presId="urn:microsoft.com/office/officeart/2005/8/layout/default"/>
    <dgm:cxn modelId="{F2D23484-8721-47CF-97BB-555E3419BE55}" type="presParOf" srcId="{70AEA189-2210-4B4B-AD03-1A1C3A85729A}" destId="{3B1B88D7-3CEE-4540-A353-121820953501}" srcOrd="6" destOrd="0" presId="urn:microsoft.com/office/officeart/2005/8/layout/default"/>
    <dgm:cxn modelId="{436B5878-D7FF-44D1-A25C-3EAA924CE560}" type="presParOf" srcId="{70AEA189-2210-4B4B-AD03-1A1C3A85729A}" destId="{D7235906-88E7-48D7-A764-0605821190F9}" srcOrd="7" destOrd="0" presId="urn:microsoft.com/office/officeart/2005/8/layout/default"/>
    <dgm:cxn modelId="{F8568DEE-02A5-4540-8E28-E08700EC7EDB}" type="presParOf" srcId="{70AEA189-2210-4B4B-AD03-1A1C3A85729A}" destId="{F25653CC-5FC4-4A5D-811A-2A5D8BF34CF0}" srcOrd="8" destOrd="0" presId="urn:microsoft.com/office/officeart/2005/8/layout/default"/>
    <dgm:cxn modelId="{35C909AE-B898-4157-BBA4-95E52F8F7992}" type="presParOf" srcId="{70AEA189-2210-4B4B-AD03-1A1C3A85729A}" destId="{8884D8A4-BE6F-4FF6-BD0E-1A890852AF87}" srcOrd="9" destOrd="0" presId="urn:microsoft.com/office/officeart/2005/8/layout/default"/>
    <dgm:cxn modelId="{A01D37D2-3B5F-4840-8349-B98A400947FF}" type="presParOf" srcId="{70AEA189-2210-4B4B-AD03-1A1C3A85729A}" destId="{2913ABA7-7CA3-466C-A7A3-7509270B444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1A7C531-D04F-4628-B39A-5FBEE352721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A51CED5-8FB3-49FC-8FED-DD535F6B1FC4}">
      <dgm:prSet/>
      <dgm:spPr/>
      <dgm:t>
        <a:bodyPr/>
        <a:lstStyle/>
        <a:p>
          <a:r>
            <a:rPr lang="en-US" b="1" dirty="0"/>
            <a:t>“Slow Down” Script</a:t>
          </a:r>
        </a:p>
      </dgm:t>
    </dgm:pt>
    <dgm:pt modelId="{2892D5C4-2686-40A3-B9E4-F000D41A9A51}" type="parTrans" cxnId="{FCBED773-C5A2-410E-B314-89A633B300C7}">
      <dgm:prSet/>
      <dgm:spPr/>
      <dgm:t>
        <a:bodyPr/>
        <a:lstStyle/>
        <a:p>
          <a:endParaRPr lang="en-US"/>
        </a:p>
      </dgm:t>
    </dgm:pt>
    <dgm:pt modelId="{3605CEE3-4C22-4F40-87A3-25CC60FBC770}" type="sibTrans" cxnId="{FCBED773-C5A2-410E-B314-89A633B300C7}">
      <dgm:prSet/>
      <dgm:spPr/>
      <dgm:t>
        <a:bodyPr/>
        <a:lstStyle/>
        <a:p>
          <a:endParaRPr lang="en-US"/>
        </a:p>
      </dgm:t>
    </dgm:pt>
    <dgm:pt modelId="{5D25A779-B9F3-4EBC-96F3-D08E706E5161}">
      <dgm:prSet/>
      <dgm:spPr/>
      <dgm:t>
        <a:bodyPr/>
        <a:lstStyle/>
        <a:p>
          <a:r>
            <a:rPr lang="en-US"/>
            <a:t>Budget: $250</a:t>
          </a:r>
        </a:p>
      </dgm:t>
    </dgm:pt>
    <dgm:pt modelId="{A5093AE6-E8A6-4B53-8A01-AF111F6EAA21}" type="parTrans" cxnId="{BAF596A9-C45F-411F-904B-F82BD27A4F18}">
      <dgm:prSet/>
      <dgm:spPr/>
      <dgm:t>
        <a:bodyPr/>
        <a:lstStyle/>
        <a:p>
          <a:endParaRPr lang="en-US"/>
        </a:p>
      </dgm:t>
    </dgm:pt>
    <dgm:pt modelId="{0FEC4356-8549-4318-9FE3-42925FDDD3E9}" type="sibTrans" cxnId="{BAF596A9-C45F-411F-904B-F82BD27A4F18}">
      <dgm:prSet/>
      <dgm:spPr/>
      <dgm:t>
        <a:bodyPr/>
        <a:lstStyle/>
        <a:p>
          <a:endParaRPr lang="en-US"/>
        </a:p>
      </dgm:t>
    </dgm:pt>
    <dgm:pt modelId="{26BDF94C-4853-41F5-98CB-FE5C55A77149}">
      <dgm:prSet/>
      <dgm:spPr/>
      <dgm:t>
        <a:bodyPr/>
        <a:lstStyle/>
        <a:p>
          <a:r>
            <a:rPr lang="en-US"/>
            <a:t>Timeframe: 10-day Blitz</a:t>
          </a:r>
        </a:p>
      </dgm:t>
    </dgm:pt>
    <dgm:pt modelId="{A8128EAB-337B-4E95-B0DC-C8A6A8B741EA}" type="parTrans" cxnId="{A36E408E-2349-4A83-A0EE-B78737558798}">
      <dgm:prSet/>
      <dgm:spPr/>
      <dgm:t>
        <a:bodyPr/>
        <a:lstStyle/>
        <a:p>
          <a:endParaRPr lang="en-US"/>
        </a:p>
      </dgm:t>
    </dgm:pt>
    <dgm:pt modelId="{A052439C-BF96-48E8-B0A9-5118DF9B63E8}" type="sibTrans" cxnId="{A36E408E-2349-4A83-A0EE-B78737558798}">
      <dgm:prSet/>
      <dgm:spPr/>
      <dgm:t>
        <a:bodyPr/>
        <a:lstStyle/>
        <a:p>
          <a:endParaRPr lang="en-US"/>
        </a:p>
      </dgm:t>
    </dgm:pt>
    <dgm:pt modelId="{98CAC396-0B39-4630-A2FC-B8B8D9033CC8}">
      <dgm:prSet/>
      <dgm:spPr/>
      <dgm:t>
        <a:bodyPr/>
        <a:lstStyle/>
        <a:p>
          <a:r>
            <a:rPr lang="en-US" b="1" dirty="0"/>
            <a:t>233 Link Clicks</a:t>
          </a:r>
        </a:p>
      </dgm:t>
    </dgm:pt>
    <dgm:pt modelId="{77C936E6-823F-44FF-8CAA-D881115BD516}" type="parTrans" cxnId="{08C6684D-5778-48FF-A970-330C6E3D01DC}">
      <dgm:prSet/>
      <dgm:spPr/>
      <dgm:t>
        <a:bodyPr/>
        <a:lstStyle/>
        <a:p>
          <a:endParaRPr lang="en-US"/>
        </a:p>
      </dgm:t>
    </dgm:pt>
    <dgm:pt modelId="{C06448CE-788D-4EC5-85B0-ABAC4557D7B2}" type="sibTrans" cxnId="{08C6684D-5778-48FF-A970-330C6E3D01DC}">
      <dgm:prSet/>
      <dgm:spPr/>
      <dgm:t>
        <a:bodyPr/>
        <a:lstStyle/>
        <a:p>
          <a:endParaRPr lang="en-US"/>
        </a:p>
      </dgm:t>
    </dgm:pt>
    <dgm:pt modelId="{5A4E5A6F-3FC0-4258-BC2B-267A2A56CDFF}">
      <dgm:prSet/>
      <dgm:spPr/>
      <dgm:t>
        <a:bodyPr/>
        <a:lstStyle/>
        <a:p>
          <a:r>
            <a:rPr lang="en-US" dirty="0"/>
            <a:t>205 Unique Link Clicks</a:t>
          </a:r>
        </a:p>
      </dgm:t>
    </dgm:pt>
    <dgm:pt modelId="{9D938BCE-9B35-42B6-8A68-303779D08209}" type="parTrans" cxnId="{AA00B9C6-D7C0-4D3B-99CC-F49EBFEF7D3B}">
      <dgm:prSet/>
      <dgm:spPr/>
      <dgm:t>
        <a:bodyPr/>
        <a:lstStyle/>
        <a:p>
          <a:endParaRPr lang="en-US"/>
        </a:p>
      </dgm:t>
    </dgm:pt>
    <dgm:pt modelId="{706176BB-78D1-4C4B-9EA6-39BF2600E4E2}" type="sibTrans" cxnId="{AA00B9C6-D7C0-4D3B-99CC-F49EBFEF7D3B}">
      <dgm:prSet/>
      <dgm:spPr/>
      <dgm:t>
        <a:bodyPr/>
        <a:lstStyle/>
        <a:p>
          <a:endParaRPr lang="en-US"/>
        </a:p>
      </dgm:t>
    </dgm:pt>
    <dgm:pt modelId="{35B9677E-CD2C-49DB-9DEC-7F8715E5FABD}">
      <dgm:prSet/>
      <dgm:spPr/>
      <dgm:t>
        <a:bodyPr/>
        <a:lstStyle/>
        <a:p>
          <a:r>
            <a:rPr lang="en-US" b="1" dirty="0"/>
            <a:t>10,026 Reach</a:t>
          </a:r>
        </a:p>
      </dgm:t>
    </dgm:pt>
    <dgm:pt modelId="{EDEB20CF-2838-435B-A182-47DA991C221E}" type="parTrans" cxnId="{513F35F1-377F-4221-972C-07B213BF78D6}">
      <dgm:prSet/>
      <dgm:spPr/>
      <dgm:t>
        <a:bodyPr/>
        <a:lstStyle/>
        <a:p>
          <a:endParaRPr lang="en-US"/>
        </a:p>
      </dgm:t>
    </dgm:pt>
    <dgm:pt modelId="{9FDC38C6-41A4-4D8A-8B5F-0A7087C0E29F}" type="sibTrans" cxnId="{513F35F1-377F-4221-972C-07B213BF78D6}">
      <dgm:prSet/>
      <dgm:spPr/>
      <dgm:t>
        <a:bodyPr/>
        <a:lstStyle/>
        <a:p>
          <a:endParaRPr lang="en-US"/>
        </a:p>
      </dgm:t>
    </dgm:pt>
    <dgm:pt modelId="{BEE8F6E7-6B81-45E1-B3D5-319449DA7356}">
      <dgm:prSet/>
      <dgm:spPr/>
      <dgm:t>
        <a:bodyPr/>
        <a:lstStyle/>
        <a:p>
          <a:r>
            <a:rPr lang="en-US"/>
            <a:t>15,479 Impressions</a:t>
          </a:r>
        </a:p>
      </dgm:t>
    </dgm:pt>
    <dgm:pt modelId="{57238152-D4E0-4F93-B48A-8F38B94CF50F}" type="parTrans" cxnId="{03298577-5FF5-4652-9AC2-65848804375E}">
      <dgm:prSet/>
      <dgm:spPr/>
      <dgm:t>
        <a:bodyPr/>
        <a:lstStyle/>
        <a:p>
          <a:endParaRPr lang="en-US"/>
        </a:p>
      </dgm:t>
    </dgm:pt>
    <dgm:pt modelId="{FC7505D5-8D4C-4166-BB85-DAF2DB90ECB9}" type="sibTrans" cxnId="{03298577-5FF5-4652-9AC2-65848804375E}">
      <dgm:prSet/>
      <dgm:spPr/>
      <dgm:t>
        <a:bodyPr/>
        <a:lstStyle/>
        <a:p>
          <a:endParaRPr lang="en-US"/>
        </a:p>
      </dgm:t>
    </dgm:pt>
    <dgm:pt modelId="{5533202B-F303-4123-A81B-5F3ED3AD3E8F}">
      <dgm:prSet/>
      <dgm:spPr/>
      <dgm:t>
        <a:bodyPr/>
        <a:lstStyle/>
        <a:p>
          <a:r>
            <a:rPr lang="en-US"/>
            <a:t>Relevancy Score 4</a:t>
          </a:r>
        </a:p>
      </dgm:t>
    </dgm:pt>
    <dgm:pt modelId="{640D9704-4F35-445F-AF8E-D445DA875629}" type="parTrans" cxnId="{08D87469-BA5E-4270-B370-F0DEC6EF1CDD}">
      <dgm:prSet/>
      <dgm:spPr/>
      <dgm:t>
        <a:bodyPr/>
        <a:lstStyle/>
        <a:p>
          <a:endParaRPr lang="en-US"/>
        </a:p>
      </dgm:t>
    </dgm:pt>
    <dgm:pt modelId="{9AF1D1EB-A871-4F8F-A665-28E1AA6DC383}" type="sibTrans" cxnId="{08D87469-BA5E-4270-B370-F0DEC6EF1CDD}">
      <dgm:prSet/>
      <dgm:spPr/>
      <dgm:t>
        <a:bodyPr/>
        <a:lstStyle/>
        <a:p>
          <a:endParaRPr lang="en-US"/>
        </a:p>
      </dgm:t>
    </dgm:pt>
    <dgm:pt modelId="{1C023AD9-8045-4F7E-8A09-A843AA6E2530}">
      <dgm:prSet/>
      <dgm:spPr/>
      <dgm:t>
        <a:bodyPr/>
        <a:lstStyle/>
        <a:p>
          <a:r>
            <a:rPr lang="en-US" b="1" dirty="0"/>
            <a:t>“Remember” Script</a:t>
          </a:r>
        </a:p>
      </dgm:t>
    </dgm:pt>
    <dgm:pt modelId="{4C9B3839-7B41-40C0-A392-9E137CB0DC8C}" type="parTrans" cxnId="{037DD947-8061-4C8C-A5F7-AE0F84D375DC}">
      <dgm:prSet/>
      <dgm:spPr/>
      <dgm:t>
        <a:bodyPr/>
        <a:lstStyle/>
        <a:p>
          <a:endParaRPr lang="en-US"/>
        </a:p>
      </dgm:t>
    </dgm:pt>
    <dgm:pt modelId="{B3500431-C050-422B-A1A0-C7125F06CA3B}" type="sibTrans" cxnId="{037DD947-8061-4C8C-A5F7-AE0F84D375DC}">
      <dgm:prSet/>
      <dgm:spPr/>
      <dgm:t>
        <a:bodyPr/>
        <a:lstStyle/>
        <a:p>
          <a:endParaRPr lang="en-US"/>
        </a:p>
      </dgm:t>
    </dgm:pt>
    <dgm:pt modelId="{1109C2EF-0F47-4C89-85D4-BF37A9AF9D8A}">
      <dgm:prSet/>
      <dgm:spPr/>
      <dgm:t>
        <a:bodyPr/>
        <a:lstStyle/>
        <a:p>
          <a:r>
            <a:rPr lang="en-US" dirty="0"/>
            <a:t>Budget: $250</a:t>
          </a:r>
        </a:p>
      </dgm:t>
    </dgm:pt>
    <dgm:pt modelId="{3BA5EFEF-6CEF-4F0E-9278-1229EDB8F31E}" type="parTrans" cxnId="{D0A56D44-75A1-4345-BF4F-AF9561FEFBB1}">
      <dgm:prSet/>
      <dgm:spPr/>
      <dgm:t>
        <a:bodyPr/>
        <a:lstStyle/>
        <a:p>
          <a:endParaRPr lang="en-US"/>
        </a:p>
      </dgm:t>
    </dgm:pt>
    <dgm:pt modelId="{0BD14AE8-8ED6-4AF8-9209-8452B2C8E962}" type="sibTrans" cxnId="{D0A56D44-75A1-4345-BF4F-AF9561FEFBB1}">
      <dgm:prSet/>
      <dgm:spPr/>
      <dgm:t>
        <a:bodyPr/>
        <a:lstStyle/>
        <a:p>
          <a:endParaRPr lang="en-US"/>
        </a:p>
      </dgm:t>
    </dgm:pt>
    <dgm:pt modelId="{7C450A8E-7828-47AD-9656-469085707228}">
      <dgm:prSet/>
      <dgm:spPr/>
      <dgm:t>
        <a:bodyPr/>
        <a:lstStyle/>
        <a:p>
          <a:r>
            <a:rPr lang="en-US" b="1" dirty="0"/>
            <a:t>261 Link Clicks</a:t>
          </a:r>
        </a:p>
      </dgm:t>
    </dgm:pt>
    <dgm:pt modelId="{DCC5EECE-DC2B-496D-8408-CB1A36AFD927}" type="parTrans" cxnId="{93CBC5EB-8977-4034-83DC-86F8DD7C778F}">
      <dgm:prSet/>
      <dgm:spPr/>
      <dgm:t>
        <a:bodyPr/>
        <a:lstStyle/>
        <a:p>
          <a:endParaRPr lang="en-US"/>
        </a:p>
      </dgm:t>
    </dgm:pt>
    <dgm:pt modelId="{0FFC619B-FEFD-4903-88FC-8955E647FBA7}" type="sibTrans" cxnId="{93CBC5EB-8977-4034-83DC-86F8DD7C778F}">
      <dgm:prSet/>
      <dgm:spPr/>
      <dgm:t>
        <a:bodyPr/>
        <a:lstStyle/>
        <a:p>
          <a:endParaRPr lang="en-US"/>
        </a:p>
      </dgm:t>
    </dgm:pt>
    <dgm:pt modelId="{360D85DE-6CF8-472A-968E-7F466ED3655A}">
      <dgm:prSet/>
      <dgm:spPr/>
      <dgm:t>
        <a:bodyPr/>
        <a:lstStyle/>
        <a:p>
          <a:r>
            <a:rPr lang="en-US"/>
            <a:t>230 Unique Link Clicks</a:t>
          </a:r>
        </a:p>
      </dgm:t>
    </dgm:pt>
    <dgm:pt modelId="{80202ED5-7329-4307-974D-9034F3CF0390}" type="parTrans" cxnId="{0DA882C4-1ACD-4EA1-94BC-31E9682BDFF7}">
      <dgm:prSet/>
      <dgm:spPr/>
      <dgm:t>
        <a:bodyPr/>
        <a:lstStyle/>
        <a:p>
          <a:endParaRPr lang="en-US"/>
        </a:p>
      </dgm:t>
    </dgm:pt>
    <dgm:pt modelId="{1E349E91-00A9-4AC0-ABF6-01BD6E3C0EAC}" type="sibTrans" cxnId="{0DA882C4-1ACD-4EA1-94BC-31E9682BDFF7}">
      <dgm:prSet/>
      <dgm:spPr/>
      <dgm:t>
        <a:bodyPr/>
        <a:lstStyle/>
        <a:p>
          <a:endParaRPr lang="en-US"/>
        </a:p>
      </dgm:t>
    </dgm:pt>
    <dgm:pt modelId="{A4FFA190-7C1B-4D2A-A7A6-C3FCBDBB1976}">
      <dgm:prSet/>
      <dgm:spPr/>
      <dgm:t>
        <a:bodyPr/>
        <a:lstStyle/>
        <a:p>
          <a:r>
            <a:rPr lang="en-US" b="1" dirty="0"/>
            <a:t>10,348 Reach</a:t>
          </a:r>
        </a:p>
      </dgm:t>
    </dgm:pt>
    <dgm:pt modelId="{4140D3B7-111F-4B88-9C54-A20327C84F53}" type="parTrans" cxnId="{2E6D8D5E-C2D0-4FE4-BC9E-34AB7D58450A}">
      <dgm:prSet/>
      <dgm:spPr/>
      <dgm:t>
        <a:bodyPr/>
        <a:lstStyle/>
        <a:p>
          <a:endParaRPr lang="en-US"/>
        </a:p>
      </dgm:t>
    </dgm:pt>
    <dgm:pt modelId="{2527C55C-7DDF-4662-B8D5-CC34A5E3E411}" type="sibTrans" cxnId="{2E6D8D5E-C2D0-4FE4-BC9E-34AB7D58450A}">
      <dgm:prSet/>
      <dgm:spPr/>
      <dgm:t>
        <a:bodyPr/>
        <a:lstStyle/>
        <a:p>
          <a:endParaRPr lang="en-US"/>
        </a:p>
      </dgm:t>
    </dgm:pt>
    <dgm:pt modelId="{73BF3380-E712-4598-95F6-91F04A996737}">
      <dgm:prSet/>
      <dgm:spPr/>
      <dgm:t>
        <a:bodyPr/>
        <a:lstStyle/>
        <a:p>
          <a:r>
            <a:rPr lang="en-US"/>
            <a:t>16,054 Impressions</a:t>
          </a:r>
        </a:p>
      </dgm:t>
    </dgm:pt>
    <dgm:pt modelId="{75CC4EEF-3A2E-42D2-BFCE-1786E4C9BDCB}" type="parTrans" cxnId="{1A43BA13-C527-458F-9A41-5D573AD540A3}">
      <dgm:prSet/>
      <dgm:spPr/>
      <dgm:t>
        <a:bodyPr/>
        <a:lstStyle/>
        <a:p>
          <a:endParaRPr lang="en-US"/>
        </a:p>
      </dgm:t>
    </dgm:pt>
    <dgm:pt modelId="{6A448055-C635-43C0-8DA5-B99C722056D6}" type="sibTrans" cxnId="{1A43BA13-C527-458F-9A41-5D573AD540A3}">
      <dgm:prSet/>
      <dgm:spPr/>
      <dgm:t>
        <a:bodyPr/>
        <a:lstStyle/>
        <a:p>
          <a:endParaRPr lang="en-US"/>
        </a:p>
      </dgm:t>
    </dgm:pt>
    <dgm:pt modelId="{8FB8F7E0-42E6-4F3A-9C58-041746C153A5}">
      <dgm:prSet/>
      <dgm:spPr/>
      <dgm:t>
        <a:bodyPr/>
        <a:lstStyle/>
        <a:p>
          <a:r>
            <a:rPr lang="en-US"/>
            <a:t>Relevancy Score 5</a:t>
          </a:r>
        </a:p>
      </dgm:t>
    </dgm:pt>
    <dgm:pt modelId="{7AD4C3E6-4AB3-4B58-A4D0-A6DB7EC75086}" type="parTrans" cxnId="{CF3CDBA6-42CE-4A66-ADCD-77CE1FC90516}">
      <dgm:prSet/>
      <dgm:spPr/>
      <dgm:t>
        <a:bodyPr/>
        <a:lstStyle/>
        <a:p>
          <a:endParaRPr lang="en-US"/>
        </a:p>
      </dgm:t>
    </dgm:pt>
    <dgm:pt modelId="{63ABD1D1-539D-4307-8350-1DC2B1379073}" type="sibTrans" cxnId="{CF3CDBA6-42CE-4A66-ADCD-77CE1FC90516}">
      <dgm:prSet/>
      <dgm:spPr/>
      <dgm:t>
        <a:bodyPr/>
        <a:lstStyle/>
        <a:p>
          <a:endParaRPr lang="en-US"/>
        </a:p>
      </dgm:t>
    </dgm:pt>
    <dgm:pt modelId="{3F7C2437-0A92-41C5-9EA5-FFFB8958DACC}">
      <dgm:prSet/>
      <dgm:spPr/>
      <dgm:t>
        <a:bodyPr/>
        <a:lstStyle/>
        <a:p>
          <a:r>
            <a:rPr lang="en-US" b="1" dirty="0"/>
            <a:t>TOTAL</a:t>
          </a:r>
        </a:p>
      </dgm:t>
    </dgm:pt>
    <dgm:pt modelId="{ED91AE44-0A13-43F9-9896-4C413755208D}" type="parTrans" cxnId="{4E7F138C-3846-4418-9089-3313BD5E83F4}">
      <dgm:prSet/>
      <dgm:spPr/>
      <dgm:t>
        <a:bodyPr/>
        <a:lstStyle/>
        <a:p>
          <a:endParaRPr lang="en-US"/>
        </a:p>
      </dgm:t>
    </dgm:pt>
    <dgm:pt modelId="{8E9BC2E8-5ADF-4131-B694-608848E032B6}" type="sibTrans" cxnId="{4E7F138C-3846-4418-9089-3313BD5E83F4}">
      <dgm:prSet/>
      <dgm:spPr/>
      <dgm:t>
        <a:bodyPr/>
        <a:lstStyle/>
        <a:p>
          <a:endParaRPr lang="en-US"/>
        </a:p>
      </dgm:t>
    </dgm:pt>
    <dgm:pt modelId="{F3B7BB5D-F81A-416C-86F6-A6BFEE0D4AAA}">
      <dgm:prSet/>
      <dgm:spPr/>
      <dgm:t>
        <a:bodyPr/>
        <a:lstStyle/>
        <a:p>
          <a:r>
            <a:rPr lang="en-US"/>
            <a:t>Budget: $500</a:t>
          </a:r>
        </a:p>
      </dgm:t>
    </dgm:pt>
    <dgm:pt modelId="{32F13B88-3C25-4716-93FE-69AF0AA5C908}" type="parTrans" cxnId="{6C0AE7F2-EE75-4725-A310-6D4ECCA11FB6}">
      <dgm:prSet/>
      <dgm:spPr/>
      <dgm:t>
        <a:bodyPr/>
        <a:lstStyle/>
        <a:p>
          <a:endParaRPr lang="en-US"/>
        </a:p>
      </dgm:t>
    </dgm:pt>
    <dgm:pt modelId="{0D73D2D9-C060-4DA0-A75C-9503897A51EE}" type="sibTrans" cxnId="{6C0AE7F2-EE75-4725-A310-6D4ECCA11FB6}">
      <dgm:prSet/>
      <dgm:spPr/>
      <dgm:t>
        <a:bodyPr/>
        <a:lstStyle/>
        <a:p>
          <a:endParaRPr lang="en-US"/>
        </a:p>
      </dgm:t>
    </dgm:pt>
    <dgm:pt modelId="{D5A1B10A-79CC-4E44-B8CD-59A9A3292109}">
      <dgm:prSet/>
      <dgm:spPr/>
      <dgm:t>
        <a:bodyPr/>
        <a:lstStyle/>
        <a:p>
          <a:r>
            <a:rPr lang="en-US"/>
            <a:t>Timeframe: 10-day Blitz</a:t>
          </a:r>
        </a:p>
      </dgm:t>
    </dgm:pt>
    <dgm:pt modelId="{88FD185A-AA3A-4DE6-9EE8-BE379E9DA7E0}" type="parTrans" cxnId="{37A72C24-19F4-4B21-9928-7D7C5F799465}">
      <dgm:prSet/>
      <dgm:spPr/>
      <dgm:t>
        <a:bodyPr/>
        <a:lstStyle/>
        <a:p>
          <a:endParaRPr lang="en-US"/>
        </a:p>
      </dgm:t>
    </dgm:pt>
    <dgm:pt modelId="{6A4C854E-E6E5-4940-8CA9-2A7D17B5E296}" type="sibTrans" cxnId="{37A72C24-19F4-4B21-9928-7D7C5F799465}">
      <dgm:prSet/>
      <dgm:spPr/>
      <dgm:t>
        <a:bodyPr/>
        <a:lstStyle/>
        <a:p>
          <a:endParaRPr lang="en-US"/>
        </a:p>
      </dgm:t>
    </dgm:pt>
    <dgm:pt modelId="{FD3BF0CA-3969-4788-BEEE-778B925F2C86}">
      <dgm:prSet/>
      <dgm:spPr/>
      <dgm:t>
        <a:bodyPr/>
        <a:lstStyle/>
        <a:p>
          <a:r>
            <a:rPr lang="en-US" b="1" dirty="0"/>
            <a:t>494 Link Clicks</a:t>
          </a:r>
        </a:p>
      </dgm:t>
    </dgm:pt>
    <dgm:pt modelId="{CC1A0B77-D1E2-43C0-9921-3BEEF539E74E}" type="parTrans" cxnId="{68C15EB3-5B0B-44DF-9545-D0D2FA5E335E}">
      <dgm:prSet/>
      <dgm:spPr/>
      <dgm:t>
        <a:bodyPr/>
        <a:lstStyle/>
        <a:p>
          <a:endParaRPr lang="en-US"/>
        </a:p>
      </dgm:t>
    </dgm:pt>
    <dgm:pt modelId="{104CE8E6-7945-40C0-9188-9EB4645C7E63}" type="sibTrans" cxnId="{68C15EB3-5B0B-44DF-9545-D0D2FA5E335E}">
      <dgm:prSet/>
      <dgm:spPr/>
      <dgm:t>
        <a:bodyPr/>
        <a:lstStyle/>
        <a:p>
          <a:endParaRPr lang="en-US"/>
        </a:p>
      </dgm:t>
    </dgm:pt>
    <dgm:pt modelId="{4EDB22AC-2CDD-4909-952A-1451761D9DA8}">
      <dgm:prSet/>
      <dgm:spPr/>
      <dgm:t>
        <a:bodyPr/>
        <a:lstStyle/>
        <a:p>
          <a:r>
            <a:rPr lang="en-US" dirty="0"/>
            <a:t>418 Unique Link Clicks</a:t>
          </a:r>
        </a:p>
      </dgm:t>
    </dgm:pt>
    <dgm:pt modelId="{7EC6CBAD-217C-4D67-B1D0-16B246C18287}" type="parTrans" cxnId="{DD1A816E-0756-476F-915A-51699A270BB2}">
      <dgm:prSet/>
      <dgm:spPr/>
      <dgm:t>
        <a:bodyPr/>
        <a:lstStyle/>
        <a:p>
          <a:endParaRPr lang="en-US"/>
        </a:p>
      </dgm:t>
    </dgm:pt>
    <dgm:pt modelId="{1D83FEB0-574D-40FB-AD3D-8CA5F9CFEF89}" type="sibTrans" cxnId="{DD1A816E-0756-476F-915A-51699A270BB2}">
      <dgm:prSet/>
      <dgm:spPr/>
      <dgm:t>
        <a:bodyPr/>
        <a:lstStyle/>
        <a:p>
          <a:endParaRPr lang="en-US"/>
        </a:p>
      </dgm:t>
    </dgm:pt>
    <dgm:pt modelId="{C120CD96-4491-4745-A817-31059A2C048A}">
      <dgm:prSet/>
      <dgm:spPr/>
      <dgm:t>
        <a:bodyPr/>
        <a:lstStyle/>
        <a:p>
          <a:r>
            <a:rPr lang="en-US" b="1" dirty="0"/>
            <a:t>17,360 Reach</a:t>
          </a:r>
        </a:p>
      </dgm:t>
    </dgm:pt>
    <dgm:pt modelId="{5E36ABBA-FF20-43E2-B06B-AE7F6DAA338F}" type="parTrans" cxnId="{A4C3BD6A-2780-42B6-B6CE-AF653697BB3F}">
      <dgm:prSet/>
      <dgm:spPr/>
      <dgm:t>
        <a:bodyPr/>
        <a:lstStyle/>
        <a:p>
          <a:endParaRPr lang="en-US"/>
        </a:p>
      </dgm:t>
    </dgm:pt>
    <dgm:pt modelId="{EF5A2F6C-D951-4F8F-94A2-3953911F202A}" type="sibTrans" cxnId="{A4C3BD6A-2780-42B6-B6CE-AF653697BB3F}">
      <dgm:prSet/>
      <dgm:spPr/>
      <dgm:t>
        <a:bodyPr/>
        <a:lstStyle/>
        <a:p>
          <a:endParaRPr lang="en-US"/>
        </a:p>
      </dgm:t>
    </dgm:pt>
    <dgm:pt modelId="{D8391E97-B57F-4DA5-B949-31B00BFF3C22}">
      <dgm:prSet/>
      <dgm:spPr/>
      <dgm:t>
        <a:bodyPr/>
        <a:lstStyle/>
        <a:p>
          <a:r>
            <a:rPr lang="en-US" dirty="0"/>
            <a:t>31,532 Impressions</a:t>
          </a:r>
        </a:p>
      </dgm:t>
    </dgm:pt>
    <dgm:pt modelId="{892D6BB5-3968-44A1-B2C6-537AD58A77FF}" type="parTrans" cxnId="{B755D784-00C2-4195-9456-2BF08386584A}">
      <dgm:prSet/>
      <dgm:spPr/>
      <dgm:t>
        <a:bodyPr/>
        <a:lstStyle/>
        <a:p>
          <a:endParaRPr lang="en-US"/>
        </a:p>
      </dgm:t>
    </dgm:pt>
    <dgm:pt modelId="{635BE5E8-C584-4D2C-A750-AE171A600D90}" type="sibTrans" cxnId="{B755D784-00C2-4195-9456-2BF08386584A}">
      <dgm:prSet/>
      <dgm:spPr/>
      <dgm:t>
        <a:bodyPr/>
        <a:lstStyle/>
        <a:p>
          <a:endParaRPr lang="en-US"/>
        </a:p>
      </dgm:t>
    </dgm:pt>
    <dgm:pt modelId="{F2A953FE-9CF8-4C5D-AA7F-EB1812EFFE94}">
      <dgm:prSet/>
      <dgm:spPr/>
      <dgm:t>
        <a:bodyPr/>
        <a:lstStyle/>
        <a:p>
          <a:r>
            <a:rPr lang="en-US" dirty="0"/>
            <a:t>Timeframe: 10-day Blitz</a:t>
          </a:r>
        </a:p>
      </dgm:t>
    </dgm:pt>
    <dgm:pt modelId="{234E5E23-53AB-4A84-AFEB-82FA63010D07}" type="sibTrans" cxnId="{2773784F-3146-4CB5-9099-6B34771366F9}">
      <dgm:prSet/>
      <dgm:spPr/>
      <dgm:t>
        <a:bodyPr/>
        <a:lstStyle/>
        <a:p>
          <a:endParaRPr lang="en-US"/>
        </a:p>
      </dgm:t>
    </dgm:pt>
    <dgm:pt modelId="{06324582-078D-4BA0-AA72-147989BA59CD}" type="parTrans" cxnId="{2773784F-3146-4CB5-9099-6B34771366F9}">
      <dgm:prSet/>
      <dgm:spPr/>
      <dgm:t>
        <a:bodyPr/>
        <a:lstStyle/>
        <a:p>
          <a:endParaRPr lang="en-US"/>
        </a:p>
      </dgm:t>
    </dgm:pt>
    <dgm:pt modelId="{15A498E8-BD48-4DF5-9F91-14FA79A3B8A8}" type="pres">
      <dgm:prSet presAssocID="{41A7C531-D04F-4628-B39A-5FBEE3527211}" presName="Name0" presStyleCnt="0">
        <dgm:presLayoutVars>
          <dgm:dir/>
          <dgm:animLvl val="lvl"/>
          <dgm:resizeHandles val="exact"/>
        </dgm:presLayoutVars>
      </dgm:prSet>
      <dgm:spPr/>
    </dgm:pt>
    <dgm:pt modelId="{4B466F07-C03E-44F6-8EFF-C96D2BD508F8}" type="pres">
      <dgm:prSet presAssocID="{5A51CED5-8FB3-49FC-8FED-DD535F6B1FC4}" presName="composite" presStyleCnt="0"/>
      <dgm:spPr/>
    </dgm:pt>
    <dgm:pt modelId="{F1EB4361-AD4B-495B-BCF8-C6D441E4911F}" type="pres">
      <dgm:prSet presAssocID="{5A51CED5-8FB3-49FC-8FED-DD535F6B1FC4}" presName="parTx" presStyleLbl="alignNode1" presStyleIdx="0" presStyleCnt="3">
        <dgm:presLayoutVars>
          <dgm:chMax val="0"/>
          <dgm:chPref val="0"/>
          <dgm:bulletEnabled val="1"/>
        </dgm:presLayoutVars>
      </dgm:prSet>
      <dgm:spPr/>
    </dgm:pt>
    <dgm:pt modelId="{260CBFBF-098B-4DCE-8490-E6010FA6D73F}" type="pres">
      <dgm:prSet presAssocID="{5A51CED5-8FB3-49FC-8FED-DD535F6B1FC4}" presName="desTx" presStyleLbl="alignAccFollowNode1" presStyleIdx="0" presStyleCnt="3">
        <dgm:presLayoutVars>
          <dgm:bulletEnabled val="1"/>
        </dgm:presLayoutVars>
      </dgm:prSet>
      <dgm:spPr/>
    </dgm:pt>
    <dgm:pt modelId="{C7C25674-7A70-4F64-AD6B-421FE3CBA2BF}" type="pres">
      <dgm:prSet presAssocID="{3605CEE3-4C22-4F40-87A3-25CC60FBC770}" presName="space" presStyleCnt="0"/>
      <dgm:spPr/>
    </dgm:pt>
    <dgm:pt modelId="{F4F29A9E-8BCB-457E-9CCC-801CEEB82121}" type="pres">
      <dgm:prSet presAssocID="{1C023AD9-8045-4F7E-8A09-A843AA6E2530}" presName="composite" presStyleCnt="0"/>
      <dgm:spPr/>
    </dgm:pt>
    <dgm:pt modelId="{2BE896C3-8A03-4DA3-AD8A-9C55D0A4A6A3}" type="pres">
      <dgm:prSet presAssocID="{1C023AD9-8045-4F7E-8A09-A843AA6E2530}" presName="parTx" presStyleLbl="alignNode1" presStyleIdx="1" presStyleCnt="3">
        <dgm:presLayoutVars>
          <dgm:chMax val="0"/>
          <dgm:chPref val="0"/>
          <dgm:bulletEnabled val="1"/>
        </dgm:presLayoutVars>
      </dgm:prSet>
      <dgm:spPr/>
    </dgm:pt>
    <dgm:pt modelId="{68531ADF-6D64-4C38-B14D-E701FF4CF6ED}" type="pres">
      <dgm:prSet presAssocID="{1C023AD9-8045-4F7E-8A09-A843AA6E2530}" presName="desTx" presStyleLbl="alignAccFollowNode1" presStyleIdx="1" presStyleCnt="3">
        <dgm:presLayoutVars>
          <dgm:bulletEnabled val="1"/>
        </dgm:presLayoutVars>
      </dgm:prSet>
      <dgm:spPr/>
    </dgm:pt>
    <dgm:pt modelId="{DFE3DB25-AC28-4A47-AA23-30DA80DB2F85}" type="pres">
      <dgm:prSet presAssocID="{B3500431-C050-422B-A1A0-C7125F06CA3B}" presName="space" presStyleCnt="0"/>
      <dgm:spPr/>
    </dgm:pt>
    <dgm:pt modelId="{7E7AC5F0-2608-4943-92FE-960AE8079A8E}" type="pres">
      <dgm:prSet presAssocID="{3F7C2437-0A92-41C5-9EA5-FFFB8958DACC}" presName="composite" presStyleCnt="0"/>
      <dgm:spPr/>
    </dgm:pt>
    <dgm:pt modelId="{5D64CEE6-5CCE-4111-9670-A38E996597A8}" type="pres">
      <dgm:prSet presAssocID="{3F7C2437-0A92-41C5-9EA5-FFFB8958DACC}" presName="parTx" presStyleLbl="alignNode1" presStyleIdx="2" presStyleCnt="3">
        <dgm:presLayoutVars>
          <dgm:chMax val="0"/>
          <dgm:chPref val="0"/>
          <dgm:bulletEnabled val="1"/>
        </dgm:presLayoutVars>
      </dgm:prSet>
      <dgm:spPr/>
    </dgm:pt>
    <dgm:pt modelId="{04827978-3C94-4710-ABF4-A68596FEE223}" type="pres">
      <dgm:prSet presAssocID="{3F7C2437-0A92-41C5-9EA5-FFFB8958DACC}" presName="desTx" presStyleLbl="alignAccFollowNode1" presStyleIdx="2" presStyleCnt="3">
        <dgm:presLayoutVars>
          <dgm:bulletEnabled val="1"/>
        </dgm:presLayoutVars>
      </dgm:prSet>
      <dgm:spPr/>
    </dgm:pt>
  </dgm:ptLst>
  <dgm:cxnLst>
    <dgm:cxn modelId="{A331BB09-FB35-462E-AE2E-017ECDC78666}" type="presOf" srcId="{41A7C531-D04F-4628-B39A-5FBEE3527211}" destId="{15A498E8-BD48-4DF5-9F91-14FA79A3B8A8}" srcOrd="0" destOrd="0" presId="urn:microsoft.com/office/officeart/2005/8/layout/hList1"/>
    <dgm:cxn modelId="{3267580F-A811-4FCC-9EA5-E5F5E8F650F7}" type="presOf" srcId="{5D25A779-B9F3-4EBC-96F3-D08E706E5161}" destId="{260CBFBF-098B-4DCE-8490-E6010FA6D73F}" srcOrd="0" destOrd="0" presId="urn:microsoft.com/office/officeart/2005/8/layout/hList1"/>
    <dgm:cxn modelId="{3CF18C13-90AE-4E06-8CB7-E4788AA76256}" type="presOf" srcId="{3F7C2437-0A92-41C5-9EA5-FFFB8958DACC}" destId="{5D64CEE6-5CCE-4111-9670-A38E996597A8}" srcOrd="0" destOrd="0" presId="urn:microsoft.com/office/officeart/2005/8/layout/hList1"/>
    <dgm:cxn modelId="{1A43BA13-C527-458F-9A41-5D573AD540A3}" srcId="{1C023AD9-8045-4F7E-8A09-A843AA6E2530}" destId="{73BF3380-E712-4598-95F6-91F04A996737}" srcOrd="5" destOrd="0" parTransId="{75CC4EEF-3A2E-42D2-BFCE-1786E4C9BDCB}" sibTransId="{6A448055-C635-43C0-8DA5-B99C722056D6}"/>
    <dgm:cxn modelId="{BABE9217-74B3-4BFB-A1EA-7AD865C56744}" type="presOf" srcId="{7C450A8E-7828-47AD-9656-469085707228}" destId="{68531ADF-6D64-4C38-B14D-E701FF4CF6ED}" srcOrd="0" destOrd="2" presId="urn:microsoft.com/office/officeart/2005/8/layout/hList1"/>
    <dgm:cxn modelId="{37A72C24-19F4-4B21-9928-7D7C5F799465}" srcId="{3F7C2437-0A92-41C5-9EA5-FFFB8958DACC}" destId="{D5A1B10A-79CC-4E44-B8CD-59A9A3292109}" srcOrd="1" destOrd="0" parTransId="{88FD185A-AA3A-4DE6-9EE8-BE379E9DA7E0}" sibTransId="{6A4C854E-E6E5-4940-8CA9-2A7D17B5E296}"/>
    <dgm:cxn modelId="{C3844926-0B35-468B-BB56-BB1D51A4CE19}" type="presOf" srcId="{1109C2EF-0F47-4C89-85D4-BF37A9AF9D8A}" destId="{68531ADF-6D64-4C38-B14D-E701FF4CF6ED}" srcOrd="0" destOrd="0" presId="urn:microsoft.com/office/officeart/2005/8/layout/hList1"/>
    <dgm:cxn modelId="{500A4729-30AD-4B91-B819-0581DB22DD8D}" type="presOf" srcId="{5A4E5A6F-3FC0-4258-BC2B-267A2A56CDFF}" destId="{260CBFBF-098B-4DCE-8490-E6010FA6D73F}" srcOrd="0" destOrd="3" presId="urn:microsoft.com/office/officeart/2005/8/layout/hList1"/>
    <dgm:cxn modelId="{FD52B15B-7FA5-44D2-AFF8-49911E653DAE}" type="presOf" srcId="{360D85DE-6CF8-472A-968E-7F466ED3655A}" destId="{68531ADF-6D64-4C38-B14D-E701FF4CF6ED}" srcOrd="0" destOrd="3" presId="urn:microsoft.com/office/officeart/2005/8/layout/hList1"/>
    <dgm:cxn modelId="{2E6D8D5E-C2D0-4FE4-BC9E-34AB7D58450A}" srcId="{1C023AD9-8045-4F7E-8A09-A843AA6E2530}" destId="{A4FFA190-7C1B-4D2A-A7A6-C3FCBDBB1976}" srcOrd="4" destOrd="0" parTransId="{4140D3B7-111F-4B88-9C54-A20327C84F53}" sibTransId="{2527C55C-7DDF-4662-B8D5-CC34A5E3E411}"/>
    <dgm:cxn modelId="{D0A56D44-75A1-4345-BF4F-AF9561FEFBB1}" srcId="{1C023AD9-8045-4F7E-8A09-A843AA6E2530}" destId="{1109C2EF-0F47-4C89-85D4-BF37A9AF9D8A}" srcOrd="0" destOrd="0" parTransId="{3BA5EFEF-6CEF-4F0E-9278-1229EDB8F31E}" sibTransId="{0BD14AE8-8ED6-4AF8-9209-8452B2C8E962}"/>
    <dgm:cxn modelId="{037DD947-8061-4C8C-A5F7-AE0F84D375DC}" srcId="{41A7C531-D04F-4628-B39A-5FBEE3527211}" destId="{1C023AD9-8045-4F7E-8A09-A843AA6E2530}" srcOrd="1" destOrd="0" parTransId="{4C9B3839-7B41-40C0-A392-9E137CB0DC8C}" sibTransId="{B3500431-C050-422B-A1A0-C7125F06CA3B}"/>
    <dgm:cxn modelId="{08D87469-BA5E-4270-B370-F0DEC6EF1CDD}" srcId="{5A51CED5-8FB3-49FC-8FED-DD535F6B1FC4}" destId="{5533202B-F303-4123-A81B-5F3ED3AD3E8F}" srcOrd="6" destOrd="0" parTransId="{640D9704-4F35-445F-AF8E-D445DA875629}" sibTransId="{9AF1D1EB-A871-4F8F-A665-28E1AA6DC383}"/>
    <dgm:cxn modelId="{A4C3BD6A-2780-42B6-B6CE-AF653697BB3F}" srcId="{3F7C2437-0A92-41C5-9EA5-FFFB8958DACC}" destId="{C120CD96-4491-4745-A817-31059A2C048A}" srcOrd="4" destOrd="0" parTransId="{5E36ABBA-FF20-43E2-B06B-AE7F6DAA338F}" sibTransId="{EF5A2F6C-D951-4F8F-94A2-3953911F202A}"/>
    <dgm:cxn modelId="{08C6684D-5778-48FF-A970-330C6E3D01DC}" srcId="{5A51CED5-8FB3-49FC-8FED-DD535F6B1FC4}" destId="{98CAC396-0B39-4630-A2FC-B8B8D9033CC8}" srcOrd="2" destOrd="0" parTransId="{77C936E6-823F-44FF-8CAA-D881115BD516}" sibTransId="{C06448CE-788D-4EC5-85B0-ABAC4557D7B2}"/>
    <dgm:cxn modelId="{DD1A816E-0756-476F-915A-51699A270BB2}" srcId="{3F7C2437-0A92-41C5-9EA5-FFFB8958DACC}" destId="{4EDB22AC-2CDD-4909-952A-1451761D9DA8}" srcOrd="3" destOrd="0" parTransId="{7EC6CBAD-217C-4D67-B1D0-16B246C18287}" sibTransId="{1D83FEB0-574D-40FB-AD3D-8CA5F9CFEF89}"/>
    <dgm:cxn modelId="{2773784F-3146-4CB5-9099-6B34771366F9}" srcId="{1C023AD9-8045-4F7E-8A09-A843AA6E2530}" destId="{F2A953FE-9CF8-4C5D-AA7F-EB1812EFFE94}" srcOrd="1" destOrd="0" parTransId="{06324582-078D-4BA0-AA72-147989BA59CD}" sibTransId="{234E5E23-53AB-4A84-AFEB-82FA63010D07}"/>
    <dgm:cxn modelId="{042C6D51-7C58-45A6-A934-E35549C274BE}" type="presOf" srcId="{35B9677E-CD2C-49DB-9DEC-7F8715E5FABD}" destId="{260CBFBF-098B-4DCE-8490-E6010FA6D73F}" srcOrd="0" destOrd="4" presId="urn:microsoft.com/office/officeart/2005/8/layout/hList1"/>
    <dgm:cxn modelId="{47F41C53-97B6-4517-97F1-D8EBE52996AF}" type="presOf" srcId="{F2A953FE-9CF8-4C5D-AA7F-EB1812EFFE94}" destId="{68531ADF-6D64-4C38-B14D-E701FF4CF6ED}" srcOrd="0" destOrd="1" presId="urn:microsoft.com/office/officeart/2005/8/layout/hList1"/>
    <dgm:cxn modelId="{FCBED773-C5A2-410E-B314-89A633B300C7}" srcId="{41A7C531-D04F-4628-B39A-5FBEE3527211}" destId="{5A51CED5-8FB3-49FC-8FED-DD535F6B1FC4}" srcOrd="0" destOrd="0" parTransId="{2892D5C4-2686-40A3-B9E4-F000D41A9A51}" sibTransId="{3605CEE3-4C22-4F40-87A3-25CC60FBC770}"/>
    <dgm:cxn modelId="{BFC56675-FB53-4D6B-BF7D-C65AED37807E}" type="presOf" srcId="{BEE8F6E7-6B81-45E1-B3D5-319449DA7356}" destId="{260CBFBF-098B-4DCE-8490-E6010FA6D73F}" srcOrd="0" destOrd="5" presId="urn:microsoft.com/office/officeart/2005/8/layout/hList1"/>
    <dgm:cxn modelId="{03298577-5FF5-4652-9AC2-65848804375E}" srcId="{5A51CED5-8FB3-49FC-8FED-DD535F6B1FC4}" destId="{BEE8F6E7-6B81-45E1-B3D5-319449DA7356}" srcOrd="5" destOrd="0" parTransId="{57238152-D4E0-4F93-B48A-8F38B94CF50F}" sibTransId="{FC7505D5-8D4C-4166-BB85-DAF2DB90ECB9}"/>
    <dgm:cxn modelId="{B755D784-00C2-4195-9456-2BF08386584A}" srcId="{3F7C2437-0A92-41C5-9EA5-FFFB8958DACC}" destId="{D8391E97-B57F-4DA5-B949-31B00BFF3C22}" srcOrd="5" destOrd="0" parTransId="{892D6BB5-3968-44A1-B2C6-537AD58A77FF}" sibTransId="{635BE5E8-C584-4D2C-A750-AE171A600D90}"/>
    <dgm:cxn modelId="{4E7F138C-3846-4418-9089-3313BD5E83F4}" srcId="{41A7C531-D04F-4628-B39A-5FBEE3527211}" destId="{3F7C2437-0A92-41C5-9EA5-FFFB8958DACC}" srcOrd="2" destOrd="0" parTransId="{ED91AE44-0A13-43F9-9896-4C413755208D}" sibTransId="{8E9BC2E8-5ADF-4131-B694-608848E032B6}"/>
    <dgm:cxn modelId="{A36E408E-2349-4A83-A0EE-B78737558798}" srcId="{5A51CED5-8FB3-49FC-8FED-DD535F6B1FC4}" destId="{26BDF94C-4853-41F5-98CB-FE5C55A77149}" srcOrd="1" destOrd="0" parTransId="{A8128EAB-337B-4E95-B0DC-C8A6A8B741EA}" sibTransId="{A052439C-BF96-48E8-B0A9-5118DF9B63E8}"/>
    <dgm:cxn modelId="{402F2B91-7BBF-488E-8FA9-2EDE2CDCE160}" type="presOf" srcId="{5A51CED5-8FB3-49FC-8FED-DD535F6B1FC4}" destId="{F1EB4361-AD4B-495B-BCF8-C6D441E4911F}" srcOrd="0" destOrd="0" presId="urn:microsoft.com/office/officeart/2005/8/layout/hList1"/>
    <dgm:cxn modelId="{C81D8591-EA56-4A23-8284-0D4BA05B3F5C}" type="presOf" srcId="{D8391E97-B57F-4DA5-B949-31B00BFF3C22}" destId="{04827978-3C94-4710-ABF4-A68596FEE223}" srcOrd="0" destOrd="5" presId="urn:microsoft.com/office/officeart/2005/8/layout/hList1"/>
    <dgm:cxn modelId="{165E0FA2-D61F-4A27-9424-222B268C01A6}" type="presOf" srcId="{D5A1B10A-79CC-4E44-B8CD-59A9A3292109}" destId="{04827978-3C94-4710-ABF4-A68596FEE223}" srcOrd="0" destOrd="1" presId="urn:microsoft.com/office/officeart/2005/8/layout/hList1"/>
    <dgm:cxn modelId="{CF3CDBA6-42CE-4A66-ADCD-77CE1FC90516}" srcId="{1C023AD9-8045-4F7E-8A09-A843AA6E2530}" destId="{8FB8F7E0-42E6-4F3A-9C58-041746C153A5}" srcOrd="6" destOrd="0" parTransId="{7AD4C3E6-4AB3-4B58-A4D0-A6DB7EC75086}" sibTransId="{63ABD1D1-539D-4307-8350-1DC2B1379073}"/>
    <dgm:cxn modelId="{BAF596A9-C45F-411F-904B-F82BD27A4F18}" srcId="{5A51CED5-8FB3-49FC-8FED-DD535F6B1FC4}" destId="{5D25A779-B9F3-4EBC-96F3-D08E706E5161}" srcOrd="0" destOrd="0" parTransId="{A5093AE6-E8A6-4B53-8A01-AF111F6EAA21}" sibTransId="{0FEC4356-8549-4318-9FE3-42925FDDD3E9}"/>
    <dgm:cxn modelId="{68C15EB3-5B0B-44DF-9545-D0D2FA5E335E}" srcId="{3F7C2437-0A92-41C5-9EA5-FFFB8958DACC}" destId="{FD3BF0CA-3969-4788-BEEE-778B925F2C86}" srcOrd="2" destOrd="0" parTransId="{CC1A0B77-D1E2-43C0-9921-3BEEF539E74E}" sibTransId="{104CE8E6-7945-40C0-9188-9EB4645C7E63}"/>
    <dgm:cxn modelId="{5B7594B5-C76C-4966-B794-1DD5957D95E0}" type="presOf" srcId="{5533202B-F303-4123-A81B-5F3ED3AD3E8F}" destId="{260CBFBF-098B-4DCE-8490-E6010FA6D73F}" srcOrd="0" destOrd="6" presId="urn:microsoft.com/office/officeart/2005/8/layout/hList1"/>
    <dgm:cxn modelId="{0036ADBC-122B-4ACE-BD7E-597DAB50D5FA}" type="presOf" srcId="{1C023AD9-8045-4F7E-8A09-A843AA6E2530}" destId="{2BE896C3-8A03-4DA3-AD8A-9C55D0A4A6A3}" srcOrd="0" destOrd="0" presId="urn:microsoft.com/office/officeart/2005/8/layout/hList1"/>
    <dgm:cxn modelId="{0DA882C4-1ACD-4EA1-94BC-31E9682BDFF7}" srcId="{1C023AD9-8045-4F7E-8A09-A843AA6E2530}" destId="{360D85DE-6CF8-472A-968E-7F466ED3655A}" srcOrd="3" destOrd="0" parTransId="{80202ED5-7329-4307-974D-9034F3CF0390}" sibTransId="{1E349E91-00A9-4AC0-ABF6-01BD6E3C0EAC}"/>
    <dgm:cxn modelId="{AA00B9C6-D7C0-4D3B-99CC-F49EBFEF7D3B}" srcId="{5A51CED5-8FB3-49FC-8FED-DD535F6B1FC4}" destId="{5A4E5A6F-3FC0-4258-BC2B-267A2A56CDFF}" srcOrd="3" destOrd="0" parTransId="{9D938BCE-9B35-42B6-8A68-303779D08209}" sibTransId="{706176BB-78D1-4C4B-9EA6-39BF2600E4E2}"/>
    <dgm:cxn modelId="{7DD3DFC9-62CC-4FFA-8363-F596AEC7F2E6}" type="presOf" srcId="{A4FFA190-7C1B-4D2A-A7A6-C3FCBDBB1976}" destId="{68531ADF-6D64-4C38-B14D-E701FF4CF6ED}" srcOrd="0" destOrd="4" presId="urn:microsoft.com/office/officeart/2005/8/layout/hList1"/>
    <dgm:cxn modelId="{CCB790CD-7597-415D-9F30-82B6778A795C}" type="presOf" srcId="{8FB8F7E0-42E6-4F3A-9C58-041746C153A5}" destId="{68531ADF-6D64-4C38-B14D-E701FF4CF6ED}" srcOrd="0" destOrd="6" presId="urn:microsoft.com/office/officeart/2005/8/layout/hList1"/>
    <dgm:cxn modelId="{549619CE-D190-496F-8AB6-9ADEA544D423}" type="presOf" srcId="{98CAC396-0B39-4630-A2FC-B8B8D9033CC8}" destId="{260CBFBF-098B-4DCE-8490-E6010FA6D73F}" srcOrd="0" destOrd="2" presId="urn:microsoft.com/office/officeart/2005/8/layout/hList1"/>
    <dgm:cxn modelId="{C34F27D0-6B20-4BBB-9BD7-B79D0A5CB3C0}" type="presOf" srcId="{FD3BF0CA-3969-4788-BEEE-778B925F2C86}" destId="{04827978-3C94-4710-ABF4-A68596FEE223}" srcOrd="0" destOrd="2" presId="urn:microsoft.com/office/officeart/2005/8/layout/hList1"/>
    <dgm:cxn modelId="{56946BE0-AAD9-4EE7-AFE2-AF2F4762058B}" type="presOf" srcId="{C120CD96-4491-4745-A817-31059A2C048A}" destId="{04827978-3C94-4710-ABF4-A68596FEE223}" srcOrd="0" destOrd="4" presId="urn:microsoft.com/office/officeart/2005/8/layout/hList1"/>
    <dgm:cxn modelId="{F3E90DE7-76E5-4D0E-9022-BD5C400D84DD}" type="presOf" srcId="{4EDB22AC-2CDD-4909-952A-1451761D9DA8}" destId="{04827978-3C94-4710-ABF4-A68596FEE223}" srcOrd="0" destOrd="3" presId="urn:microsoft.com/office/officeart/2005/8/layout/hList1"/>
    <dgm:cxn modelId="{ACC1F3E7-B544-4A4F-AB11-710FE3900F9B}" type="presOf" srcId="{F3B7BB5D-F81A-416C-86F6-A6BFEE0D4AAA}" destId="{04827978-3C94-4710-ABF4-A68596FEE223}" srcOrd="0" destOrd="0" presId="urn:microsoft.com/office/officeart/2005/8/layout/hList1"/>
    <dgm:cxn modelId="{93CBC5EB-8977-4034-83DC-86F8DD7C778F}" srcId="{1C023AD9-8045-4F7E-8A09-A843AA6E2530}" destId="{7C450A8E-7828-47AD-9656-469085707228}" srcOrd="2" destOrd="0" parTransId="{DCC5EECE-DC2B-496D-8408-CB1A36AFD927}" sibTransId="{0FFC619B-FEFD-4903-88FC-8955E647FBA7}"/>
    <dgm:cxn modelId="{5BC91FEC-5A20-431A-8460-8EC4752F0316}" type="presOf" srcId="{26BDF94C-4853-41F5-98CB-FE5C55A77149}" destId="{260CBFBF-098B-4DCE-8490-E6010FA6D73F}" srcOrd="0" destOrd="1" presId="urn:microsoft.com/office/officeart/2005/8/layout/hList1"/>
    <dgm:cxn modelId="{513F35F1-377F-4221-972C-07B213BF78D6}" srcId="{5A51CED5-8FB3-49FC-8FED-DD535F6B1FC4}" destId="{35B9677E-CD2C-49DB-9DEC-7F8715E5FABD}" srcOrd="4" destOrd="0" parTransId="{EDEB20CF-2838-435B-A182-47DA991C221E}" sibTransId="{9FDC38C6-41A4-4D8A-8B5F-0A7087C0E29F}"/>
    <dgm:cxn modelId="{6F733DF2-2653-4399-8E7B-5B6B9056A1CE}" type="presOf" srcId="{73BF3380-E712-4598-95F6-91F04A996737}" destId="{68531ADF-6D64-4C38-B14D-E701FF4CF6ED}" srcOrd="0" destOrd="5" presId="urn:microsoft.com/office/officeart/2005/8/layout/hList1"/>
    <dgm:cxn modelId="{6C0AE7F2-EE75-4725-A310-6D4ECCA11FB6}" srcId="{3F7C2437-0A92-41C5-9EA5-FFFB8958DACC}" destId="{F3B7BB5D-F81A-416C-86F6-A6BFEE0D4AAA}" srcOrd="0" destOrd="0" parTransId="{32F13B88-3C25-4716-93FE-69AF0AA5C908}" sibTransId="{0D73D2D9-C060-4DA0-A75C-9503897A51EE}"/>
    <dgm:cxn modelId="{407421A9-E8BC-4C49-B7A0-F923324FF7F4}" type="presParOf" srcId="{15A498E8-BD48-4DF5-9F91-14FA79A3B8A8}" destId="{4B466F07-C03E-44F6-8EFF-C96D2BD508F8}" srcOrd="0" destOrd="0" presId="urn:microsoft.com/office/officeart/2005/8/layout/hList1"/>
    <dgm:cxn modelId="{6B76739A-9093-4E5D-829D-B7C8A651AAEF}" type="presParOf" srcId="{4B466F07-C03E-44F6-8EFF-C96D2BD508F8}" destId="{F1EB4361-AD4B-495B-BCF8-C6D441E4911F}" srcOrd="0" destOrd="0" presId="urn:microsoft.com/office/officeart/2005/8/layout/hList1"/>
    <dgm:cxn modelId="{6568D068-E38F-47A4-9D7F-C0A2D86623D9}" type="presParOf" srcId="{4B466F07-C03E-44F6-8EFF-C96D2BD508F8}" destId="{260CBFBF-098B-4DCE-8490-E6010FA6D73F}" srcOrd="1" destOrd="0" presId="urn:microsoft.com/office/officeart/2005/8/layout/hList1"/>
    <dgm:cxn modelId="{B7195A1D-1F41-4BF9-BA4C-2D71FBFECB20}" type="presParOf" srcId="{15A498E8-BD48-4DF5-9F91-14FA79A3B8A8}" destId="{C7C25674-7A70-4F64-AD6B-421FE3CBA2BF}" srcOrd="1" destOrd="0" presId="urn:microsoft.com/office/officeart/2005/8/layout/hList1"/>
    <dgm:cxn modelId="{A3090558-A316-4C03-A884-A39B769BF00C}" type="presParOf" srcId="{15A498E8-BD48-4DF5-9F91-14FA79A3B8A8}" destId="{F4F29A9E-8BCB-457E-9CCC-801CEEB82121}" srcOrd="2" destOrd="0" presId="urn:microsoft.com/office/officeart/2005/8/layout/hList1"/>
    <dgm:cxn modelId="{C0B485A7-988D-4069-A4AE-B75C9CC4514D}" type="presParOf" srcId="{F4F29A9E-8BCB-457E-9CCC-801CEEB82121}" destId="{2BE896C3-8A03-4DA3-AD8A-9C55D0A4A6A3}" srcOrd="0" destOrd="0" presId="urn:microsoft.com/office/officeart/2005/8/layout/hList1"/>
    <dgm:cxn modelId="{50005FA5-034F-4F68-A622-4FD9D2057048}" type="presParOf" srcId="{F4F29A9E-8BCB-457E-9CCC-801CEEB82121}" destId="{68531ADF-6D64-4C38-B14D-E701FF4CF6ED}" srcOrd="1" destOrd="0" presId="urn:microsoft.com/office/officeart/2005/8/layout/hList1"/>
    <dgm:cxn modelId="{DEB81E7F-E205-4005-9A8E-F29821F300A5}" type="presParOf" srcId="{15A498E8-BD48-4DF5-9F91-14FA79A3B8A8}" destId="{DFE3DB25-AC28-4A47-AA23-30DA80DB2F85}" srcOrd="3" destOrd="0" presId="urn:microsoft.com/office/officeart/2005/8/layout/hList1"/>
    <dgm:cxn modelId="{CB21129F-DFF2-46EC-BEBE-8E1793001450}" type="presParOf" srcId="{15A498E8-BD48-4DF5-9F91-14FA79A3B8A8}" destId="{7E7AC5F0-2608-4943-92FE-960AE8079A8E}" srcOrd="4" destOrd="0" presId="urn:microsoft.com/office/officeart/2005/8/layout/hList1"/>
    <dgm:cxn modelId="{864A46B1-9936-4141-AE2D-2F8D3D1782A6}" type="presParOf" srcId="{7E7AC5F0-2608-4943-92FE-960AE8079A8E}" destId="{5D64CEE6-5CCE-4111-9670-A38E996597A8}" srcOrd="0" destOrd="0" presId="urn:microsoft.com/office/officeart/2005/8/layout/hList1"/>
    <dgm:cxn modelId="{D30AF8F4-292E-4DCF-B8B7-008272BB7458}" type="presParOf" srcId="{7E7AC5F0-2608-4943-92FE-960AE8079A8E}" destId="{04827978-3C94-4710-ABF4-A68596FEE22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512A1C8-4670-4FBD-BB06-99C89610006D}" type="doc">
      <dgm:prSet loTypeId="urn:microsoft.com/office/officeart/2005/8/layout/bList2" loCatId="list" qsTypeId="urn:microsoft.com/office/officeart/2005/8/quickstyle/simple1" qsCatId="simple" csTypeId="urn:microsoft.com/office/officeart/2005/8/colors/colorful3" csCatId="colorful" phldr="1"/>
      <dgm:spPr/>
      <dgm:t>
        <a:bodyPr/>
        <a:lstStyle/>
        <a:p>
          <a:endParaRPr lang="en-US"/>
        </a:p>
      </dgm:t>
    </dgm:pt>
    <dgm:pt modelId="{F253CC81-72FA-4B8B-850C-6A8B38E19500}">
      <dgm:prSet custT="1"/>
      <dgm:spPr/>
      <dgm:t>
        <a:bodyPr/>
        <a:lstStyle/>
        <a:p>
          <a:r>
            <a:rPr lang="en-US" sz="2400" b="1" dirty="0"/>
            <a:t>Clutched Bible Ad</a:t>
          </a:r>
        </a:p>
      </dgm:t>
    </dgm:pt>
    <dgm:pt modelId="{47620D6A-94FA-496A-9782-36DBD8A70E16}" type="parTrans" cxnId="{1A7ADEEE-EC47-484E-8D01-54AE93A1EC3D}">
      <dgm:prSet/>
      <dgm:spPr/>
      <dgm:t>
        <a:bodyPr/>
        <a:lstStyle/>
        <a:p>
          <a:endParaRPr lang="en-US"/>
        </a:p>
      </dgm:t>
    </dgm:pt>
    <dgm:pt modelId="{59BDB7FD-24C1-474D-B951-A09AA88D619A}" type="sibTrans" cxnId="{1A7ADEEE-EC47-484E-8D01-54AE93A1EC3D}">
      <dgm:prSet/>
      <dgm:spPr/>
      <dgm:t>
        <a:bodyPr/>
        <a:lstStyle/>
        <a:p>
          <a:endParaRPr lang="en-US"/>
        </a:p>
      </dgm:t>
    </dgm:pt>
    <dgm:pt modelId="{4C7D03A5-0BD4-43B0-896E-38A6EA34B7D0}">
      <dgm:prSet/>
      <dgm:spPr/>
      <dgm:t>
        <a:bodyPr/>
        <a:lstStyle/>
        <a:p>
          <a:r>
            <a:rPr lang="en-US"/>
            <a:t>15 Post Engagements (13 women, 2 men)</a:t>
          </a:r>
        </a:p>
      </dgm:t>
    </dgm:pt>
    <dgm:pt modelId="{4279748B-3ABF-4CE4-AADE-F4914FCD28A9}" type="parTrans" cxnId="{82444F48-327F-4863-8F21-16F351EA8E5E}">
      <dgm:prSet/>
      <dgm:spPr/>
      <dgm:t>
        <a:bodyPr/>
        <a:lstStyle/>
        <a:p>
          <a:endParaRPr lang="en-US"/>
        </a:p>
      </dgm:t>
    </dgm:pt>
    <dgm:pt modelId="{9743DBFA-239A-4E61-9FB7-9FEF276FCB11}" type="sibTrans" cxnId="{82444F48-327F-4863-8F21-16F351EA8E5E}">
      <dgm:prSet/>
      <dgm:spPr/>
      <dgm:t>
        <a:bodyPr/>
        <a:lstStyle/>
        <a:p>
          <a:endParaRPr lang="en-US"/>
        </a:p>
      </dgm:t>
    </dgm:pt>
    <dgm:pt modelId="{7983A14D-F1F7-499B-B264-567F6A3041A7}">
      <dgm:prSet/>
      <dgm:spPr/>
      <dgm:t>
        <a:bodyPr/>
        <a:lstStyle/>
        <a:p>
          <a:r>
            <a:rPr lang="en-US" dirty="0"/>
            <a:t>2 Link Clicks</a:t>
          </a:r>
        </a:p>
      </dgm:t>
    </dgm:pt>
    <dgm:pt modelId="{6C4491B0-8409-4D90-962A-FA00AF0552F6}" type="parTrans" cxnId="{4C1AD342-619E-4317-BBA1-E69127F13147}">
      <dgm:prSet/>
      <dgm:spPr/>
      <dgm:t>
        <a:bodyPr/>
        <a:lstStyle/>
        <a:p>
          <a:endParaRPr lang="en-US"/>
        </a:p>
      </dgm:t>
    </dgm:pt>
    <dgm:pt modelId="{407E9604-B588-49BC-9432-B828AC5D11CF}" type="sibTrans" cxnId="{4C1AD342-619E-4317-BBA1-E69127F13147}">
      <dgm:prSet/>
      <dgm:spPr/>
      <dgm:t>
        <a:bodyPr/>
        <a:lstStyle/>
        <a:p>
          <a:endParaRPr lang="en-US"/>
        </a:p>
      </dgm:t>
    </dgm:pt>
    <dgm:pt modelId="{D4AD20AE-24CE-4ADC-B947-3C98E62ACD00}">
      <dgm:prSet/>
      <dgm:spPr/>
      <dgm:t>
        <a:bodyPr/>
        <a:lstStyle/>
        <a:p>
          <a:r>
            <a:rPr lang="en-US"/>
            <a:t>274 Reach</a:t>
          </a:r>
        </a:p>
      </dgm:t>
    </dgm:pt>
    <dgm:pt modelId="{D636B49B-0BC2-45C9-8A81-A72248731049}" type="parTrans" cxnId="{4FBD68AC-F611-40EB-9453-457F7851A817}">
      <dgm:prSet/>
      <dgm:spPr/>
      <dgm:t>
        <a:bodyPr/>
        <a:lstStyle/>
        <a:p>
          <a:endParaRPr lang="en-US"/>
        </a:p>
      </dgm:t>
    </dgm:pt>
    <dgm:pt modelId="{2D506D80-2FB2-4A6B-A61D-929F5289A9B4}" type="sibTrans" cxnId="{4FBD68AC-F611-40EB-9453-457F7851A817}">
      <dgm:prSet/>
      <dgm:spPr/>
      <dgm:t>
        <a:bodyPr/>
        <a:lstStyle/>
        <a:p>
          <a:endParaRPr lang="en-US"/>
        </a:p>
      </dgm:t>
    </dgm:pt>
    <dgm:pt modelId="{68BD45D4-1691-41F4-BA0E-32DFBA90D89F}">
      <dgm:prSet/>
      <dgm:spPr/>
      <dgm:t>
        <a:bodyPr/>
        <a:lstStyle/>
        <a:p>
          <a:r>
            <a:rPr lang="en-US"/>
            <a:t>2.42 Frequency</a:t>
          </a:r>
        </a:p>
      </dgm:t>
    </dgm:pt>
    <dgm:pt modelId="{053AB3D0-E96C-443D-8A22-96C2672E874C}" type="parTrans" cxnId="{BCB5633B-6AF9-4956-8EAC-96091FFB0899}">
      <dgm:prSet/>
      <dgm:spPr/>
      <dgm:t>
        <a:bodyPr/>
        <a:lstStyle/>
        <a:p>
          <a:endParaRPr lang="en-US"/>
        </a:p>
      </dgm:t>
    </dgm:pt>
    <dgm:pt modelId="{3BE9ED61-DE56-4972-840B-2F0FBAE6EBA1}" type="sibTrans" cxnId="{BCB5633B-6AF9-4956-8EAC-96091FFB0899}">
      <dgm:prSet/>
      <dgm:spPr/>
      <dgm:t>
        <a:bodyPr/>
        <a:lstStyle/>
        <a:p>
          <a:endParaRPr lang="en-US"/>
        </a:p>
      </dgm:t>
    </dgm:pt>
    <dgm:pt modelId="{592FB351-B69C-47F5-B3B7-D81B5B81B4B8}">
      <dgm:prSet/>
      <dgm:spPr/>
      <dgm:t>
        <a:bodyPr/>
        <a:lstStyle/>
        <a:p>
          <a:r>
            <a:rPr lang="en-US"/>
            <a:t>Relevancy 3</a:t>
          </a:r>
        </a:p>
      </dgm:t>
    </dgm:pt>
    <dgm:pt modelId="{1563238D-2A9B-4EE2-8874-F549098AE839}" type="parTrans" cxnId="{905009B3-663A-4282-991A-B6658F70E76A}">
      <dgm:prSet/>
      <dgm:spPr/>
      <dgm:t>
        <a:bodyPr/>
        <a:lstStyle/>
        <a:p>
          <a:endParaRPr lang="en-US"/>
        </a:p>
      </dgm:t>
    </dgm:pt>
    <dgm:pt modelId="{CAA22D4F-4E68-4844-A02D-CFD43513808C}" type="sibTrans" cxnId="{905009B3-663A-4282-991A-B6658F70E76A}">
      <dgm:prSet/>
      <dgm:spPr/>
      <dgm:t>
        <a:bodyPr/>
        <a:lstStyle/>
        <a:p>
          <a:endParaRPr lang="en-US"/>
        </a:p>
      </dgm:t>
    </dgm:pt>
    <dgm:pt modelId="{EEF9C56C-C4F6-464C-8CE0-A30EDEF2450C}" type="pres">
      <dgm:prSet presAssocID="{F512A1C8-4670-4FBD-BB06-99C89610006D}" presName="diagram" presStyleCnt="0">
        <dgm:presLayoutVars>
          <dgm:dir/>
          <dgm:animLvl val="lvl"/>
          <dgm:resizeHandles val="exact"/>
        </dgm:presLayoutVars>
      </dgm:prSet>
      <dgm:spPr/>
    </dgm:pt>
    <dgm:pt modelId="{5C0616D6-84BC-453D-8681-03DB7A15D580}" type="pres">
      <dgm:prSet presAssocID="{F253CC81-72FA-4B8B-850C-6A8B38E19500}" presName="compNode" presStyleCnt="0"/>
      <dgm:spPr/>
    </dgm:pt>
    <dgm:pt modelId="{CBC15A17-3D22-4EBB-95C3-9843988B9B60}" type="pres">
      <dgm:prSet presAssocID="{F253CC81-72FA-4B8B-850C-6A8B38E19500}" presName="childRect" presStyleLbl="bgAcc1" presStyleIdx="0" presStyleCnt="1">
        <dgm:presLayoutVars>
          <dgm:bulletEnabled val="1"/>
        </dgm:presLayoutVars>
      </dgm:prSet>
      <dgm:spPr/>
    </dgm:pt>
    <dgm:pt modelId="{223343AC-BD50-42DC-B45A-33AF89D47057}" type="pres">
      <dgm:prSet presAssocID="{F253CC81-72FA-4B8B-850C-6A8B38E19500}" presName="parentText" presStyleLbl="node1" presStyleIdx="0" presStyleCnt="0">
        <dgm:presLayoutVars>
          <dgm:chMax val="0"/>
          <dgm:bulletEnabled val="1"/>
        </dgm:presLayoutVars>
      </dgm:prSet>
      <dgm:spPr/>
    </dgm:pt>
    <dgm:pt modelId="{43C3D8CC-406A-4044-9F23-D8E5D234A413}" type="pres">
      <dgm:prSet presAssocID="{F253CC81-72FA-4B8B-850C-6A8B38E19500}" presName="parentRect" presStyleLbl="alignNode1" presStyleIdx="0" presStyleCnt="1"/>
      <dgm:spPr/>
    </dgm:pt>
    <dgm:pt modelId="{E5FD4148-DE3F-4394-A060-520F8CB89014}" type="pres">
      <dgm:prSet presAssocID="{F253CC81-72FA-4B8B-850C-6A8B38E19500}" presName="adorn" presStyleLbl="fgAccFollowNode1" presStyleIdx="0" presStyleCnt="1"/>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Lst>
  <dgm:cxnLst>
    <dgm:cxn modelId="{4B895C17-C973-403B-99FF-6DE52D7A7A87}" type="presOf" srcId="{F253CC81-72FA-4B8B-850C-6A8B38E19500}" destId="{223343AC-BD50-42DC-B45A-33AF89D47057}" srcOrd="0" destOrd="0" presId="urn:microsoft.com/office/officeart/2005/8/layout/bList2"/>
    <dgm:cxn modelId="{BCB5633B-6AF9-4956-8EAC-96091FFB0899}" srcId="{F253CC81-72FA-4B8B-850C-6A8B38E19500}" destId="{68BD45D4-1691-41F4-BA0E-32DFBA90D89F}" srcOrd="3" destOrd="0" parTransId="{053AB3D0-E96C-443D-8A22-96C2672E874C}" sibTransId="{3BE9ED61-DE56-4972-840B-2F0FBAE6EBA1}"/>
    <dgm:cxn modelId="{4C1AD342-619E-4317-BBA1-E69127F13147}" srcId="{F253CC81-72FA-4B8B-850C-6A8B38E19500}" destId="{7983A14D-F1F7-499B-B264-567F6A3041A7}" srcOrd="1" destOrd="0" parTransId="{6C4491B0-8409-4D90-962A-FA00AF0552F6}" sibTransId="{407E9604-B588-49BC-9432-B828AC5D11CF}"/>
    <dgm:cxn modelId="{82444F48-327F-4863-8F21-16F351EA8E5E}" srcId="{F253CC81-72FA-4B8B-850C-6A8B38E19500}" destId="{4C7D03A5-0BD4-43B0-896E-38A6EA34B7D0}" srcOrd="0" destOrd="0" parTransId="{4279748B-3ABF-4CE4-AADE-F4914FCD28A9}" sibTransId="{9743DBFA-239A-4E61-9FB7-9FEF276FCB11}"/>
    <dgm:cxn modelId="{81BCBF68-5906-4B56-BAC8-0848ACA6908E}" type="presOf" srcId="{F253CC81-72FA-4B8B-850C-6A8B38E19500}" destId="{43C3D8CC-406A-4044-9F23-D8E5D234A413}" srcOrd="1" destOrd="0" presId="urn:microsoft.com/office/officeart/2005/8/layout/bList2"/>
    <dgm:cxn modelId="{B27B2051-9FFB-4C65-BEE6-DCDE5E9C4C2E}" type="presOf" srcId="{592FB351-B69C-47F5-B3B7-D81B5B81B4B8}" destId="{CBC15A17-3D22-4EBB-95C3-9843988B9B60}" srcOrd="0" destOrd="4" presId="urn:microsoft.com/office/officeart/2005/8/layout/bList2"/>
    <dgm:cxn modelId="{3AE3A251-1272-4980-AA30-C7DBCD448E81}" type="presOf" srcId="{7983A14D-F1F7-499B-B264-567F6A3041A7}" destId="{CBC15A17-3D22-4EBB-95C3-9843988B9B60}" srcOrd="0" destOrd="1" presId="urn:microsoft.com/office/officeart/2005/8/layout/bList2"/>
    <dgm:cxn modelId="{8713CD80-2539-4ACA-8262-B5F00AC1ED65}" type="presOf" srcId="{4C7D03A5-0BD4-43B0-896E-38A6EA34B7D0}" destId="{CBC15A17-3D22-4EBB-95C3-9843988B9B60}" srcOrd="0" destOrd="0" presId="urn:microsoft.com/office/officeart/2005/8/layout/bList2"/>
    <dgm:cxn modelId="{4FBD68AC-F611-40EB-9453-457F7851A817}" srcId="{F253CC81-72FA-4B8B-850C-6A8B38E19500}" destId="{D4AD20AE-24CE-4ADC-B947-3C98E62ACD00}" srcOrd="2" destOrd="0" parTransId="{D636B49B-0BC2-45C9-8A81-A72248731049}" sibTransId="{2D506D80-2FB2-4A6B-A61D-929F5289A9B4}"/>
    <dgm:cxn modelId="{905009B3-663A-4282-991A-B6658F70E76A}" srcId="{F253CC81-72FA-4B8B-850C-6A8B38E19500}" destId="{592FB351-B69C-47F5-B3B7-D81B5B81B4B8}" srcOrd="4" destOrd="0" parTransId="{1563238D-2A9B-4EE2-8874-F549098AE839}" sibTransId="{CAA22D4F-4E68-4844-A02D-CFD43513808C}"/>
    <dgm:cxn modelId="{05DED3B9-3C6E-4805-BAAD-939D19D1C988}" type="presOf" srcId="{D4AD20AE-24CE-4ADC-B947-3C98E62ACD00}" destId="{CBC15A17-3D22-4EBB-95C3-9843988B9B60}" srcOrd="0" destOrd="2" presId="urn:microsoft.com/office/officeart/2005/8/layout/bList2"/>
    <dgm:cxn modelId="{C01FAED7-90B0-468E-A9EE-B7EFCDACEB32}" type="presOf" srcId="{F512A1C8-4670-4FBD-BB06-99C89610006D}" destId="{EEF9C56C-C4F6-464C-8CE0-A30EDEF2450C}" srcOrd="0" destOrd="0" presId="urn:microsoft.com/office/officeart/2005/8/layout/bList2"/>
    <dgm:cxn modelId="{110D2BE0-6AD4-487C-98D7-9B1BAFAF5496}" type="presOf" srcId="{68BD45D4-1691-41F4-BA0E-32DFBA90D89F}" destId="{CBC15A17-3D22-4EBB-95C3-9843988B9B60}" srcOrd="0" destOrd="3" presId="urn:microsoft.com/office/officeart/2005/8/layout/bList2"/>
    <dgm:cxn modelId="{1A7ADEEE-EC47-484E-8D01-54AE93A1EC3D}" srcId="{F512A1C8-4670-4FBD-BB06-99C89610006D}" destId="{F253CC81-72FA-4B8B-850C-6A8B38E19500}" srcOrd="0" destOrd="0" parTransId="{47620D6A-94FA-496A-9782-36DBD8A70E16}" sibTransId="{59BDB7FD-24C1-474D-B951-A09AA88D619A}"/>
    <dgm:cxn modelId="{AC1F3BCE-64B4-4EF0-AC0E-12F8138D1B46}" type="presParOf" srcId="{EEF9C56C-C4F6-464C-8CE0-A30EDEF2450C}" destId="{5C0616D6-84BC-453D-8681-03DB7A15D580}" srcOrd="0" destOrd="0" presId="urn:microsoft.com/office/officeart/2005/8/layout/bList2"/>
    <dgm:cxn modelId="{5863319C-4429-4A9E-9F78-C0B5C654731C}" type="presParOf" srcId="{5C0616D6-84BC-453D-8681-03DB7A15D580}" destId="{CBC15A17-3D22-4EBB-95C3-9843988B9B60}" srcOrd="0" destOrd="0" presId="urn:microsoft.com/office/officeart/2005/8/layout/bList2"/>
    <dgm:cxn modelId="{CF03A50D-62AF-48D0-BF0B-B42A14D51C1A}" type="presParOf" srcId="{5C0616D6-84BC-453D-8681-03DB7A15D580}" destId="{223343AC-BD50-42DC-B45A-33AF89D47057}" srcOrd="1" destOrd="0" presId="urn:microsoft.com/office/officeart/2005/8/layout/bList2"/>
    <dgm:cxn modelId="{89D4384F-305E-4E39-A661-A3EBB870FF76}" type="presParOf" srcId="{5C0616D6-84BC-453D-8681-03DB7A15D580}" destId="{43C3D8CC-406A-4044-9F23-D8E5D234A413}" srcOrd="2" destOrd="0" presId="urn:microsoft.com/office/officeart/2005/8/layout/bList2"/>
    <dgm:cxn modelId="{129B6AE9-0E43-4D27-B96C-66902B338ABC}" type="presParOf" srcId="{5C0616D6-84BC-453D-8681-03DB7A15D580}" destId="{E5FD4148-DE3F-4394-A060-520F8CB8901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29B2F68-E3B9-49A4-99C4-0EBD33EE7A50}" type="doc">
      <dgm:prSet loTypeId="urn:microsoft.com/office/officeart/2005/8/layout/bList2" loCatId="list" qsTypeId="urn:microsoft.com/office/officeart/2005/8/quickstyle/simple1" qsCatId="simple" csTypeId="urn:microsoft.com/office/officeart/2005/8/colors/colorful5" csCatId="colorful" phldr="1"/>
      <dgm:spPr/>
      <dgm:t>
        <a:bodyPr/>
        <a:lstStyle/>
        <a:p>
          <a:endParaRPr lang="en-US"/>
        </a:p>
      </dgm:t>
    </dgm:pt>
    <dgm:pt modelId="{9621A6A2-E40B-4A80-A973-D45CC0F8263D}">
      <dgm:prSet custT="1"/>
      <dgm:spPr/>
      <dgm:t>
        <a:bodyPr/>
        <a:lstStyle/>
        <a:p>
          <a:r>
            <a:rPr lang="en-US" sz="2400" b="1" dirty="0"/>
            <a:t>Father Son Ad</a:t>
          </a:r>
        </a:p>
      </dgm:t>
    </dgm:pt>
    <dgm:pt modelId="{F180610A-D143-4158-9584-0139C89E3839}" type="parTrans" cxnId="{CCB184C9-F573-4C5A-93A4-6984B0E2750B}">
      <dgm:prSet/>
      <dgm:spPr/>
      <dgm:t>
        <a:bodyPr/>
        <a:lstStyle/>
        <a:p>
          <a:endParaRPr lang="en-US"/>
        </a:p>
      </dgm:t>
    </dgm:pt>
    <dgm:pt modelId="{FA13D38E-7EB1-48C1-BB6D-E37E50C1CCDF}" type="sibTrans" cxnId="{CCB184C9-F573-4C5A-93A4-6984B0E2750B}">
      <dgm:prSet/>
      <dgm:spPr/>
      <dgm:t>
        <a:bodyPr/>
        <a:lstStyle/>
        <a:p>
          <a:endParaRPr lang="en-US"/>
        </a:p>
      </dgm:t>
    </dgm:pt>
    <dgm:pt modelId="{D6AB02A7-1E5D-47EE-AA83-5602A56FD480}">
      <dgm:prSet/>
      <dgm:spPr/>
      <dgm:t>
        <a:bodyPr/>
        <a:lstStyle/>
        <a:p>
          <a:r>
            <a:rPr lang="en-US"/>
            <a:t>42 Post Engagements (36 women, 6 men)</a:t>
          </a:r>
        </a:p>
      </dgm:t>
    </dgm:pt>
    <dgm:pt modelId="{FDA84F11-8805-4846-AC16-C8231E7D98C8}" type="parTrans" cxnId="{2887253A-2555-4E6D-B889-21B84349059F}">
      <dgm:prSet/>
      <dgm:spPr/>
      <dgm:t>
        <a:bodyPr/>
        <a:lstStyle/>
        <a:p>
          <a:endParaRPr lang="en-US"/>
        </a:p>
      </dgm:t>
    </dgm:pt>
    <dgm:pt modelId="{A6926361-E4B0-4955-AB5A-06E7FE19B915}" type="sibTrans" cxnId="{2887253A-2555-4E6D-B889-21B84349059F}">
      <dgm:prSet/>
      <dgm:spPr/>
      <dgm:t>
        <a:bodyPr/>
        <a:lstStyle/>
        <a:p>
          <a:endParaRPr lang="en-US"/>
        </a:p>
      </dgm:t>
    </dgm:pt>
    <dgm:pt modelId="{5D109353-6235-41E6-8F5F-A4DE14C85B79}">
      <dgm:prSet/>
      <dgm:spPr/>
      <dgm:t>
        <a:bodyPr/>
        <a:lstStyle/>
        <a:p>
          <a:r>
            <a:rPr lang="en-US" dirty="0"/>
            <a:t>4 Link Clicks</a:t>
          </a:r>
        </a:p>
      </dgm:t>
    </dgm:pt>
    <dgm:pt modelId="{C0E976E2-2E4B-45DE-B804-0222A79060EB}" type="parTrans" cxnId="{5828ACD7-72CA-49E5-ACE9-95829639001C}">
      <dgm:prSet/>
      <dgm:spPr/>
      <dgm:t>
        <a:bodyPr/>
        <a:lstStyle/>
        <a:p>
          <a:endParaRPr lang="en-US"/>
        </a:p>
      </dgm:t>
    </dgm:pt>
    <dgm:pt modelId="{73258812-C54D-4F22-81D1-12F57412B4A9}" type="sibTrans" cxnId="{5828ACD7-72CA-49E5-ACE9-95829639001C}">
      <dgm:prSet/>
      <dgm:spPr/>
      <dgm:t>
        <a:bodyPr/>
        <a:lstStyle/>
        <a:p>
          <a:endParaRPr lang="en-US"/>
        </a:p>
      </dgm:t>
    </dgm:pt>
    <dgm:pt modelId="{51A4C950-AFDB-4190-A4A1-9A4DE6D81277}">
      <dgm:prSet/>
      <dgm:spPr/>
      <dgm:t>
        <a:bodyPr/>
        <a:lstStyle/>
        <a:p>
          <a:r>
            <a:rPr lang="en-US"/>
            <a:t>381 Reach</a:t>
          </a:r>
        </a:p>
      </dgm:t>
    </dgm:pt>
    <dgm:pt modelId="{B602252D-AF3B-429A-91BC-043F1515C63F}" type="parTrans" cxnId="{BBD2E132-581C-4BAA-A6E8-7C370584BAE6}">
      <dgm:prSet/>
      <dgm:spPr/>
      <dgm:t>
        <a:bodyPr/>
        <a:lstStyle/>
        <a:p>
          <a:endParaRPr lang="en-US"/>
        </a:p>
      </dgm:t>
    </dgm:pt>
    <dgm:pt modelId="{43B7FE77-F523-4E19-8DB6-A7978BF365E3}" type="sibTrans" cxnId="{BBD2E132-581C-4BAA-A6E8-7C370584BAE6}">
      <dgm:prSet/>
      <dgm:spPr/>
      <dgm:t>
        <a:bodyPr/>
        <a:lstStyle/>
        <a:p>
          <a:endParaRPr lang="en-US"/>
        </a:p>
      </dgm:t>
    </dgm:pt>
    <dgm:pt modelId="{74AB6228-4F76-4A7C-B617-520CB006C4A8}">
      <dgm:prSet/>
      <dgm:spPr/>
      <dgm:t>
        <a:bodyPr/>
        <a:lstStyle/>
        <a:p>
          <a:r>
            <a:rPr lang="en-US"/>
            <a:t>3.59 Frequency</a:t>
          </a:r>
        </a:p>
      </dgm:t>
    </dgm:pt>
    <dgm:pt modelId="{6C1703E4-14FB-4122-B63C-9A362A40CE0B}" type="parTrans" cxnId="{D786529A-5F0F-42ED-A693-C045A6451525}">
      <dgm:prSet/>
      <dgm:spPr/>
      <dgm:t>
        <a:bodyPr/>
        <a:lstStyle/>
        <a:p>
          <a:endParaRPr lang="en-US"/>
        </a:p>
      </dgm:t>
    </dgm:pt>
    <dgm:pt modelId="{01DAD3FA-36CD-485A-8FE3-BE352D341FCB}" type="sibTrans" cxnId="{D786529A-5F0F-42ED-A693-C045A6451525}">
      <dgm:prSet/>
      <dgm:spPr/>
      <dgm:t>
        <a:bodyPr/>
        <a:lstStyle/>
        <a:p>
          <a:endParaRPr lang="en-US"/>
        </a:p>
      </dgm:t>
    </dgm:pt>
    <dgm:pt modelId="{DC675D63-8F63-4FAA-A81B-E974A1BF330A}">
      <dgm:prSet/>
      <dgm:spPr/>
      <dgm:t>
        <a:bodyPr/>
        <a:lstStyle/>
        <a:p>
          <a:r>
            <a:rPr lang="en-US"/>
            <a:t>Relevancy 3</a:t>
          </a:r>
        </a:p>
      </dgm:t>
    </dgm:pt>
    <dgm:pt modelId="{BBCD408C-8241-4379-8427-70E9734D92DC}" type="parTrans" cxnId="{0C37E476-CDDE-435B-8206-ACD885F85067}">
      <dgm:prSet/>
      <dgm:spPr/>
      <dgm:t>
        <a:bodyPr/>
        <a:lstStyle/>
        <a:p>
          <a:endParaRPr lang="en-US"/>
        </a:p>
      </dgm:t>
    </dgm:pt>
    <dgm:pt modelId="{6DC413D1-4758-4B15-B07A-BF63E2371535}" type="sibTrans" cxnId="{0C37E476-CDDE-435B-8206-ACD885F85067}">
      <dgm:prSet/>
      <dgm:spPr/>
      <dgm:t>
        <a:bodyPr/>
        <a:lstStyle/>
        <a:p>
          <a:endParaRPr lang="en-US"/>
        </a:p>
      </dgm:t>
    </dgm:pt>
    <dgm:pt modelId="{199B2792-47C3-4A1B-BA01-DA7D9125E616}" type="pres">
      <dgm:prSet presAssocID="{029B2F68-E3B9-49A4-99C4-0EBD33EE7A50}" presName="diagram" presStyleCnt="0">
        <dgm:presLayoutVars>
          <dgm:dir/>
          <dgm:animLvl val="lvl"/>
          <dgm:resizeHandles val="exact"/>
        </dgm:presLayoutVars>
      </dgm:prSet>
      <dgm:spPr/>
    </dgm:pt>
    <dgm:pt modelId="{CED671FB-3B46-4D2A-B16B-238DC44DF950}" type="pres">
      <dgm:prSet presAssocID="{9621A6A2-E40B-4A80-A973-D45CC0F8263D}" presName="compNode" presStyleCnt="0"/>
      <dgm:spPr/>
    </dgm:pt>
    <dgm:pt modelId="{F1453078-F404-43C6-A5EF-38873A9ABE54}" type="pres">
      <dgm:prSet presAssocID="{9621A6A2-E40B-4A80-A973-D45CC0F8263D}" presName="childRect" presStyleLbl="bgAcc1" presStyleIdx="0" presStyleCnt="1">
        <dgm:presLayoutVars>
          <dgm:bulletEnabled val="1"/>
        </dgm:presLayoutVars>
      </dgm:prSet>
      <dgm:spPr/>
    </dgm:pt>
    <dgm:pt modelId="{5FB66231-F524-4C67-8E0A-A054FD5A8CE7}" type="pres">
      <dgm:prSet presAssocID="{9621A6A2-E40B-4A80-A973-D45CC0F8263D}" presName="parentText" presStyleLbl="node1" presStyleIdx="0" presStyleCnt="0">
        <dgm:presLayoutVars>
          <dgm:chMax val="0"/>
          <dgm:bulletEnabled val="1"/>
        </dgm:presLayoutVars>
      </dgm:prSet>
      <dgm:spPr/>
    </dgm:pt>
    <dgm:pt modelId="{39CD9F4B-0036-4A6D-8A09-95D4286A812C}" type="pres">
      <dgm:prSet presAssocID="{9621A6A2-E40B-4A80-A973-D45CC0F8263D}" presName="parentRect" presStyleLbl="alignNode1" presStyleIdx="0" presStyleCnt="1"/>
      <dgm:spPr/>
    </dgm:pt>
    <dgm:pt modelId="{5374EF2E-C459-4DE2-96AA-4E227132048C}" type="pres">
      <dgm:prSet presAssocID="{9621A6A2-E40B-4A80-A973-D45CC0F8263D}" presName="adorn" presStyleLbl="fgAccFollowNode1" presStyleIdx="0" presStyleCnt="1"/>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Lst>
  <dgm:cxnLst>
    <dgm:cxn modelId="{AADBFB04-02AE-4D8B-89A9-43266EE79036}" type="presOf" srcId="{9621A6A2-E40B-4A80-A973-D45CC0F8263D}" destId="{39CD9F4B-0036-4A6D-8A09-95D4286A812C}" srcOrd="1" destOrd="0" presId="urn:microsoft.com/office/officeart/2005/8/layout/bList2"/>
    <dgm:cxn modelId="{28C01210-1917-4B92-A480-3E3F147F7BD9}" type="presOf" srcId="{029B2F68-E3B9-49A4-99C4-0EBD33EE7A50}" destId="{199B2792-47C3-4A1B-BA01-DA7D9125E616}" srcOrd="0" destOrd="0" presId="urn:microsoft.com/office/officeart/2005/8/layout/bList2"/>
    <dgm:cxn modelId="{B0091720-A384-4E91-8F81-D991647935DD}" type="presOf" srcId="{5D109353-6235-41E6-8F5F-A4DE14C85B79}" destId="{F1453078-F404-43C6-A5EF-38873A9ABE54}" srcOrd="0" destOrd="1" presId="urn:microsoft.com/office/officeart/2005/8/layout/bList2"/>
    <dgm:cxn modelId="{BBD2E132-581C-4BAA-A6E8-7C370584BAE6}" srcId="{9621A6A2-E40B-4A80-A973-D45CC0F8263D}" destId="{51A4C950-AFDB-4190-A4A1-9A4DE6D81277}" srcOrd="2" destOrd="0" parTransId="{B602252D-AF3B-429A-91BC-043F1515C63F}" sibTransId="{43B7FE77-F523-4E19-8DB6-A7978BF365E3}"/>
    <dgm:cxn modelId="{2887253A-2555-4E6D-B889-21B84349059F}" srcId="{9621A6A2-E40B-4A80-A973-D45CC0F8263D}" destId="{D6AB02A7-1E5D-47EE-AA83-5602A56FD480}" srcOrd="0" destOrd="0" parTransId="{FDA84F11-8805-4846-AC16-C8231E7D98C8}" sibTransId="{A6926361-E4B0-4955-AB5A-06E7FE19B915}"/>
    <dgm:cxn modelId="{0A2D1A5D-7211-44A6-B50A-547808D29DA0}" type="presOf" srcId="{D6AB02A7-1E5D-47EE-AA83-5602A56FD480}" destId="{F1453078-F404-43C6-A5EF-38873A9ABE54}" srcOrd="0" destOrd="0" presId="urn:microsoft.com/office/officeart/2005/8/layout/bList2"/>
    <dgm:cxn modelId="{0CB15C4D-D79E-493C-85D7-7258D209C855}" type="presOf" srcId="{9621A6A2-E40B-4A80-A973-D45CC0F8263D}" destId="{5FB66231-F524-4C67-8E0A-A054FD5A8CE7}" srcOrd="0" destOrd="0" presId="urn:microsoft.com/office/officeart/2005/8/layout/bList2"/>
    <dgm:cxn modelId="{0C37E476-CDDE-435B-8206-ACD885F85067}" srcId="{9621A6A2-E40B-4A80-A973-D45CC0F8263D}" destId="{DC675D63-8F63-4FAA-A81B-E974A1BF330A}" srcOrd="4" destOrd="0" parTransId="{BBCD408C-8241-4379-8427-70E9734D92DC}" sibTransId="{6DC413D1-4758-4B15-B07A-BF63E2371535}"/>
    <dgm:cxn modelId="{D786529A-5F0F-42ED-A693-C045A6451525}" srcId="{9621A6A2-E40B-4A80-A973-D45CC0F8263D}" destId="{74AB6228-4F76-4A7C-B617-520CB006C4A8}" srcOrd="3" destOrd="0" parTransId="{6C1703E4-14FB-4122-B63C-9A362A40CE0B}" sibTransId="{01DAD3FA-36CD-485A-8FE3-BE352D341FCB}"/>
    <dgm:cxn modelId="{CCB184C9-F573-4C5A-93A4-6984B0E2750B}" srcId="{029B2F68-E3B9-49A4-99C4-0EBD33EE7A50}" destId="{9621A6A2-E40B-4A80-A973-D45CC0F8263D}" srcOrd="0" destOrd="0" parTransId="{F180610A-D143-4158-9584-0139C89E3839}" sibTransId="{FA13D38E-7EB1-48C1-BB6D-E37E50C1CCDF}"/>
    <dgm:cxn modelId="{5828ACD7-72CA-49E5-ACE9-95829639001C}" srcId="{9621A6A2-E40B-4A80-A973-D45CC0F8263D}" destId="{5D109353-6235-41E6-8F5F-A4DE14C85B79}" srcOrd="1" destOrd="0" parTransId="{C0E976E2-2E4B-45DE-B804-0222A79060EB}" sibTransId="{73258812-C54D-4F22-81D1-12F57412B4A9}"/>
    <dgm:cxn modelId="{C03779D9-7A05-4939-A2C5-686CF9B5D1FA}" type="presOf" srcId="{74AB6228-4F76-4A7C-B617-520CB006C4A8}" destId="{F1453078-F404-43C6-A5EF-38873A9ABE54}" srcOrd="0" destOrd="3" presId="urn:microsoft.com/office/officeart/2005/8/layout/bList2"/>
    <dgm:cxn modelId="{9F2078DC-9BFD-4410-A311-AC492824F0E1}" type="presOf" srcId="{51A4C950-AFDB-4190-A4A1-9A4DE6D81277}" destId="{F1453078-F404-43C6-A5EF-38873A9ABE54}" srcOrd="0" destOrd="2" presId="urn:microsoft.com/office/officeart/2005/8/layout/bList2"/>
    <dgm:cxn modelId="{47E404EA-532B-4A71-A3B4-3328CD84BBF4}" type="presOf" srcId="{DC675D63-8F63-4FAA-A81B-E974A1BF330A}" destId="{F1453078-F404-43C6-A5EF-38873A9ABE54}" srcOrd="0" destOrd="4" presId="urn:microsoft.com/office/officeart/2005/8/layout/bList2"/>
    <dgm:cxn modelId="{EFFBDBB4-41A1-47DE-BE1E-086A178005A4}" type="presParOf" srcId="{199B2792-47C3-4A1B-BA01-DA7D9125E616}" destId="{CED671FB-3B46-4D2A-B16B-238DC44DF950}" srcOrd="0" destOrd="0" presId="urn:microsoft.com/office/officeart/2005/8/layout/bList2"/>
    <dgm:cxn modelId="{9ED7C075-5EB2-4251-BF8F-BFCD258B872F}" type="presParOf" srcId="{CED671FB-3B46-4D2A-B16B-238DC44DF950}" destId="{F1453078-F404-43C6-A5EF-38873A9ABE54}" srcOrd="0" destOrd="0" presId="urn:microsoft.com/office/officeart/2005/8/layout/bList2"/>
    <dgm:cxn modelId="{9D792AE6-24C4-48DA-834C-9020AB9ECDE0}" type="presParOf" srcId="{CED671FB-3B46-4D2A-B16B-238DC44DF950}" destId="{5FB66231-F524-4C67-8E0A-A054FD5A8CE7}" srcOrd="1" destOrd="0" presId="urn:microsoft.com/office/officeart/2005/8/layout/bList2"/>
    <dgm:cxn modelId="{C4D0DB30-1437-465B-9135-FAF963E89770}" type="presParOf" srcId="{CED671FB-3B46-4D2A-B16B-238DC44DF950}" destId="{39CD9F4B-0036-4A6D-8A09-95D4286A812C}" srcOrd="2" destOrd="0" presId="urn:microsoft.com/office/officeart/2005/8/layout/bList2"/>
    <dgm:cxn modelId="{9A13DA16-F641-4770-89B3-616D0AEFD9CA}" type="presParOf" srcId="{CED671FB-3B46-4D2A-B16B-238DC44DF950}" destId="{5374EF2E-C459-4DE2-96AA-4E227132048C}"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24A2A89-EC91-4F9F-8C2E-5E56D4E21FA3}"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78F43C67-8083-4271-9752-0AD4585A91F8}">
      <dgm:prSet/>
      <dgm:spPr/>
      <dgm:t>
        <a:bodyPr/>
        <a:lstStyle/>
        <a:p>
          <a:r>
            <a:rPr lang="en-US" b="1" dirty="0"/>
            <a:t>TARGET</a:t>
          </a:r>
        </a:p>
      </dgm:t>
    </dgm:pt>
    <dgm:pt modelId="{0B924A53-D6B8-499E-8FC0-DBEFD86BC4C5}" type="parTrans" cxnId="{7DFF9167-BAA5-4A73-9F5D-BF591B5FA29C}">
      <dgm:prSet/>
      <dgm:spPr/>
      <dgm:t>
        <a:bodyPr/>
        <a:lstStyle/>
        <a:p>
          <a:endParaRPr lang="en-US"/>
        </a:p>
      </dgm:t>
    </dgm:pt>
    <dgm:pt modelId="{36D77EF0-B03A-4D59-96AB-51F86302E534}" type="sibTrans" cxnId="{7DFF9167-BAA5-4A73-9F5D-BF591B5FA29C}">
      <dgm:prSet/>
      <dgm:spPr/>
      <dgm:t>
        <a:bodyPr/>
        <a:lstStyle/>
        <a:p>
          <a:endParaRPr lang="en-US"/>
        </a:p>
      </dgm:t>
    </dgm:pt>
    <dgm:pt modelId="{3EE7099A-25DF-4DA1-ACA2-0CEC9CA013F9}">
      <dgm:prSet/>
      <dgm:spPr/>
      <dgm:t>
        <a:bodyPr/>
        <a:lstStyle/>
        <a:p>
          <a:r>
            <a:rPr lang="en-US" dirty="0"/>
            <a:t>Smaller overall audience</a:t>
          </a:r>
        </a:p>
      </dgm:t>
    </dgm:pt>
    <dgm:pt modelId="{82102AFF-0B64-4CB4-BA12-5A21F9F463B0}" type="parTrans" cxnId="{A27A17B8-192A-4475-9535-18FEF0E50F17}">
      <dgm:prSet/>
      <dgm:spPr/>
      <dgm:t>
        <a:bodyPr/>
        <a:lstStyle/>
        <a:p>
          <a:endParaRPr lang="en-US"/>
        </a:p>
      </dgm:t>
    </dgm:pt>
    <dgm:pt modelId="{978F49B3-77FE-4210-A19E-4BBEC4EA0392}" type="sibTrans" cxnId="{A27A17B8-192A-4475-9535-18FEF0E50F17}">
      <dgm:prSet/>
      <dgm:spPr/>
      <dgm:t>
        <a:bodyPr/>
        <a:lstStyle/>
        <a:p>
          <a:endParaRPr lang="en-US"/>
        </a:p>
      </dgm:t>
    </dgm:pt>
    <dgm:pt modelId="{9C281246-FD20-4A8D-9BAE-8E9FFBC27188}">
      <dgm:prSet/>
      <dgm:spPr/>
      <dgm:t>
        <a:bodyPr/>
        <a:lstStyle/>
        <a:p>
          <a:r>
            <a:rPr lang="en-US"/>
            <a:t>Viewers of 50% of video</a:t>
          </a:r>
        </a:p>
      </dgm:t>
    </dgm:pt>
    <dgm:pt modelId="{A2C5C96D-10D2-4D3B-812F-0F64EC49326B}" type="parTrans" cxnId="{0DCEA3F1-72EB-44FE-8E0F-DD6B26818E37}">
      <dgm:prSet/>
      <dgm:spPr/>
      <dgm:t>
        <a:bodyPr/>
        <a:lstStyle/>
        <a:p>
          <a:endParaRPr lang="en-US"/>
        </a:p>
      </dgm:t>
    </dgm:pt>
    <dgm:pt modelId="{F319FFA6-6959-4EF3-AD43-D58BCF1BCFA0}" type="sibTrans" cxnId="{0DCEA3F1-72EB-44FE-8E0F-DD6B26818E37}">
      <dgm:prSet/>
      <dgm:spPr/>
      <dgm:t>
        <a:bodyPr/>
        <a:lstStyle/>
        <a:p>
          <a:endParaRPr lang="en-US"/>
        </a:p>
      </dgm:t>
    </dgm:pt>
    <dgm:pt modelId="{B11CFCB9-FFC4-479D-A0AF-B9240F509C26}">
      <dgm:prSet/>
      <dgm:spPr/>
      <dgm:t>
        <a:bodyPr/>
        <a:lstStyle/>
        <a:p>
          <a:r>
            <a:rPr lang="en-US" dirty="0"/>
            <a:t>Previous website visitors</a:t>
          </a:r>
        </a:p>
      </dgm:t>
    </dgm:pt>
    <dgm:pt modelId="{4A9BA55A-67B1-4681-B5B4-00BF0CFB3E43}" type="parTrans" cxnId="{7A8C81A9-3F12-4402-8FE4-6337FA8F199D}">
      <dgm:prSet/>
      <dgm:spPr/>
      <dgm:t>
        <a:bodyPr/>
        <a:lstStyle/>
        <a:p>
          <a:endParaRPr lang="en-US"/>
        </a:p>
      </dgm:t>
    </dgm:pt>
    <dgm:pt modelId="{A6179121-7F8E-45FF-9C1A-A80A7F099E6B}" type="sibTrans" cxnId="{7A8C81A9-3F12-4402-8FE4-6337FA8F199D}">
      <dgm:prSet/>
      <dgm:spPr/>
      <dgm:t>
        <a:bodyPr/>
        <a:lstStyle/>
        <a:p>
          <a:endParaRPr lang="en-US"/>
        </a:p>
      </dgm:t>
    </dgm:pt>
    <dgm:pt modelId="{98BB14C1-4337-4DC1-A5A2-673512CA4837}" type="pres">
      <dgm:prSet presAssocID="{024A2A89-EC91-4F9F-8C2E-5E56D4E21FA3}" presName="Name0" presStyleCnt="0">
        <dgm:presLayoutVars>
          <dgm:dir/>
          <dgm:animLvl val="lvl"/>
          <dgm:resizeHandles val="exact"/>
        </dgm:presLayoutVars>
      </dgm:prSet>
      <dgm:spPr/>
    </dgm:pt>
    <dgm:pt modelId="{942666A4-DBDF-40C7-A7C1-6CEA378E892E}" type="pres">
      <dgm:prSet presAssocID="{78F43C67-8083-4271-9752-0AD4585A91F8}" presName="composite" presStyleCnt="0"/>
      <dgm:spPr/>
    </dgm:pt>
    <dgm:pt modelId="{F08062F7-C4B6-499C-8CD0-5BDC0F73CC90}" type="pres">
      <dgm:prSet presAssocID="{78F43C67-8083-4271-9752-0AD4585A91F8}" presName="parTx" presStyleLbl="alignNode1" presStyleIdx="0" presStyleCnt="1">
        <dgm:presLayoutVars>
          <dgm:chMax val="0"/>
          <dgm:chPref val="0"/>
          <dgm:bulletEnabled val="1"/>
        </dgm:presLayoutVars>
      </dgm:prSet>
      <dgm:spPr/>
    </dgm:pt>
    <dgm:pt modelId="{160758B1-5351-4FF8-BF5A-DCB9E5F96558}" type="pres">
      <dgm:prSet presAssocID="{78F43C67-8083-4271-9752-0AD4585A91F8}" presName="desTx" presStyleLbl="alignAccFollowNode1" presStyleIdx="0" presStyleCnt="1">
        <dgm:presLayoutVars>
          <dgm:bulletEnabled val="1"/>
        </dgm:presLayoutVars>
      </dgm:prSet>
      <dgm:spPr/>
    </dgm:pt>
  </dgm:ptLst>
  <dgm:cxnLst>
    <dgm:cxn modelId="{49311A15-CD05-482B-BDA2-467DBC046C2D}" type="presOf" srcId="{B11CFCB9-FFC4-479D-A0AF-B9240F509C26}" destId="{160758B1-5351-4FF8-BF5A-DCB9E5F96558}" srcOrd="0" destOrd="2" presId="urn:microsoft.com/office/officeart/2005/8/layout/hList1"/>
    <dgm:cxn modelId="{2E247A3C-816B-4B98-AD3A-219DEC79CED3}" type="presOf" srcId="{024A2A89-EC91-4F9F-8C2E-5E56D4E21FA3}" destId="{98BB14C1-4337-4DC1-A5A2-673512CA4837}" srcOrd="0" destOrd="0" presId="urn:microsoft.com/office/officeart/2005/8/layout/hList1"/>
    <dgm:cxn modelId="{7DFF9167-BAA5-4A73-9F5D-BF591B5FA29C}" srcId="{024A2A89-EC91-4F9F-8C2E-5E56D4E21FA3}" destId="{78F43C67-8083-4271-9752-0AD4585A91F8}" srcOrd="0" destOrd="0" parTransId="{0B924A53-D6B8-499E-8FC0-DBEFD86BC4C5}" sibTransId="{36D77EF0-B03A-4D59-96AB-51F86302E534}"/>
    <dgm:cxn modelId="{7A8C81A9-3F12-4402-8FE4-6337FA8F199D}" srcId="{78F43C67-8083-4271-9752-0AD4585A91F8}" destId="{B11CFCB9-FFC4-479D-A0AF-B9240F509C26}" srcOrd="2" destOrd="0" parTransId="{4A9BA55A-67B1-4681-B5B4-00BF0CFB3E43}" sibTransId="{A6179121-7F8E-45FF-9C1A-A80A7F099E6B}"/>
    <dgm:cxn modelId="{A27A17B8-192A-4475-9535-18FEF0E50F17}" srcId="{78F43C67-8083-4271-9752-0AD4585A91F8}" destId="{3EE7099A-25DF-4DA1-ACA2-0CEC9CA013F9}" srcOrd="0" destOrd="0" parTransId="{82102AFF-0B64-4CB4-BA12-5A21F9F463B0}" sibTransId="{978F49B3-77FE-4210-A19E-4BBEC4EA0392}"/>
    <dgm:cxn modelId="{CE2B23C4-CDBE-43FA-8413-3D811912F28F}" type="presOf" srcId="{9C281246-FD20-4A8D-9BAE-8E9FFBC27188}" destId="{160758B1-5351-4FF8-BF5A-DCB9E5F96558}" srcOrd="0" destOrd="1" presId="urn:microsoft.com/office/officeart/2005/8/layout/hList1"/>
    <dgm:cxn modelId="{6ECE5AE2-A610-4B8F-9431-52BF91438FD9}" type="presOf" srcId="{3EE7099A-25DF-4DA1-ACA2-0CEC9CA013F9}" destId="{160758B1-5351-4FF8-BF5A-DCB9E5F96558}" srcOrd="0" destOrd="0" presId="urn:microsoft.com/office/officeart/2005/8/layout/hList1"/>
    <dgm:cxn modelId="{8F9A05E9-EB5C-4F3E-A4A6-F053692FDCF0}" type="presOf" srcId="{78F43C67-8083-4271-9752-0AD4585A91F8}" destId="{F08062F7-C4B6-499C-8CD0-5BDC0F73CC90}" srcOrd="0" destOrd="0" presId="urn:microsoft.com/office/officeart/2005/8/layout/hList1"/>
    <dgm:cxn modelId="{0DCEA3F1-72EB-44FE-8E0F-DD6B26818E37}" srcId="{78F43C67-8083-4271-9752-0AD4585A91F8}" destId="{9C281246-FD20-4A8D-9BAE-8E9FFBC27188}" srcOrd="1" destOrd="0" parTransId="{A2C5C96D-10D2-4D3B-812F-0F64EC49326B}" sibTransId="{F319FFA6-6959-4EF3-AD43-D58BCF1BCFA0}"/>
    <dgm:cxn modelId="{9EC44F3F-032B-41E7-B685-64149F39A585}" type="presParOf" srcId="{98BB14C1-4337-4DC1-A5A2-673512CA4837}" destId="{942666A4-DBDF-40C7-A7C1-6CEA378E892E}" srcOrd="0" destOrd="0" presId="urn:microsoft.com/office/officeart/2005/8/layout/hList1"/>
    <dgm:cxn modelId="{90015930-714D-4C59-BD85-6A6629C1D830}" type="presParOf" srcId="{942666A4-DBDF-40C7-A7C1-6CEA378E892E}" destId="{F08062F7-C4B6-499C-8CD0-5BDC0F73CC90}" srcOrd="0" destOrd="0" presId="urn:microsoft.com/office/officeart/2005/8/layout/hList1"/>
    <dgm:cxn modelId="{FAE0E298-B2C0-4515-AF35-0C887E34DF3A}" type="presParOf" srcId="{942666A4-DBDF-40C7-A7C1-6CEA378E892E}" destId="{160758B1-5351-4FF8-BF5A-DCB9E5F9655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B6F3133-31AA-4508-BBA9-FA1863F75C3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36FB213-3339-4945-83E7-2423E6D3984B}">
      <dgm:prSet/>
      <dgm:spPr/>
      <dgm:t>
        <a:bodyPr/>
        <a:lstStyle/>
        <a:p>
          <a:r>
            <a:rPr lang="en-US" b="1" dirty="0"/>
            <a:t>RESULTS</a:t>
          </a:r>
        </a:p>
      </dgm:t>
    </dgm:pt>
    <dgm:pt modelId="{5869DC3E-5BB7-4F7B-9EBE-686EA648B350}" type="parTrans" cxnId="{8CBC30F6-B171-4D10-8D8E-295A0E7B0BAA}">
      <dgm:prSet/>
      <dgm:spPr/>
      <dgm:t>
        <a:bodyPr/>
        <a:lstStyle/>
        <a:p>
          <a:endParaRPr lang="en-US"/>
        </a:p>
      </dgm:t>
    </dgm:pt>
    <dgm:pt modelId="{8A5411EA-5BAD-4690-93FD-C012FA06BF7E}" type="sibTrans" cxnId="{8CBC30F6-B171-4D10-8D8E-295A0E7B0BAA}">
      <dgm:prSet/>
      <dgm:spPr/>
      <dgm:t>
        <a:bodyPr/>
        <a:lstStyle/>
        <a:p>
          <a:endParaRPr lang="en-US"/>
        </a:p>
      </dgm:t>
    </dgm:pt>
    <dgm:pt modelId="{8EED3C40-0F93-4757-BFFF-9CCE11D77222}">
      <dgm:prSet/>
      <dgm:spPr/>
      <dgm:t>
        <a:bodyPr/>
        <a:lstStyle/>
        <a:p>
          <a:r>
            <a:rPr lang="en-US" b="1" dirty="0"/>
            <a:t>64 Engagements </a:t>
          </a:r>
          <a:r>
            <a:rPr lang="en-US" dirty="0"/>
            <a:t>(predicted: 6-30)</a:t>
          </a:r>
        </a:p>
      </dgm:t>
    </dgm:pt>
    <dgm:pt modelId="{11851B7C-CA8D-4E59-985D-B7D07946AEFC}" type="parTrans" cxnId="{07EE7124-9AD2-44DF-B535-8804F34B891B}">
      <dgm:prSet/>
      <dgm:spPr/>
      <dgm:t>
        <a:bodyPr/>
        <a:lstStyle/>
        <a:p>
          <a:endParaRPr lang="en-US"/>
        </a:p>
      </dgm:t>
    </dgm:pt>
    <dgm:pt modelId="{92743C30-5DC9-43CA-8B50-302B890B7837}" type="sibTrans" cxnId="{07EE7124-9AD2-44DF-B535-8804F34B891B}">
      <dgm:prSet/>
      <dgm:spPr/>
      <dgm:t>
        <a:bodyPr/>
        <a:lstStyle/>
        <a:p>
          <a:endParaRPr lang="en-US"/>
        </a:p>
      </dgm:t>
    </dgm:pt>
    <dgm:pt modelId="{FC37AB11-1AA2-4216-A6BC-5DAA85A7F068}">
      <dgm:prSet/>
      <dgm:spPr/>
      <dgm:t>
        <a:bodyPr/>
        <a:lstStyle/>
        <a:p>
          <a:r>
            <a:rPr lang="en-US" b="1" dirty="0"/>
            <a:t>412 Reach </a:t>
          </a:r>
          <a:r>
            <a:rPr lang="en-US" dirty="0"/>
            <a:t>(predicted: 100-500)</a:t>
          </a:r>
        </a:p>
      </dgm:t>
    </dgm:pt>
    <dgm:pt modelId="{F028CFB5-B931-4896-9A9E-D74D1BC5F17D}" type="parTrans" cxnId="{78EBFDAC-AF55-411B-8A79-9B3BADEF48FC}">
      <dgm:prSet/>
      <dgm:spPr/>
      <dgm:t>
        <a:bodyPr/>
        <a:lstStyle/>
        <a:p>
          <a:endParaRPr lang="en-US"/>
        </a:p>
      </dgm:t>
    </dgm:pt>
    <dgm:pt modelId="{62382FD0-3C67-4673-B504-B92E09B5622A}" type="sibTrans" cxnId="{78EBFDAC-AF55-411B-8A79-9B3BADEF48FC}">
      <dgm:prSet/>
      <dgm:spPr/>
      <dgm:t>
        <a:bodyPr/>
        <a:lstStyle/>
        <a:p>
          <a:endParaRPr lang="en-US"/>
        </a:p>
      </dgm:t>
    </dgm:pt>
    <dgm:pt modelId="{85B6CF19-5D6E-4FD7-B24B-311BBC2EFB38}">
      <dgm:prSet/>
      <dgm:spPr/>
      <dgm:t>
        <a:bodyPr/>
        <a:lstStyle/>
        <a:p>
          <a:r>
            <a:rPr lang="en-US" dirty="0"/>
            <a:t>Still higher appeal to older women</a:t>
          </a:r>
        </a:p>
      </dgm:t>
    </dgm:pt>
    <dgm:pt modelId="{37217132-F737-48F2-8891-7C1D4FCA2FF6}" type="parTrans" cxnId="{5C7BFFD0-9B5B-4171-819B-F0E5D88DB198}">
      <dgm:prSet/>
      <dgm:spPr/>
      <dgm:t>
        <a:bodyPr/>
        <a:lstStyle/>
        <a:p>
          <a:endParaRPr lang="en-US"/>
        </a:p>
      </dgm:t>
    </dgm:pt>
    <dgm:pt modelId="{B8D05A6E-A412-49B1-B2B8-BED098E46DF0}" type="sibTrans" cxnId="{5C7BFFD0-9B5B-4171-819B-F0E5D88DB198}">
      <dgm:prSet/>
      <dgm:spPr/>
      <dgm:t>
        <a:bodyPr/>
        <a:lstStyle/>
        <a:p>
          <a:endParaRPr lang="en-US"/>
        </a:p>
      </dgm:t>
    </dgm:pt>
    <dgm:pt modelId="{F8A5A8B3-CB46-44B1-8810-5A4EEAF8988A}">
      <dgm:prSet/>
      <dgm:spPr/>
      <dgm:t>
        <a:bodyPr/>
        <a:lstStyle/>
        <a:p>
          <a:r>
            <a:rPr lang="en-US" dirty="0"/>
            <a:t>One week investment: $50</a:t>
          </a:r>
        </a:p>
      </dgm:t>
    </dgm:pt>
    <dgm:pt modelId="{1A116510-4787-4AA1-A078-74EEC501CBEB}" type="parTrans" cxnId="{0DEA6463-BAE2-4DE9-84C7-7DB6D33580AD}">
      <dgm:prSet/>
      <dgm:spPr/>
      <dgm:t>
        <a:bodyPr/>
        <a:lstStyle/>
        <a:p>
          <a:endParaRPr lang="en-US"/>
        </a:p>
      </dgm:t>
    </dgm:pt>
    <dgm:pt modelId="{6152E3EA-087A-4E1D-9AC1-B191EFB7AFE9}" type="sibTrans" cxnId="{0DEA6463-BAE2-4DE9-84C7-7DB6D33580AD}">
      <dgm:prSet/>
      <dgm:spPr/>
      <dgm:t>
        <a:bodyPr/>
        <a:lstStyle/>
        <a:p>
          <a:endParaRPr lang="en-US"/>
        </a:p>
      </dgm:t>
    </dgm:pt>
    <dgm:pt modelId="{53AFD8C0-9518-4CE6-84CB-FC3AA2CB4297}" type="pres">
      <dgm:prSet presAssocID="{DB6F3133-31AA-4508-BBA9-FA1863F75C34}" presName="Name0" presStyleCnt="0">
        <dgm:presLayoutVars>
          <dgm:dir/>
          <dgm:animLvl val="lvl"/>
          <dgm:resizeHandles val="exact"/>
        </dgm:presLayoutVars>
      </dgm:prSet>
      <dgm:spPr/>
    </dgm:pt>
    <dgm:pt modelId="{65CE09C5-6F5A-4E1B-B046-5331425FD967}" type="pres">
      <dgm:prSet presAssocID="{036FB213-3339-4945-83E7-2423E6D3984B}" presName="composite" presStyleCnt="0"/>
      <dgm:spPr/>
    </dgm:pt>
    <dgm:pt modelId="{9596E86B-8AC3-44FE-B4EB-0A8EF6FCB2AB}" type="pres">
      <dgm:prSet presAssocID="{036FB213-3339-4945-83E7-2423E6D3984B}" presName="parTx" presStyleLbl="alignNode1" presStyleIdx="0" presStyleCnt="1" custLinFactNeighborY="0">
        <dgm:presLayoutVars>
          <dgm:chMax val="0"/>
          <dgm:chPref val="0"/>
          <dgm:bulletEnabled val="1"/>
        </dgm:presLayoutVars>
      </dgm:prSet>
      <dgm:spPr/>
    </dgm:pt>
    <dgm:pt modelId="{B58DC15E-37AE-4AB0-9D9F-37A43C496FA6}" type="pres">
      <dgm:prSet presAssocID="{036FB213-3339-4945-83E7-2423E6D3984B}" presName="desTx" presStyleLbl="alignAccFollowNode1" presStyleIdx="0" presStyleCnt="1">
        <dgm:presLayoutVars>
          <dgm:bulletEnabled val="1"/>
        </dgm:presLayoutVars>
      </dgm:prSet>
      <dgm:spPr/>
    </dgm:pt>
  </dgm:ptLst>
  <dgm:cxnLst>
    <dgm:cxn modelId="{5E654313-22A4-4E80-B825-ADBA1D524EEB}" type="presOf" srcId="{FC37AB11-1AA2-4216-A6BC-5DAA85A7F068}" destId="{B58DC15E-37AE-4AB0-9D9F-37A43C496FA6}" srcOrd="0" destOrd="1" presId="urn:microsoft.com/office/officeart/2005/8/layout/hList1"/>
    <dgm:cxn modelId="{07EE7124-9AD2-44DF-B535-8804F34B891B}" srcId="{036FB213-3339-4945-83E7-2423E6D3984B}" destId="{8EED3C40-0F93-4757-BFFF-9CCE11D77222}" srcOrd="0" destOrd="0" parTransId="{11851B7C-CA8D-4E59-985D-B7D07946AEFC}" sibTransId="{92743C30-5DC9-43CA-8B50-302B890B7837}"/>
    <dgm:cxn modelId="{CF844A32-02C0-4350-8AB5-AD5DECA82A00}" type="presOf" srcId="{DB6F3133-31AA-4508-BBA9-FA1863F75C34}" destId="{53AFD8C0-9518-4CE6-84CB-FC3AA2CB4297}" srcOrd="0" destOrd="0" presId="urn:microsoft.com/office/officeart/2005/8/layout/hList1"/>
    <dgm:cxn modelId="{0DEA6463-BAE2-4DE9-84C7-7DB6D33580AD}" srcId="{036FB213-3339-4945-83E7-2423E6D3984B}" destId="{F8A5A8B3-CB46-44B1-8810-5A4EEAF8988A}" srcOrd="3" destOrd="0" parTransId="{1A116510-4787-4AA1-A078-74EEC501CBEB}" sibTransId="{6152E3EA-087A-4E1D-9AC1-B191EFB7AFE9}"/>
    <dgm:cxn modelId="{064E9746-262B-410C-BFE9-63C888FB7D00}" type="presOf" srcId="{F8A5A8B3-CB46-44B1-8810-5A4EEAF8988A}" destId="{B58DC15E-37AE-4AB0-9D9F-37A43C496FA6}" srcOrd="0" destOrd="3" presId="urn:microsoft.com/office/officeart/2005/8/layout/hList1"/>
    <dgm:cxn modelId="{E2871252-449D-44EB-BB25-3350209B7DB2}" type="presOf" srcId="{8EED3C40-0F93-4757-BFFF-9CCE11D77222}" destId="{B58DC15E-37AE-4AB0-9D9F-37A43C496FA6}" srcOrd="0" destOrd="0" presId="urn:microsoft.com/office/officeart/2005/8/layout/hList1"/>
    <dgm:cxn modelId="{78EBFDAC-AF55-411B-8A79-9B3BADEF48FC}" srcId="{036FB213-3339-4945-83E7-2423E6D3984B}" destId="{FC37AB11-1AA2-4216-A6BC-5DAA85A7F068}" srcOrd="1" destOrd="0" parTransId="{F028CFB5-B931-4896-9A9E-D74D1BC5F17D}" sibTransId="{62382FD0-3C67-4673-B504-B92E09B5622A}"/>
    <dgm:cxn modelId="{0523D6CD-5AD1-418F-ADBB-2D34DEB9A507}" type="presOf" srcId="{036FB213-3339-4945-83E7-2423E6D3984B}" destId="{9596E86B-8AC3-44FE-B4EB-0A8EF6FCB2AB}" srcOrd="0" destOrd="0" presId="urn:microsoft.com/office/officeart/2005/8/layout/hList1"/>
    <dgm:cxn modelId="{5C7BFFD0-9B5B-4171-819B-F0E5D88DB198}" srcId="{036FB213-3339-4945-83E7-2423E6D3984B}" destId="{85B6CF19-5D6E-4FD7-B24B-311BBC2EFB38}" srcOrd="2" destOrd="0" parTransId="{37217132-F737-48F2-8891-7C1D4FCA2FF6}" sibTransId="{B8D05A6E-A412-49B1-B2B8-BED098E46DF0}"/>
    <dgm:cxn modelId="{048825F5-F414-4A42-A038-BE10B0CCB989}" type="presOf" srcId="{85B6CF19-5D6E-4FD7-B24B-311BBC2EFB38}" destId="{B58DC15E-37AE-4AB0-9D9F-37A43C496FA6}" srcOrd="0" destOrd="2" presId="urn:microsoft.com/office/officeart/2005/8/layout/hList1"/>
    <dgm:cxn modelId="{8CBC30F6-B171-4D10-8D8E-295A0E7B0BAA}" srcId="{DB6F3133-31AA-4508-BBA9-FA1863F75C34}" destId="{036FB213-3339-4945-83E7-2423E6D3984B}" srcOrd="0" destOrd="0" parTransId="{5869DC3E-5BB7-4F7B-9EBE-686EA648B350}" sibTransId="{8A5411EA-5BAD-4690-93FD-C012FA06BF7E}"/>
    <dgm:cxn modelId="{607D63FE-19AE-4141-A74A-9FEF76988909}" type="presParOf" srcId="{53AFD8C0-9518-4CE6-84CB-FC3AA2CB4297}" destId="{65CE09C5-6F5A-4E1B-B046-5331425FD967}" srcOrd="0" destOrd="0" presId="urn:microsoft.com/office/officeart/2005/8/layout/hList1"/>
    <dgm:cxn modelId="{FC9A86BD-965C-40DD-9AD2-1F26CF594DD6}" type="presParOf" srcId="{65CE09C5-6F5A-4E1B-B046-5331425FD967}" destId="{9596E86B-8AC3-44FE-B4EB-0A8EF6FCB2AB}" srcOrd="0" destOrd="0" presId="urn:microsoft.com/office/officeart/2005/8/layout/hList1"/>
    <dgm:cxn modelId="{37D05947-C034-4933-BB90-55E9397DC29C}" type="presParOf" srcId="{65CE09C5-6F5A-4E1B-B046-5331425FD967}" destId="{B58DC15E-37AE-4AB0-9D9F-37A43C496FA6}"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24A2A89-EC91-4F9F-8C2E-5E56D4E21FA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78F43C67-8083-4271-9752-0AD4585A91F8}">
      <dgm:prSet/>
      <dgm:spPr/>
      <dgm:t>
        <a:bodyPr/>
        <a:lstStyle/>
        <a:p>
          <a:r>
            <a:rPr lang="en-US" b="1" dirty="0"/>
            <a:t>DETAILS</a:t>
          </a:r>
        </a:p>
      </dgm:t>
    </dgm:pt>
    <dgm:pt modelId="{0B924A53-D6B8-499E-8FC0-DBEFD86BC4C5}" type="parTrans" cxnId="{7DFF9167-BAA5-4A73-9F5D-BF591B5FA29C}">
      <dgm:prSet/>
      <dgm:spPr/>
      <dgm:t>
        <a:bodyPr/>
        <a:lstStyle/>
        <a:p>
          <a:endParaRPr lang="en-US"/>
        </a:p>
      </dgm:t>
    </dgm:pt>
    <dgm:pt modelId="{36D77EF0-B03A-4D59-96AB-51F86302E534}" type="sibTrans" cxnId="{7DFF9167-BAA5-4A73-9F5D-BF591B5FA29C}">
      <dgm:prSet/>
      <dgm:spPr/>
      <dgm:t>
        <a:bodyPr/>
        <a:lstStyle/>
        <a:p>
          <a:endParaRPr lang="en-US"/>
        </a:p>
      </dgm:t>
    </dgm:pt>
    <dgm:pt modelId="{3EE7099A-25DF-4DA1-ACA2-0CEC9CA013F9}">
      <dgm:prSet/>
      <dgm:spPr/>
      <dgm:t>
        <a:bodyPr/>
        <a:lstStyle/>
        <a:p>
          <a:r>
            <a:rPr lang="en-US" dirty="0"/>
            <a:t>6 images, 1 message</a:t>
          </a:r>
        </a:p>
      </dgm:t>
    </dgm:pt>
    <dgm:pt modelId="{82102AFF-0B64-4CB4-BA12-5A21F9F463B0}" type="parTrans" cxnId="{A27A17B8-192A-4475-9535-18FEF0E50F17}">
      <dgm:prSet/>
      <dgm:spPr/>
      <dgm:t>
        <a:bodyPr/>
        <a:lstStyle/>
        <a:p>
          <a:endParaRPr lang="en-US"/>
        </a:p>
      </dgm:t>
    </dgm:pt>
    <dgm:pt modelId="{978F49B3-77FE-4210-A19E-4BBEC4EA0392}" type="sibTrans" cxnId="{A27A17B8-192A-4475-9535-18FEF0E50F17}">
      <dgm:prSet/>
      <dgm:spPr/>
      <dgm:t>
        <a:bodyPr/>
        <a:lstStyle/>
        <a:p>
          <a:endParaRPr lang="en-US"/>
        </a:p>
      </dgm:t>
    </dgm:pt>
    <dgm:pt modelId="{80F79399-155A-47A7-B4B2-5E1AE0C1A051}">
      <dgm:prSet/>
      <dgm:spPr/>
      <dgm:t>
        <a:bodyPr/>
        <a:lstStyle/>
        <a:p>
          <a:r>
            <a:rPr lang="en-US" dirty="0"/>
            <a:t>Top 3 tested images + 3 video screenshots</a:t>
          </a:r>
        </a:p>
      </dgm:t>
    </dgm:pt>
    <dgm:pt modelId="{A12F9E46-36B8-45A5-AE6F-DF6A707BDCCB}" type="parTrans" cxnId="{8338E8E0-F6CE-472A-B353-D23A443FD589}">
      <dgm:prSet/>
      <dgm:spPr/>
      <dgm:t>
        <a:bodyPr/>
        <a:lstStyle/>
        <a:p>
          <a:endParaRPr lang="en-US"/>
        </a:p>
      </dgm:t>
    </dgm:pt>
    <dgm:pt modelId="{7FEDFAFE-C20D-4258-ACD9-9EB50EC88394}" type="sibTrans" cxnId="{8338E8E0-F6CE-472A-B353-D23A443FD589}">
      <dgm:prSet/>
      <dgm:spPr/>
      <dgm:t>
        <a:bodyPr/>
        <a:lstStyle/>
        <a:p>
          <a:endParaRPr lang="en-US"/>
        </a:p>
      </dgm:t>
    </dgm:pt>
    <dgm:pt modelId="{773A9033-2A40-48BB-B80C-28A7C40CE1A3}">
      <dgm:prSet/>
      <dgm:spPr/>
      <dgm:t>
        <a:bodyPr/>
        <a:lstStyle/>
        <a:p>
          <a:r>
            <a:rPr lang="en-US" dirty="0"/>
            <a:t>Turned off 4 images</a:t>
          </a:r>
        </a:p>
      </dgm:t>
    </dgm:pt>
    <dgm:pt modelId="{78C64F17-03DA-4644-9A45-3CA1F0AFE355}" type="parTrans" cxnId="{AB700EB6-137F-4E54-B027-8587A479CC0E}">
      <dgm:prSet/>
      <dgm:spPr/>
      <dgm:t>
        <a:bodyPr/>
        <a:lstStyle/>
        <a:p>
          <a:endParaRPr lang="en-US"/>
        </a:p>
      </dgm:t>
    </dgm:pt>
    <dgm:pt modelId="{AA23FC0E-09D3-447F-854C-DA7D36BD93E1}" type="sibTrans" cxnId="{AB700EB6-137F-4E54-B027-8587A479CC0E}">
      <dgm:prSet/>
      <dgm:spPr/>
      <dgm:t>
        <a:bodyPr/>
        <a:lstStyle/>
        <a:p>
          <a:endParaRPr lang="en-US"/>
        </a:p>
      </dgm:t>
    </dgm:pt>
    <dgm:pt modelId="{98BB14C1-4337-4DC1-A5A2-673512CA4837}" type="pres">
      <dgm:prSet presAssocID="{024A2A89-EC91-4F9F-8C2E-5E56D4E21FA3}" presName="Name0" presStyleCnt="0">
        <dgm:presLayoutVars>
          <dgm:dir/>
          <dgm:animLvl val="lvl"/>
          <dgm:resizeHandles val="exact"/>
        </dgm:presLayoutVars>
      </dgm:prSet>
      <dgm:spPr/>
    </dgm:pt>
    <dgm:pt modelId="{942666A4-DBDF-40C7-A7C1-6CEA378E892E}" type="pres">
      <dgm:prSet presAssocID="{78F43C67-8083-4271-9752-0AD4585A91F8}" presName="composite" presStyleCnt="0"/>
      <dgm:spPr/>
    </dgm:pt>
    <dgm:pt modelId="{F08062F7-C4B6-499C-8CD0-5BDC0F73CC90}" type="pres">
      <dgm:prSet presAssocID="{78F43C67-8083-4271-9752-0AD4585A91F8}" presName="parTx" presStyleLbl="alignNode1" presStyleIdx="0" presStyleCnt="1">
        <dgm:presLayoutVars>
          <dgm:chMax val="0"/>
          <dgm:chPref val="0"/>
          <dgm:bulletEnabled val="1"/>
        </dgm:presLayoutVars>
      </dgm:prSet>
      <dgm:spPr/>
    </dgm:pt>
    <dgm:pt modelId="{160758B1-5351-4FF8-BF5A-DCB9E5F96558}" type="pres">
      <dgm:prSet presAssocID="{78F43C67-8083-4271-9752-0AD4585A91F8}" presName="desTx" presStyleLbl="alignAccFollowNode1" presStyleIdx="0" presStyleCnt="1">
        <dgm:presLayoutVars>
          <dgm:bulletEnabled val="1"/>
        </dgm:presLayoutVars>
      </dgm:prSet>
      <dgm:spPr/>
    </dgm:pt>
  </dgm:ptLst>
  <dgm:cxnLst>
    <dgm:cxn modelId="{2E247A3C-816B-4B98-AD3A-219DEC79CED3}" type="presOf" srcId="{024A2A89-EC91-4F9F-8C2E-5E56D4E21FA3}" destId="{98BB14C1-4337-4DC1-A5A2-673512CA4837}" srcOrd="0" destOrd="0" presId="urn:microsoft.com/office/officeart/2005/8/layout/hList1"/>
    <dgm:cxn modelId="{7DFF9167-BAA5-4A73-9F5D-BF591B5FA29C}" srcId="{024A2A89-EC91-4F9F-8C2E-5E56D4E21FA3}" destId="{78F43C67-8083-4271-9752-0AD4585A91F8}" srcOrd="0" destOrd="0" parTransId="{0B924A53-D6B8-499E-8FC0-DBEFD86BC4C5}" sibTransId="{36D77EF0-B03A-4D59-96AB-51F86302E534}"/>
    <dgm:cxn modelId="{0F617281-99B4-4D2D-9494-DC3B249549B3}" type="presOf" srcId="{80F79399-155A-47A7-B4B2-5E1AE0C1A051}" destId="{160758B1-5351-4FF8-BF5A-DCB9E5F96558}" srcOrd="0" destOrd="1" presId="urn:microsoft.com/office/officeart/2005/8/layout/hList1"/>
    <dgm:cxn modelId="{645AB382-2B6A-452A-AA57-45303FF57EBC}" type="presOf" srcId="{773A9033-2A40-48BB-B80C-28A7C40CE1A3}" destId="{160758B1-5351-4FF8-BF5A-DCB9E5F96558}" srcOrd="0" destOrd="2" presId="urn:microsoft.com/office/officeart/2005/8/layout/hList1"/>
    <dgm:cxn modelId="{AB700EB6-137F-4E54-B027-8587A479CC0E}" srcId="{78F43C67-8083-4271-9752-0AD4585A91F8}" destId="{773A9033-2A40-48BB-B80C-28A7C40CE1A3}" srcOrd="2" destOrd="0" parTransId="{78C64F17-03DA-4644-9A45-3CA1F0AFE355}" sibTransId="{AA23FC0E-09D3-447F-854C-DA7D36BD93E1}"/>
    <dgm:cxn modelId="{A27A17B8-192A-4475-9535-18FEF0E50F17}" srcId="{78F43C67-8083-4271-9752-0AD4585A91F8}" destId="{3EE7099A-25DF-4DA1-ACA2-0CEC9CA013F9}" srcOrd="0" destOrd="0" parTransId="{82102AFF-0B64-4CB4-BA12-5A21F9F463B0}" sibTransId="{978F49B3-77FE-4210-A19E-4BBEC4EA0392}"/>
    <dgm:cxn modelId="{8338E8E0-F6CE-472A-B353-D23A443FD589}" srcId="{78F43C67-8083-4271-9752-0AD4585A91F8}" destId="{80F79399-155A-47A7-B4B2-5E1AE0C1A051}" srcOrd="1" destOrd="0" parTransId="{A12F9E46-36B8-45A5-AE6F-DF6A707BDCCB}" sibTransId="{7FEDFAFE-C20D-4258-ACD9-9EB50EC88394}"/>
    <dgm:cxn modelId="{6ECE5AE2-A610-4B8F-9431-52BF91438FD9}" type="presOf" srcId="{3EE7099A-25DF-4DA1-ACA2-0CEC9CA013F9}" destId="{160758B1-5351-4FF8-BF5A-DCB9E5F96558}" srcOrd="0" destOrd="0" presId="urn:microsoft.com/office/officeart/2005/8/layout/hList1"/>
    <dgm:cxn modelId="{8F9A05E9-EB5C-4F3E-A4A6-F053692FDCF0}" type="presOf" srcId="{78F43C67-8083-4271-9752-0AD4585A91F8}" destId="{F08062F7-C4B6-499C-8CD0-5BDC0F73CC90}" srcOrd="0" destOrd="0" presId="urn:microsoft.com/office/officeart/2005/8/layout/hList1"/>
    <dgm:cxn modelId="{9EC44F3F-032B-41E7-B685-64149F39A585}" type="presParOf" srcId="{98BB14C1-4337-4DC1-A5A2-673512CA4837}" destId="{942666A4-DBDF-40C7-A7C1-6CEA378E892E}" srcOrd="0" destOrd="0" presId="urn:microsoft.com/office/officeart/2005/8/layout/hList1"/>
    <dgm:cxn modelId="{90015930-714D-4C59-BD85-6A6629C1D830}" type="presParOf" srcId="{942666A4-DBDF-40C7-A7C1-6CEA378E892E}" destId="{F08062F7-C4B6-499C-8CD0-5BDC0F73CC90}" srcOrd="0" destOrd="0" presId="urn:microsoft.com/office/officeart/2005/8/layout/hList1"/>
    <dgm:cxn modelId="{FAE0E298-B2C0-4515-AF35-0C887E34DF3A}" type="presParOf" srcId="{942666A4-DBDF-40C7-A7C1-6CEA378E892E}" destId="{160758B1-5351-4FF8-BF5A-DCB9E5F96558}" srcOrd="1" destOrd="0" presId="urn:microsoft.com/office/officeart/2005/8/layout/h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8E95DA9-9009-4998-855A-37E0B206E03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5033A936-4B7A-4FE3-8CDF-91063D71C757}">
      <dgm:prSet/>
      <dgm:spPr/>
      <dgm:t>
        <a:bodyPr/>
        <a:lstStyle/>
        <a:p>
          <a:r>
            <a:rPr lang="en-US" dirty="0"/>
            <a:t>Reach: </a:t>
          </a:r>
          <a:br>
            <a:rPr lang="en-US" dirty="0"/>
          </a:br>
          <a:r>
            <a:rPr lang="en-US" dirty="0"/>
            <a:t>270-710</a:t>
          </a:r>
        </a:p>
      </dgm:t>
    </dgm:pt>
    <dgm:pt modelId="{156B030D-296C-45DF-8E44-A425131875F1}" type="parTrans" cxnId="{E11CDED9-6FAC-462E-9056-33C43B1D8272}">
      <dgm:prSet/>
      <dgm:spPr/>
      <dgm:t>
        <a:bodyPr/>
        <a:lstStyle/>
        <a:p>
          <a:endParaRPr lang="en-US"/>
        </a:p>
      </dgm:t>
    </dgm:pt>
    <dgm:pt modelId="{CFE185A2-12C5-4F04-9715-92055214E4E4}" type="sibTrans" cxnId="{E11CDED9-6FAC-462E-9056-33C43B1D8272}">
      <dgm:prSet/>
      <dgm:spPr/>
      <dgm:t>
        <a:bodyPr/>
        <a:lstStyle/>
        <a:p>
          <a:endParaRPr lang="en-US"/>
        </a:p>
      </dgm:t>
    </dgm:pt>
    <dgm:pt modelId="{9DAE3DBB-F753-46CF-9FE4-1A63B546891C}">
      <dgm:prSet/>
      <dgm:spPr/>
      <dgm:t>
        <a:bodyPr/>
        <a:lstStyle/>
        <a:p>
          <a:r>
            <a:rPr lang="en-US"/>
            <a:t>Landing Page Views: 4-20</a:t>
          </a:r>
        </a:p>
      </dgm:t>
    </dgm:pt>
    <dgm:pt modelId="{440DC0A4-57E9-4B38-9159-A64E8CB0AE5B}" type="parTrans" cxnId="{05CEDCC4-F4D6-4992-860B-0B6250754DC4}">
      <dgm:prSet/>
      <dgm:spPr/>
      <dgm:t>
        <a:bodyPr/>
        <a:lstStyle/>
        <a:p>
          <a:endParaRPr lang="en-US"/>
        </a:p>
      </dgm:t>
    </dgm:pt>
    <dgm:pt modelId="{3F40BAB0-BF56-4640-96F4-C8F026314DF2}" type="sibTrans" cxnId="{05CEDCC4-F4D6-4992-860B-0B6250754DC4}">
      <dgm:prSet/>
      <dgm:spPr/>
      <dgm:t>
        <a:bodyPr/>
        <a:lstStyle/>
        <a:p>
          <a:endParaRPr lang="en-US"/>
        </a:p>
      </dgm:t>
    </dgm:pt>
    <dgm:pt modelId="{E373F00B-B863-4971-BBB3-24701358B34F}" type="pres">
      <dgm:prSet presAssocID="{A8E95DA9-9009-4998-855A-37E0B206E03D}" presName="Name0" presStyleCnt="0">
        <dgm:presLayoutVars>
          <dgm:dir/>
          <dgm:resizeHandles val="exact"/>
        </dgm:presLayoutVars>
      </dgm:prSet>
      <dgm:spPr/>
    </dgm:pt>
    <dgm:pt modelId="{90CD9923-BE12-4776-811B-0C9D4DDBE71F}" type="pres">
      <dgm:prSet presAssocID="{5033A936-4B7A-4FE3-8CDF-91063D71C757}" presName="node" presStyleLbl="node1" presStyleIdx="0" presStyleCnt="2">
        <dgm:presLayoutVars>
          <dgm:bulletEnabled val="1"/>
        </dgm:presLayoutVars>
      </dgm:prSet>
      <dgm:spPr/>
    </dgm:pt>
    <dgm:pt modelId="{3E38B863-321C-4833-9503-1CF409F771EA}" type="pres">
      <dgm:prSet presAssocID="{CFE185A2-12C5-4F04-9715-92055214E4E4}" presName="sibTrans" presStyleLbl="sibTrans2D1" presStyleIdx="0" presStyleCnt="1"/>
      <dgm:spPr/>
    </dgm:pt>
    <dgm:pt modelId="{5F044C16-36CD-4C23-8457-F713C78CF664}" type="pres">
      <dgm:prSet presAssocID="{CFE185A2-12C5-4F04-9715-92055214E4E4}" presName="connectorText" presStyleLbl="sibTrans2D1" presStyleIdx="0" presStyleCnt="1"/>
      <dgm:spPr/>
    </dgm:pt>
    <dgm:pt modelId="{95EF435D-C5EA-4C42-BA33-7344792E93F1}" type="pres">
      <dgm:prSet presAssocID="{9DAE3DBB-F753-46CF-9FE4-1A63B546891C}" presName="node" presStyleLbl="node1" presStyleIdx="1" presStyleCnt="2">
        <dgm:presLayoutVars>
          <dgm:bulletEnabled val="1"/>
        </dgm:presLayoutVars>
      </dgm:prSet>
      <dgm:spPr/>
    </dgm:pt>
  </dgm:ptLst>
  <dgm:cxnLst>
    <dgm:cxn modelId="{E1D7DF20-7CA7-4A28-9837-E77E52B59A72}" type="presOf" srcId="{A8E95DA9-9009-4998-855A-37E0B206E03D}" destId="{E373F00B-B863-4971-BBB3-24701358B34F}" srcOrd="0" destOrd="0" presId="urn:microsoft.com/office/officeart/2005/8/layout/process1"/>
    <dgm:cxn modelId="{600E1822-919A-46A2-9BBC-1F9D616A2D5E}" type="presOf" srcId="{9DAE3DBB-F753-46CF-9FE4-1A63B546891C}" destId="{95EF435D-C5EA-4C42-BA33-7344792E93F1}" srcOrd="0" destOrd="0" presId="urn:microsoft.com/office/officeart/2005/8/layout/process1"/>
    <dgm:cxn modelId="{5E13D43E-30D7-408D-9209-8C8ADE73FF04}" type="presOf" srcId="{CFE185A2-12C5-4F04-9715-92055214E4E4}" destId="{3E38B863-321C-4833-9503-1CF409F771EA}" srcOrd="0" destOrd="0" presId="urn:microsoft.com/office/officeart/2005/8/layout/process1"/>
    <dgm:cxn modelId="{E511A13F-C40C-484A-B73B-AEFA5522AC89}" type="presOf" srcId="{5033A936-4B7A-4FE3-8CDF-91063D71C757}" destId="{90CD9923-BE12-4776-811B-0C9D4DDBE71F}" srcOrd="0" destOrd="0" presId="urn:microsoft.com/office/officeart/2005/8/layout/process1"/>
    <dgm:cxn modelId="{3AE9DFB5-50F3-4FF0-A518-42BAA142034B}" type="presOf" srcId="{CFE185A2-12C5-4F04-9715-92055214E4E4}" destId="{5F044C16-36CD-4C23-8457-F713C78CF664}" srcOrd="1" destOrd="0" presId="urn:microsoft.com/office/officeart/2005/8/layout/process1"/>
    <dgm:cxn modelId="{05CEDCC4-F4D6-4992-860B-0B6250754DC4}" srcId="{A8E95DA9-9009-4998-855A-37E0B206E03D}" destId="{9DAE3DBB-F753-46CF-9FE4-1A63B546891C}" srcOrd="1" destOrd="0" parTransId="{440DC0A4-57E9-4B38-9159-A64E8CB0AE5B}" sibTransId="{3F40BAB0-BF56-4640-96F4-C8F026314DF2}"/>
    <dgm:cxn modelId="{E11CDED9-6FAC-462E-9056-33C43B1D8272}" srcId="{A8E95DA9-9009-4998-855A-37E0B206E03D}" destId="{5033A936-4B7A-4FE3-8CDF-91063D71C757}" srcOrd="0" destOrd="0" parTransId="{156B030D-296C-45DF-8E44-A425131875F1}" sibTransId="{CFE185A2-12C5-4F04-9715-92055214E4E4}"/>
    <dgm:cxn modelId="{E4D7F2BF-3A8E-4D66-AF6B-32CA5F0E2ACC}" type="presParOf" srcId="{E373F00B-B863-4971-BBB3-24701358B34F}" destId="{90CD9923-BE12-4776-811B-0C9D4DDBE71F}" srcOrd="0" destOrd="0" presId="urn:microsoft.com/office/officeart/2005/8/layout/process1"/>
    <dgm:cxn modelId="{BB0AD523-BACB-4703-A8C2-F2D2C1762391}" type="presParOf" srcId="{E373F00B-B863-4971-BBB3-24701358B34F}" destId="{3E38B863-321C-4833-9503-1CF409F771EA}" srcOrd="1" destOrd="0" presId="urn:microsoft.com/office/officeart/2005/8/layout/process1"/>
    <dgm:cxn modelId="{1C14AEDA-95C9-40BD-9D89-890AAE80FE4A}" type="presParOf" srcId="{3E38B863-321C-4833-9503-1CF409F771EA}" destId="{5F044C16-36CD-4C23-8457-F713C78CF664}" srcOrd="0" destOrd="0" presId="urn:microsoft.com/office/officeart/2005/8/layout/process1"/>
    <dgm:cxn modelId="{BB69C459-9BE1-450A-80C5-01E6800710C3}" type="presParOf" srcId="{E373F00B-B863-4971-BBB3-24701358B34F}" destId="{95EF435D-C5EA-4C42-BA33-7344792E93F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B3B1A1-EABA-4F53-A9DB-85611DF8158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94D75A1-7DC8-4FD3-BC97-5DA059662A0D}">
      <dgm:prSet/>
      <dgm:spPr/>
      <dgm:t>
        <a:bodyPr/>
        <a:lstStyle/>
        <a:p>
          <a:r>
            <a:rPr lang="en-US"/>
            <a:t>North Pacific Union Conference asked Washington Conference to pilot a “Sabbath Questions” TV commercial</a:t>
          </a:r>
        </a:p>
      </dgm:t>
    </dgm:pt>
    <dgm:pt modelId="{5DF236D2-922E-47DE-8B25-35D7B10696F7}" type="parTrans" cxnId="{3C73E05A-46D8-4A7D-9A1D-9633098237B6}">
      <dgm:prSet/>
      <dgm:spPr/>
      <dgm:t>
        <a:bodyPr/>
        <a:lstStyle/>
        <a:p>
          <a:endParaRPr lang="en-US"/>
        </a:p>
      </dgm:t>
    </dgm:pt>
    <dgm:pt modelId="{22A5EDC9-ED2E-4536-8B8D-2149B6C3F9A8}" type="sibTrans" cxnId="{3C73E05A-46D8-4A7D-9A1D-9633098237B6}">
      <dgm:prSet/>
      <dgm:spPr/>
      <dgm:t>
        <a:bodyPr/>
        <a:lstStyle/>
        <a:p>
          <a:endParaRPr lang="en-US"/>
        </a:p>
      </dgm:t>
    </dgm:pt>
    <dgm:pt modelId="{4B797540-D099-473F-B646-63E82E929DE6}">
      <dgm:prSet/>
      <dgm:spPr/>
      <dgm:t>
        <a:bodyPr/>
        <a:lstStyle/>
        <a:p>
          <a:r>
            <a:rPr lang="en-US" dirty="0"/>
            <a:t>NPUC provided two videos, basic </a:t>
          </a:r>
          <a:r>
            <a:rPr lang="en-US" dirty="0" err="1"/>
            <a:t>Wordpress</a:t>
          </a:r>
          <a:r>
            <a:rPr lang="en-US" dirty="0"/>
            <a:t> website, and funding partnership for TV commercials (value: $15,000)</a:t>
          </a:r>
        </a:p>
      </dgm:t>
    </dgm:pt>
    <dgm:pt modelId="{1DC17F25-077E-44AE-8705-6B0015AC4B8B}" type="parTrans" cxnId="{7D68540F-F7F3-44A7-89DE-D929873A30A3}">
      <dgm:prSet/>
      <dgm:spPr/>
      <dgm:t>
        <a:bodyPr/>
        <a:lstStyle/>
        <a:p>
          <a:endParaRPr lang="en-US"/>
        </a:p>
      </dgm:t>
    </dgm:pt>
    <dgm:pt modelId="{994F8AF2-E8B5-4F51-BFBC-2A40C61C13D2}" type="sibTrans" cxnId="{7D68540F-F7F3-44A7-89DE-D929873A30A3}">
      <dgm:prSet/>
      <dgm:spPr/>
      <dgm:t>
        <a:bodyPr/>
        <a:lstStyle/>
        <a:p>
          <a:endParaRPr lang="en-US"/>
        </a:p>
      </dgm:t>
    </dgm:pt>
    <dgm:pt modelId="{93508E3C-2282-4A96-AAD5-06C21FFDD28B}">
      <dgm:prSet/>
      <dgm:spPr/>
      <dgm:t>
        <a:bodyPr/>
        <a:lstStyle/>
        <a:p>
          <a:r>
            <a:rPr lang="en-US" dirty="0"/>
            <a:t>WAC provided website updates, content review, social testing, commercial ad placement contact, partial funding, and campaign management </a:t>
          </a:r>
        </a:p>
      </dgm:t>
    </dgm:pt>
    <dgm:pt modelId="{C9373029-4242-4D22-AA2E-B5CA77AA3955}" type="parTrans" cxnId="{A7961839-9A09-4CBD-8825-F43EB9ACFE55}">
      <dgm:prSet/>
      <dgm:spPr/>
      <dgm:t>
        <a:bodyPr/>
        <a:lstStyle/>
        <a:p>
          <a:endParaRPr lang="en-US"/>
        </a:p>
      </dgm:t>
    </dgm:pt>
    <dgm:pt modelId="{A01BCBD7-5E3A-451D-A410-C4A93C7F867A}" type="sibTrans" cxnId="{A7961839-9A09-4CBD-8825-F43EB9ACFE55}">
      <dgm:prSet/>
      <dgm:spPr/>
      <dgm:t>
        <a:bodyPr/>
        <a:lstStyle/>
        <a:p>
          <a:endParaRPr lang="en-US"/>
        </a:p>
      </dgm:t>
    </dgm:pt>
    <dgm:pt modelId="{FD6E1608-C59A-4115-92DD-F1B38D004CC9}" type="pres">
      <dgm:prSet presAssocID="{3CB3B1A1-EABA-4F53-A9DB-85611DF8158F}" presName="Name0" presStyleCnt="0">
        <dgm:presLayoutVars>
          <dgm:chMax val="7"/>
          <dgm:chPref val="7"/>
          <dgm:dir/>
        </dgm:presLayoutVars>
      </dgm:prSet>
      <dgm:spPr/>
    </dgm:pt>
    <dgm:pt modelId="{75A6714C-63C6-41FE-8204-E740A8423EED}" type="pres">
      <dgm:prSet presAssocID="{3CB3B1A1-EABA-4F53-A9DB-85611DF8158F}" presName="Name1" presStyleCnt="0"/>
      <dgm:spPr/>
    </dgm:pt>
    <dgm:pt modelId="{47897A54-A423-4963-986B-26D0C2C160BC}" type="pres">
      <dgm:prSet presAssocID="{3CB3B1A1-EABA-4F53-A9DB-85611DF8158F}" presName="cycle" presStyleCnt="0"/>
      <dgm:spPr/>
    </dgm:pt>
    <dgm:pt modelId="{FBE0BDB1-35BB-41C6-A9F7-57ACB36BAE70}" type="pres">
      <dgm:prSet presAssocID="{3CB3B1A1-EABA-4F53-A9DB-85611DF8158F}" presName="srcNode" presStyleLbl="node1" presStyleIdx="0" presStyleCnt="3"/>
      <dgm:spPr/>
    </dgm:pt>
    <dgm:pt modelId="{EB0840B3-F74E-4E4C-A9C2-253404557ECD}" type="pres">
      <dgm:prSet presAssocID="{3CB3B1A1-EABA-4F53-A9DB-85611DF8158F}" presName="conn" presStyleLbl="parChTrans1D2" presStyleIdx="0" presStyleCnt="1"/>
      <dgm:spPr/>
    </dgm:pt>
    <dgm:pt modelId="{D864FAA6-438A-4A21-90AE-BF6385ED03F3}" type="pres">
      <dgm:prSet presAssocID="{3CB3B1A1-EABA-4F53-A9DB-85611DF8158F}" presName="extraNode" presStyleLbl="node1" presStyleIdx="0" presStyleCnt="3"/>
      <dgm:spPr/>
    </dgm:pt>
    <dgm:pt modelId="{CB7AC0AD-4498-49E8-9411-870A7476EB31}" type="pres">
      <dgm:prSet presAssocID="{3CB3B1A1-EABA-4F53-A9DB-85611DF8158F}" presName="dstNode" presStyleLbl="node1" presStyleIdx="0" presStyleCnt="3"/>
      <dgm:spPr/>
    </dgm:pt>
    <dgm:pt modelId="{C861A7C6-080D-4DDD-B4B3-CB7A0E79FC19}" type="pres">
      <dgm:prSet presAssocID="{D94D75A1-7DC8-4FD3-BC97-5DA059662A0D}" presName="text_1" presStyleLbl="node1" presStyleIdx="0" presStyleCnt="3">
        <dgm:presLayoutVars>
          <dgm:bulletEnabled val="1"/>
        </dgm:presLayoutVars>
      </dgm:prSet>
      <dgm:spPr/>
    </dgm:pt>
    <dgm:pt modelId="{2EDB2668-32A9-4BD3-AF4A-6F1B319AE9C1}" type="pres">
      <dgm:prSet presAssocID="{D94D75A1-7DC8-4FD3-BC97-5DA059662A0D}" presName="accent_1" presStyleCnt="0"/>
      <dgm:spPr/>
    </dgm:pt>
    <dgm:pt modelId="{D0E092C6-EBF0-44D6-8EEE-23842B3746A1}" type="pres">
      <dgm:prSet presAssocID="{D94D75A1-7DC8-4FD3-BC97-5DA059662A0D}" presName="accentRepeatNode" presStyleLbl="solidFgAcc1" presStyleIdx="0" presStyleCnt="3"/>
      <dgm:spPr/>
    </dgm:pt>
    <dgm:pt modelId="{61E24D92-C109-4140-9C71-7BD9DCDD8E33}" type="pres">
      <dgm:prSet presAssocID="{4B797540-D099-473F-B646-63E82E929DE6}" presName="text_2" presStyleLbl="node1" presStyleIdx="1" presStyleCnt="3">
        <dgm:presLayoutVars>
          <dgm:bulletEnabled val="1"/>
        </dgm:presLayoutVars>
      </dgm:prSet>
      <dgm:spPr/>
    </dgm:pt>
    <dgm:pt modelId="{26D411DD-773C-44B4-9CAA-F35C1DF21077}" type="pres">
      <dgm:prSet presAssocID="{4B797540-D099-473F-B646-63E82E929DE6}" presName="accent_2" presStyleCnt="0"/>
      <dgm:spPr/>
    </dgm:pt>
    <dgm:pt modelId="{6A4D36EF-30BB-4C34-8D88-2C5DF1390357}" type="pres">
      <dgm:prSet presAssocID="{4B797540-D099-473F-B646-63E82E929DE6}" presName="accentRepeatNode" presStyleLbl="solidFgAcc1" presStyleIdx="1" presStyleCnt="3"/>
      <dgm:spPr/>
    </dgm:pt>
    <dgm:pt modelId="{EB34966C-7979-4196-BCCE-E89B24A4E352}" type="pres">
      <dgm:prSet presAssocID="{93508E3C-2282-4A96-AAD5-06C21FFDD28B}" presName="text_3" presStyleLbl="node1" presStyleIdx="2" presStyleCnt="3">
        <dgm:presLayoutVars>
          <dgm:bulletEnabled val="1"/>
        </dgm:presLayoutVars>
      </dgm:prSet>
      <dgm:spPr/>
    </dgm:pt>
    <dgm:pt modelId="{39FBD0B8-F526-42F1-BBF5-645BC719DB1A}" type="pres">
      <dgm:prSet presAssocID="{93508E3C-2282-4A96-AAD5-06C21FFDD28B}" presName="accent_3" presStyleCnt="0"/>
      <dgm:spPr/>
    </dgm:pt>
    <dgm:pt modelId="{06A9B850-3901-4378-B59F-31F94C705390}" type="pres">
      <dgm:prSet presAssocID="{93508E3C-2282-4A96-AAD5-06C21FFDD28B}" presName="accentRepeatNode" presStyleLbl="solidFgAcc1" presStyleIdx="2" presStyleCnt="3"/>
      <dgm:spPr/>
    </dgm:pt>
  </dgm:ptLst>
  <dgm:cxnLst>
    <dgm:cxn modelId="{7D68540F-F7F3-44A7-89DE-D929873A30A3}" srcId="{3CB3B1A1-EABA-4F53-A9DB-85611DF8158F}" destId="{4B797540-D099-473F-B646-63E82E929DE6}" srcOrd="1" destOrd="0" parTransId="{1DC17F25-077E-44AE-8705-6B0015AC4B8B}" sibTransId="{994F8AF2-E8B5-4F51-BFBC-2A40C61C13D2}"/>
    <dgm:cxn modelId="{836AC525-46E6-443C-8F94-459670D955BB}" type="presOf" srcId="{22A5EDC9-ED2E-4536-8B8D-2149B6C3F9A8}" destId="{EB0840B3-F74E-4E4C-A9C2-253404557ECD}" srcOrd="0" destOrd="0" presId="urn:microsoft.com/office/officeart/2008/layout/VerticalCurvedList"/>
    <dgm:cxn modelId="{A7961839-9A09-4CBD-8825-F43EB9ACFE55}" srcId="{3CB3B1A1-EABA-4F53-A9DB-85611DF8158F}" destId="{93508E3C-2282-4A96-AAD5-06C21FFDD28B}" srcOrd="2" destOrd="0" parTransId="{C9373029-4242-4D22-AA2E-B5CA77AA3955}" sibTransId="{A01BCBD7-5E3A-451D-A410-C4A93C7F867A}"/>
    <dgm:cxn modelId="{3C73E05A-46D8-4A7D-9A1D-9633098237B6}" srcId="{3CB3B1A1-EABA-4F53-A9DB-85611DF8158F}" destId="{D94D75A1-7DC8-4FD3-BC97-5DA059662A0D}" srcOrd="0" destOrd="0" parTransId="{5DF236D2-922E-47DE-8B25-35D7B10696F7}" sibTransId="{22A5EDC9-ED2E-4536-8B8D-2149B6C3F9A8}"/>
    <dgm:cxn modelId="{FEB6FC7E-756C-4A20-A8B3-D4B095217CC6}" type="presOf" srcId="{93508E3C-2282-4A96-AAD5-06C21FFDD28B}" destId="{EB34966C-7979-4196-BCCE-E89B24A4E352}" srcOrd="0" destOrd="0" presId="urn:microsoft.com/office/officeart/2008/layout/VerticalCurvedList"/>
    <dgm:cxn modelId="{87C9F7A2-9494-459D-8D8C-0B27E8DFF102}" type="presOf" srcId="{4B797540-D099-473F-B646-63E82E929DE6}" destId="{61E24D92-C109-4140-9C71-7BD9DCDD8E33}" srcOrd="0" destOrd="0" presId="urn:microsoft.com/office/officeart/2008/layout/VerticalCurvedList"/>
    <dgm:cxn modelId="{A6AD28BF-B02B-4D34-AD60-F8366213F8C7}" type="presOf" srcId="{D94D75A1-7DC8-4FD3-BC97-5DA059662A0D}" destId="{C861A7C6-080D-4DDD-B4B3-CB7A0E79FC19}" srcOrd="0" destOrd="0" presId="urn:microsoft.com/office/officeart/2008/layout/VerticalCurvedList"/>
    <dgm:cxn modelId="{EE39D7E6-3F01-4A2D-80EE-381DD39B3D3B}" type="presOf" srcId="{3CB3B1A1-EABA-4F53-A9DB-85611DF8158F}" destId="{FD6E1608-C59A-4115-92DD-F1B38D004CC9}" srcOrd="0" destOrd="0" presId="urn:microsoft.com/office/officeart/2008/layout/VerticalCurvedList"/>
    <dgm:cxn modelId="{0DBBC202-048E-428A-8ABD-A08E7D5867D2}" type="presParOf" srcId="{FD6E1608-C59A-4115-92DD-F1B38D004CC9}" destId="{75A6714C-63C6-41FE-8204-E740A8423EED}" srcOrd="0" destOrd="0" presId="urn:microsoft.com/office/officeart/2008/layout/VerticalCurvedList"/>
    <dgm:cxn modelId="{F9FDA710-147A-491F-BDFA-8690F2550E18}" type="presParOf" srcId="{75A6714C-63C6-41FE-8204-E740A8423EED}" destId="{47897A54-A423-4963-986B-26D0C2C160BC}" srcOrd="0" destOrd="0" presId="urn:microsoft.com/office/officeart/2008/layout/VerticalCurvedList"/>
    <dgm:cxn modelId="{0A534059-6B41-4308-ADC0-47EB03228A5B}" type="presParOf" srcId="{47897A54-A423-4963-986B-26D0C2C160BC}" destId="{FBE0BDB1-35BB-41C6-A9F7-57ACB36BAE70}" srcOrd="0" destOrd="0" presId="urn:microsoft.com/office/officeart/2008/layout/VerticalCurvedList"/>
    <dgm:cxn modelId="{D1EB50B0-D577-4DB0-8DEE-7F4F5A7C5913}" type="presParOf" srcId="{47897A54-A423-4963-986B-26D0C2C160BC}" destId="{EB0840B3-F74E-4E4C-A9C2-253404557ECD}" srcOrd="1" destOrd="0" presId="urn:microsoft.com/office/officeart/2008/layout/VerticalCurvedList"/>
    <dgm:cxn modelId="{F022B59A-155C-41ED-B7C2-CED22E4C9CD1}" type="presParOf" srcId="{47897A54-A423-4963-986B-26D0C2C160BC}" destId="{D864FAA6-438A-4A21-90AE-BF6385ED03F3}" srcOrd="2" destOrd="0" presId="urn:microsoft.com/office/officeart/2008/layout/VerticalCurvedList"/>
    <dgm:cxn modelId="{B6E8D5C6-5209-4952-BCF6-DE57D8454777}" type="presParOf" srcId="{47897A54-A423-4963-986B-26D0C2C160BC}" destId="{CB7AC0AD-4498-49E8-9411-870A7476EB31}" srcOrd="3" destOrd="0" presId="urn:microsoft.com/office/officeart/2008/layout/VerticalCurvedList"/>
    <dgm:cxn modelId="{364F33CE-A98D-4A47-8B0E-5CAA5BEC59EE}" type="presParOf" srcId="{75A6714C-63C6-41FE-8204-E740A8423EED}" destId="{C861A7C6-080D-4DDD-B4B3-CB7A0E79FC19}" srcOrd="1" destOrd="0" presId="urn:microsoft.com/office/officeart/2008/layout/VerticalCurvedList"/>
    <dgm:cxn modelId="{6CBE4BA3-8E5A-471F-A921-BD3074F0730E}" type="presParOf" srcId="{75A6714C-63C6-41FE-8204-E740A8423EED}" destId="{2EDB2668-32A9-4BD3-AF4A-6F1B319AE9C1}" srcOrd="2" destOrd="0" presId="urn:microsoft.com/office/officeart/2008/layout/VerticalCurvedList"/>
    <dgm:cxn modelId="{2317B9BD-6B5B-4F97-8A72-CEAFC9763AA1}" type="presParOf" srcId="{2EDB2668-32A9-4BD3-AF4A-6F1B319AE9C1}" destId="{D0E092C6-EBF0-44D6-8EEE-23842B3746A1}" srcOrd="0" destOrd="0" presId="urn:microsoft.com/office/officeart/2008/layout/VerticalCurvedList"/>
    <dgm:cxn modelId="{2F61445F-EDD9-43CB-A6A5-7B58DF0F3F8D}" type="presParOf" srcId="{75A6714C-63C6-41FE-8204-E740A8423EED}" destId="{61E24D92-C109-4140-9C71-7BD9DCDD8E33}" srcOrd="3" destOrd="0" presId="urn:microsoft.com/office/officeart/2008/layout/VerticalCurvedList"/>
    <dgm:cxn modelId="{1E046F48-5978-4925-9AFE-F902F54D280C}" type="presParOf" srcId="{75A6714C-63C6-41FE-8204-E740A8423EED}" destId="{26D411DD-773C-44B4-9CAA-F35C1DF21077}" srcOrd="4" destOrd="0" presId="urn:microsoft.com/office/officeart/2008/layout/VerticalCurvedList"/>
    <dgm:cxn modelId="{9D4B91D6-3FE4-4889-98E1-21F0C1CE2F90}" type="presParOf" srcId="{26D411DD-773C-44B4-9CAA-F35C1DF21077}" destId="{6A4D36EF-30BB-4C34-8D88-2C5DF1390357}" srcOrd="0" destOrd="0" presId="urn:microsoft.com/office/officeart/2008/layout/VerticalCurvedList"/>
    <dgm:cxn modelId="{4C0275C0-7627-44CD-91C0-044E631ECDEE}" type="presParOf" srcId="{75A6714C-63C6-41FE-8204-E740A8423EED}" destId="{EB34966C-7979-4196-BCCE-E89B24A4E352}" srcOrd="5" destOrd="0" presId="urn:microsoft.com/office/officeart/2008/layout/VerticalCurvedList"/>
    <dgm:cxn modelId="{3F7D73D0-FDC0-4330-93A6-C8EB2E50A6F3}" type="presParOf" srcId="{75A6714C-63C6-41FE-8204-E740A8423EED}" destId="{39FBD0B8-F526-42F1-BBF5-645BC719DB1A}" srcOrd="6" destOrd="0" presId="urn:microsoft.com/office/officeart/2008/layout/VerticalCurvedList"/>
    <dgm:cxn modelId="{C6E2C49A-D521-4A45-9009-FB04CE21A1D6}" type="presParOf" srcId="{39FBD0B8-F526-42F1-BBF5-645BC719DB1A}" destId="{06A9B850-3901-4378-B59F-31F94C70539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558DB9B-A41E-4965-9819-DC37092F9682}"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24F095C6-F134-486D-8DB6-BE061BEC906A}">
      <dgm:prSet/>
      <dgm:spPr/>
      <dgm:t>
        <a:bodyPr/>
        <a:lstStyle/>
        <a:p>
          <a:r>
            <a:rPr lang="en-US"/>
            <a:t>Same $50 Budget</a:t>
          </a:r>
        </a:p>
      </dgm:t>
    </dgm:pt>
    <dgm:pt modelId="{212D5719-C1DF-48EC-8387-4576F94BE9DC}" type="parTrans" cxnId="{917083DA-1118-4CC5-84B5-DE5B1B459897}">
      <dgm:prSet/>
      <dgm:spPr/>
      <dgm:t>
        <a:bodyPr/>
        <a:lstStyle/>
        <a:p>
          <a:endParaRPr lang="en-US"/>
        </a:p>
      </dgm:t>
    </dgm:pt>
    <dgm:pt modelId="{CB87DE05-189E-4EE2-8ABB-1813C6F580CF}" type="sibTrans" cxnId="{917083DA-1118-4CC5-84B5-DE5B1B459897}">
      <dgm:prSet/>
      <dgm:spPr/>
      <dgm:t>
        <a:bodyPr/>
        <a:lstStyle/>
        <a:p>
          <a:endParaRPr lang="en-US"/>
        </a:p>
      </dgm:t>
    </dgm:pt>
    <dgm:pt modelId="{9A12FD8E-319C-438B-9656-6522599ED191}">
      <dgm:prSet/>
      <dgm:spPr/>
      <dgm:t>
        <a:bodyPr/>
        <a:lstStyle/>
        <a:p>
          <a:r>
            <a:rPr lang="en-US"/>
            <a:t>Same Audience</a:t>
          </a:r>
        </a:p>
      </dgm:t>
    </dgm:pt>
    <dgm:pt modelId="{470AC757-5435-4B53-B48B-736E7A394AC0}" type="parTrans" cxnId="{A884633B-F930-4A21-8A43-394820EEB112}">
      <dgm:prSet/>
      <dgm:spPr/>
      <dgm:t>
        <a:bodyPr/>
        <a:lstStyle/>
        <a:p>
          <a:endParaRPr lang="en-US"/>
        </a:p>
      </dgm:t>
    </dgm:pt>
    <dgm:pt modelId="{D64218DA-537B-430C-8F8A-3CCF225108BE}" type="sibTrans" cxnId="{A884633B-F930-4A21-8A43-394820EEB112}">
      <dgm:prSet/>
      <dgm:spPr/>
      <dgm:t>
        <a:bodyPr/>
        <a:lstStyle/>
        <a:p>
          <a:endParaRPr lang="en-US"/>
        </a:p>
      </dgm:t>
    </dgm:pt>
    <dgm:pt modelId="{D951BA3A-CB42-486A-8D61-A8E99D8FDA06}">
      <dgm:prSet/>
      <dgm:spPr/>
      <dgm:t>
        <a:bodyPr/>
        <a:lstStyle/>
        <a:p>
          <a:r>
            <a:rPr lang="en-US"/>
            <a:t>Same Images (top 3)</a:t>
          </a:r>
        </a:p>
      </dgm:t>
    </dgm:pt>
    <dgm:pt modelId="{569EBAD2-F092-4F8C-B8B7-35FFF476228E}" type="parTrans" cxnId="{7206BAEB-0D11-42BA-BA67-74A765D648AE}">
      <dgm:prSet/>
      <dgm:spPr/>
      <dgm:t>
        <a:bodyPr/>
        <a:lstStyle/>
        <a:p>
          <a:endParaRPr lang="en-US"/>
        </a:p>
      </dgm:t>
    </dgm:pt>
    <dgm:pt modelId="{C5B59447-6079-4955-A4DD-6D704B426B22}" type="sibTrans" cxnId="{7206BAEB-0D11-42BA-BA67-74A765D648AE}">
      <dgm:prSet/>
      <dgm:spPr/>
      <dgm:t>
        <a:bodyPr/>
        <a:lstStyle/>
        <a:p>
          <a:endParaRPr lang="en-US"/>
        </a:p>
      </dgm:t>
    </dgm:pt>
    <dgm:pt modelId="{A4BD64B1-EDBF-4CD0-A4AC-E2753EC0BD29}">
      <dgm:prSet/>
      <dgm:spPr/>
      <dgm:t>
        <a:bodyPr/>
        <a:lstStyle/>
        <a:p>
          <a:r>
            <a:rPr lang="en-US"/>
            <a:t>Refined Message</a:t>
          </a:r>
        </a:p>
      </dgm:t>
    </dgm:pt>
    <dgm:pt modelId="{CBEBF481-12FA-4692-90AD-B427281021E7}" type="parTrans" cxnId="{2FE5803F-46C5-401D-A5BE-11AFA10A82DE}">
      <dgm:prSet/>
      <dgm:spPr/>
      <dgm:t>
        <a:bodyPr/>
        <a:lstStyle/>
        <a:p>
          <a:endParaRPr lang="en-US"/>
        </a:p>
      </dgm:t>
    </dgm:pt>
    <dgm:pt modelId="{0613F3DD-38C0-4046-8B73-E33AEB544AD0}" type="sibTrans" cxnId="{2FE5803F-46C5-401D-A5BE-11AFA10A82DE}">
      <dgm:prSet/>
      <dgm:spPr/>
      <dgm:t>
        <a:bodyPr/>
        <a:lstStyle/>
        <a:p>
          <a:endParaRPr lang="en-US"/>
        </a:p>
      </dgm:t>
    </dgm:pt>
    <dgm:pt modelId="{CCF81417-CEBD-47D0-A28C-E54A2E719B80}">
      <dgm:prSet/>
      <dgm:spPr/>
      <dgm:t>
        <a:bodyPr/>
        <a:lstStyle/>
        <a:p>
          <a:r>
            <a:rPr lang="en-US"/>
            <a:t>Different Objective (Traffic vs. Engagement)</a:t>
          </a:r>
        </a:p>
      </dgm:t>
    </dgm:pt>
    <dgm:pt modelId="{3BE0BF21-E2E0-4E93-A1E2-5B12859B0B94}" type="parTrans" cxnId="{BB20128E-8DDB-429E-BF16-9018DEB6FF24}">
      <dgm:prSet/>
      <dgm:spPr/>
      <dgm:t>
        <a:bodyPr/>
        <a:lstStyle/>
        <a:p>
          <a:endParaRPr lang="en-US"/>
        </a:p>
      </dgm:t>
    </dgm:pt>
    <dgm:pt modelId="{83068955-762A-458B-8297-4D7EC167D873}" type="sibTrans" cxnId="{BB20128E-8DDB-429E-BF16-9018DEB6FF24}">
      <dgm:prSet/>
      <dgm:spPr/>
      <dgm:t>
        <a:bodyPr/>
        <a:lstStyle/>
        <a:p>
          <a:endParaRPr lang="en-US"/>
        </a:p>
      </dgm:t>
    </dgm:pt>
    <dgm:pt modelId="{BD781B32-6570-4B5B-99F9-3AFF02408F3C}">
      <dgm:prSet/>
      <dgm:spPr/>
      <dgm:t>
        <a:bodyPr/>
        <a:lstStyle/>
        <a:p>
          <a:r>
            <a:rPr lang="en-US"/>
            <a:t>Thanksgiving Week Timeline</a:t>
          </a:r>
        </a:p>
      </dgm:t>
    </dgm:pt>
    <dgm:pt modelId="{47C78E36-7679-4B25-90EF-4FE8F932CED5}" type="parTrans" cxnId="{03314AD5-E981-4462-A8A9-F24C3040B08C}">
      <dgm:prSet/>
      <dgm:spPr/>
      <dgm:t>
        <a:bodyPr/>
        <a:lstStyle/>
        <a:p>
          <a:endParaRPr lang="en-US"/>
        </a:p>
      </dgm:t>
    </dgm:pt>
    <dgm:pt modelId="{7692B75A-7AC2-4C4E-9DF9-9CEB0DBE6CEC}" type="sibTrans" cxnId="{03314AD5-E981-4462-A8A9-F24C3040B08C}">
      <dgm:prSet/>
      <dgm:spPr/>
      <dgm:t>
        <a:bodyPr/>
        <a:lstStyle/>
        <a:p>
          <a:endParaRPr lang="en-US"/>
        </a:p>
      </dgm:t>
    </dgm:pt>
    <dgm:pt modelId="{2A1A2C96-8026-4087-B024-039472568F5A}" type="pres">
      <dgm:prSet presAssocID="{4558DB9B-A41E-4965-9819-DC37092F9682}" presName="linear" presStyleCnt="0">
        <dgm:presLayoutVars>
          <dgm:dir/>
          <dgm:animLvl val="lvl"/>
          <dgm:resizeHandles val="exact"/>
        </dgm:presLayoutVars>
      </dgm:prSet>
      <dgm:spPr/>
    </dgm:pt>
    <dgm:pt modelId="{21180D76-5C1E-4340-8F30-B128E31B9BDE}" type="pres">
      <dgm:prSet presAssocID="{24F095C6-F134-486D-8DB6-BE061BEC906A}" presName="parentLin" presStyleCnt="0"/>
      <dgm:spPr/>
    </dgm:pt>
    <dgm:pt modelId="{D6793E4D-F76B-49BB-AA20-94A1720C2BA1}" type="pres">
      <dgm:prSet presAssocID="{24F095C6-F134-486D-8DB6-BE061BEC906A}" presName="parentLeftMargin" presStyleLbl="node1" presStyleIdx="0" presStyleCnt="6"/>
      <dgm:spPr/>
    </dgm:pt>
    <dgm:pt modelId="{670C2C1D-BCCF-402B-A77F-D6C90C5BBAA5}" type="pres">
      <dgm:prSet presAssocID="{24F095C6-F134-486D-8DB6-BE061BEC906A}" presName="parentText" presStyleLbl="node1" presStyleIdx="0" presStyleCnt="6">
        <dgm:presLayoutVars>
          <dgm:chMax val="0"/>
          <dgm:bulletEnabled val="1"/>
        </dgm:presLayoutVars>
      </dgm:prSet>
      <dgm:spPr/>
    </dgm:pt>
    <dgm:pt modelId="{A2B0D57E-CC65-4F58-88F1-2AC9F976B6ED}" type="pres">
      <dgm:prSet presAssocID="{24F095C6-F134-486D-8DB6-BE061BEC906A}" presName="negativeSpace" presStyleCnt="0"/>
      <dgm:spPr/>
    </dgm:pt>
    <dgm:pt modelId="{1989836F-7851-4BF1-AD8C-45030BCFFD9C}" type="pres">
      <dgm:prSet presAssocID="{24F095C6-F134-486D-8DB6-BE061BEC906A}" presName="childText" presStyleLbl="conFgAcc1" presStyleIdx="0" presStyleCnt="6">
        <dgm:presLayoutVars>
          <dgm:bulletEnabled val="1"/>
        </dgm:presLayoutVars>
      </dgm:prSet>
      <dgm:spPr/>
    </dgm:pt>
    <dgm:pt modelId="{5A4D4010-49F9-4D95-ABA6-E43AD913106B}" type="pres">
      <dgm:prSet presAssocID="{CB87DE05-189E-4EE2-8ABB-1813C6F580CF}" presName="spaceBetweenRectangles" presStyleCnt="0"/>
      <dgm:spPr/>
    </dgm:pt>
    <dgm:pt modelId="{CD3DAFF7-9920-48E9-B882-D77BB3171825}" type="pres">
      <dgm:prSet presAssocID="{9A12FD8E-319C-438B-9656-6522599ED191}" presName="parentLin" presStyleCnt="0"/>
      <dgm:spPr/>
    </dgm:pt>
    <dgm:pt modelId="{7BAF0570-3773-4F90-B524-427B708F6610}" type="pres">
      <dgm:prSet presAssocID="{9A12FD8E-319C-438B-9656-6522599ED191}" presName="parentLeftMargin" presStyleLbl="node1" presStyleIdx="0" presStyleCnt="6"/>
      <dgm:spPr/>
    </dgm:pt>
    <dgm:pt modelId="{D35688D4-1676-44CB-B9D2-C289196D50B0}" type="pres">
      <dgm:prSet presAssocID="{9A12FD8E-319C-438B-9656-6522599ED191}" presName="parentText" presStyleLbl="node1" presStyleIdx="1" presStyleCnt="6">
        <dgm:presLayoutVars>
          <dgm:chMax val="0"/>
          <dgm:bulletEnabled val="1"/>
        </dgm:presLayoutVars>
      </dgm:prSet>
      <dgm:spPr/>
    </dgm:pt>
    <dgm:pt modelId="{691F8A16-B4D9-4D5B-B42A-18DAE56C9292}" type="pres">
      <dgm:prSet presAssocID="{9A12FD8E-319C-438B-9656-6522599ED191}" presName="negativeSpace" presStyleCnt="0"/>
      <dgm:spPr/>
    </dgm:pt>
    <dgm:pt modelId="{F26DE789-3C2E-4DDB-B837-2BF9EC3AE34C}" type="pres">
      <dgm:prSet presAssocID="{9A12FD8E-319C-438B-9656-6522599ED191}" presName="childText" presStyleLbl="conFgAcc1" presStyleIdx="1" presStyleCnt="6">
        <dgm:presLayoutVars>
          <dgm:bulletEnabled val="1"/>
        </dgm:presLayoutVars>
      </dgm:prSet>
      <dgm:spPr/>
    </dgm:pt>
    <dgm:pt modelId="{0887AEFA-F23B-4D6C-B69A-2174684F7239}" type="pres">
      <dgm:prSet presAssocID="{D64218DA-537B-430C-8F8A-3CCF225108BE}" presName="spaceBetweenRectangles" presStyleCnt="0"/>
      <dgm:spPr/>
    </dgm:pt>
    <dgm:pt modelId="{1E8985D8-9AE7-4057-A072-445A1C228444}" type="pres">
      <dgm:prSet presAssocID="{D951BA3A-CB42-486A-8D61-A8E99D8FDA06}" presName="parentLin" presStyleCnt="0"/>
      <dgm:spPr/>
    </dgm:pt>
    <dgm:pt modelId="{D73C7973-D5FA-4D40-A2D4-E55929ACE069}" type="pres">
      <dgm:prSet presAssocID="{D951BA3A-CB42-486A-8D61-A8E99D8FDA06}" presName="parentLeftMargin" presStyleLbl="node1" presStyleIdx="1" presStyleCnt="6"/>
      <dgm:spPr/>
    </dgm:pt>
    <dgm:pt modelId="{00941251-AC12-46C9-ADD1-D1FD89A7B61D}" type="pres">
      <dgm:prSet presAssocID="{D951BA3A-CB42-486A-8D61-A8E99D8FDA06}" presName="parentText" presStyleLbl="node1" presStyleIdx="2" presStyleCnt="6">
        <dgm:presLayoutVars>
          <dgm:chMax val="0"/>
          <dgm:bulletEnabled val="1"/>
        </dgm:presLayoutVars>
      </dgm:prSet>
      <dgm:spPr/>
    </dgm:pt>
    <dgm:pt modelId="{F78075D2-BA0C-4D76-B1E8-98ABB261CF6B}" type="pres">
      <dgm:prSet presAssocID="{D951BA3A-CB42-486A-8D61-A8E99D8FDA06}" presName="negativeSpace" presStyleCnt="0"/>
      <dgm:spPr/>
    </dgm:pt>
    <dgm:pt modelId="{AB141320-99E9-45F0-BD9A-1B4A8D2B5597}" type="pres">
      <dgm:prSet presAssocID="{D951BA3A-CB42-486A-8D61-A8E99D8FDA06}" presName="childText" presStyleLbl="conFgAcc1" presStyleIdx="2" presStyleCnt="6">
        <dgm:presLayoutVars>
          <dgm:bulletEnabled val="1"/>
        </dgm:presLayoutVars>
      </dgm:prSet>
      <dgm:spPr/>
    </dgm:pt>
    <dgm:pt modelId="{233F7D3D-67DA-41A7-9E06-EC3C62490323}" type="pres">
      <dgm:prSet presAssocID="{C5B59447-6079-4955-A4DD-6D704B426B22}" presName="spaceBetweenRectangles" presStyleCnt="0"/>
      <dgm:spPr/>
    </dgm:pt>
    <dgm:pt modelId="{4D33FC8C-118C-4C08-9983-2C003152BD60}" type="pres">
      <dgm:prSet presAssocID="{A4BD64B1-EDBF-4CD0-A4AC-E2753EC0BD29}" presName="parentLin" presStyleCnt="0"/>
      <dgm:spPr/>
    </dgm:pt>
    <dgm:pt modelId="{F17FB241-6647-406F-947F-EFA21953711A}" type="pres">
      <dgm:prSet presAssocID="{A4BD64B1-EDBF-4CD0-A4AC-E2753EC0BD29}" presName="parentLeftMargin" presStyleLbl="node1" presStyleIdx="2" presStyleCnt="6"/>
      <dgm:spPr/>
    </dgm:pt>
    <dgm:pt modelId="{AFE19051-F28F-4476-9B95-3F60A3A75494}" type="pres">
      <dgm:prSet presAssocID="{A4BD64B1-EDBF-4CD0-A4AC-E2753EC0BD29}" presName="parentText" presStyleLbl="node1" presStyleIdx="3" presStyleCnt="6">
        <dgm:presLayoutVars>
          <dgm:chMax val="0"/>
          <dgm:bulletEnabled val="1"/>
        </dgm:presLayoutVars>
      </dgm:prSet>
      <dgm:spPr/>
    </dgm:pt>
    <dgm:pt modelId="{1B28FA13-ADC0-43B2-8FD9-E64231AFD2E2}" type="pres">
      <dgm:prSet presAssocID="{A4BD64B1-EDBF-4CD0-A4AC-E2753EC0BD29}" presName="negativeSpace" presStyleCnt="0"/>
      <dgm:spPr/>
    </dgm:pt>
    <dgm:pt modelId="{B9BC8BE5-3001-42FC-8333-A9238E9DB83F}" type="pres">
      <dgm:prSet presAssocID="{A4BD64B1-EDBF-4CD0-A4AC-E2753EC0BD29}" presName="childText" presStyleLbl="conFgAcc1" presStyleIdx="3" presStyleCnt="6">
        <dgm:presLayoutVars>
          <dgm:bulletEnabled val="1"/>
        </dgm:presLayoutVars>
      </dgm:prSet>
      <dgm:spPr/>
    </dgm:pt>
    <dgm:pt modelId="{E63EDA59-4EF5-4A78-A503-D2C981173071}" type="pres">
      <dgm:prSet presAssocID="{0613F3DD-38C0-4046-8B73-E33AEB544AD0}" presName="spaceBetweenRectangles" presStyleCnt="0"/>
      <dgm:spPr/>
    </dgm:pt>
    <dgm:pt modelId="{A880CDF9-EED8-48D8-9BF3-398FB76EE0CE}" type="pres">
      <dgm:prSet presAssocID="{CCF81417-CEBD-47D0-A28C-E54A2E719B80}" presName="parentLin" presStyleCnt="0"/>
      <dgm:spPr/>
    </dgm:pt>
    <dgm:pt modelId="{4FEDFE4C-F2C7-4CB2-A0DC-5635788CEB01}" type="pres">
      <dgm:prSet presAssocID="{CCF81417-CEBD-47D0-A28C-E54A2E719B80}" presName="parentLeftMargin" presStyleLbl="node1" presStyleIdx="3" presStyleCnt="6"/>
      <dgm:spPr/>
    </dgm:pt>
    <dgm:pt modelId="{4A635D1B-4B7E-41D2-B28A-B0C4F4FCDE4D}" type="pres">
      <dgm:prSet presAssocID="{CCF81417-CEBD-47D0-A28C-E54A2E719B80}" presName="parentText" presStyleLbl="node1" presStyleIdx="4" presStyleCnt="6">
        <dgm:presLayoutVars>
          <dgm:chMax val="0"/>
          <dgm:bulletEnabled val="1"/>
        </dgm:presLayoutVars>
      </dgm:prSet>
      <dgm:spPr/>
    </dgm:pt>
    <dgm:pt modelId="{78BB4CDF-0889-442E-BEF2-B54D2450F6A5}" type="pres">
      <dgm:prSet presAssocID="{CCF81417-CEBD-47D0-A28C-E54A2E719B80}" presName="negativeSpace" presStyleCnt="0"/>
      <dgm:spPr/>
    </dgm:pt>
    <dgm:pt modelId="{7EC925D2-9581-4F56-BC3A-B1114F1DDB20}" type="pres">
      <dgm:prSet presAssocID="{CCF81417-CEBD-47D0-A28C-E54A2E719B80}" presName="childText" presStyleLbl="conFgAcc1" presStyleIdx="4" presStyleCnt="6">
        <dgm:presLayoutVars>
          <dgm:bulletEnabled val="1"/>
        </dgm:presLayoutVars>
      </dgm:prSet>
      <dgm:spPr/>
    </dgm:pt>
    <dgm:pt modelId="{2570C7E6-A9E3-4105-A3E8-920A2B4A2937}" type="pres">
      <dgm:prSet presAssocID="{83068955-762A-458B-8297-4D7EC167D873}" presName="spaceBetweenRectangles" presStyleCnt="0"/>
      <dgm:spPr/>
    </dgm:pt>
    <dgm:pt modelId="{25BC250C-B3AC-4A77-92F7-B1AF8D88DF82}" type="pres">
      <dgm:prSet presAssocID="{BD781B32-6570-4B5B-99F9-3AFF02408F3C}" presName="parentLin" presStyleCnt="0"/>
      <dgm:spPr/>
    </dgm:pt>
    <dgm:pt modelId="{9B707C23-A9B3-4B8E-9B9D-4E0B4FFE0BD1}" type="pres">
      <dgm:prSet presAssocID="{BD781B32-6570-4B5B-99F9-3AFF02408F3C}" presName="parentLeftMargin" presStyleLbl="node1" presStyleIdx="4" presStyleCnt="6"/>
      <dgm:spPr/>
    </dgm:pt>
    <dgm:pt modelId="{F628C0EA-3A03-49E7-89E5-04905F1CC5F4}" type="pres">
      <dgm:prSet presAssocID="{BD781B32-6570-4B5B-99F9-3AFF02408F3C}" presName="parentText" presStyleLbl="node1" presStyleIdx="5" presStyleCnt="6">
        <dgm:presLayoutVars>
          <dgm:chMax val="0"/>
          <dgm:bulletEnabled val="1"/>
        </dgm:presLayoutVars>
      </dgm:prSet>
      <dgm:spPr/>
    </dgm:pt>
    <dgm:pt modelId="{A4296569-4D26-44A4-8A7D-595635632573}" type="pres">
      <dgm:prSet presAssocID="{BD781B32-6570-4B5B-99F9-3AFF02408F3C}" presName="negativeSpace" presStyleCnt="0"/>
      <dgm:spPr/>
    </dgm:pt>
    <dgm:pt modelId="{BAB1C50C-B648-4D6A-A039-0DB3FA0DA48F}" type="pres">
      <dgm:prSet presAssocID="{BD781B32-6570-4B5B-99F9-3AFF02408F3C}" presName="childText" presStyleLbl="conFgAcc1" presStyleIdx="5" presStyleCnt="6">
        <dgm:presLayoutVars>
          <dgm:bulletEnabled val="1"/>
        </dgm:presLayoutVars>
      </dgm:prSet>
      <dgm:spPr/>
    </dgm:pt>
  </dgm:ptLst>
  <dgm:cxnLst>
    <dgm:cxn modelId="{5C08590E-212D-4E97-B94E-7ABD36258A76}" type="presOf" srcId="{D951BA3A-CB42-486A-8D61-A8E99D8FDA06}" destId="{D73C7973-D5FA-4D40-A2D4-E55929ACE069}" srcOrd="0" destOrd="0" presId="urn:microsoft.com/office/officeart/2005/8/layout/list1"/>
    <dgm:cxn modelId="{0B86BF16-EBF6-4B65-B6E0-297E13482DDC}" type="presOf" srcId="{24F095C6-F134-486D-8DB6-BE061BEC906A}" destId="{670C2C1D-BCCF-402B-A77F-D6C90C5BBAA5}" srcOrd="1" destOrd="0" presId="urn:microsoft.com/office/officeart/2005/8/layout/list1"/>
    <dgm:cxn modelId="{F5025F18-FC28-423D-87F5-7AE6607CD2FC}" type="presOf" srcId="{D951BA3A-CB42-486A-8D61-A8E99D8FDA06}" destId="{00941251-AC12-46C9-ADD1-D1FD89A7B61D}" srcOrd="1" destOrd="0" presId="urn:microsoft.com/office/officeart/2005/8/layout/list1"/>
    <dgm:cxn modelId="{A884633B-F930-4A21-8A43-394820EEB112}" srcId="{4558DB9B-A41E-4965-9819-DC37092F9682}" destId="{9A12FD8E-319C-438B-9656-6522599ED191}" srcOrd="1" destOrd="0" parTransId="{470AC757-5435-4B53-B48B-736E7A394AC0}" sibTransId="{D64218DA-537B-430C-8F8A-3CCF225108BE}"/>
    <dgm:cxn modelId="{2FE5803F-46C5-401D-A5BE-11AFA10A82DE}" srcId="{4558DB9B-A41E-4965-9819-DC37092F9682}" destId="{A4BD64B1-EDBF-4CD0-A4AC-E2753EC0BD29}" srcOrd="3" destOrd="0" parTransId="{CBEBF481-12FA-4692-90AD-B427281021E7}" sibTransId="{0613F3DD-38C0-4046-8B73-E33AEB544AD0}"/>
    <dgm:cxn modelId="{D3E81847-9086-49B1-8024-507F4E81EECF}" type="presOf" srcId="{4558DB9B-A41E-4965-9819-DC37092F9682}" destId="{2A1A2C96-8026-4087-B024-039472568F5A}" srcOrd="0" destOrd="0" presId="urn:microsoft.com/office/officeart/2005/8/layout/list1"/>
    <dgm:cxn modelId="{F9ABA24A-EDCB-4E1D-A706-4B2E312C0D76}" type="presOf" srcId="{9A12FD8E-319C-438B-9656-6522599ED191}" destId="{7BAF0570-3773-4F90-B524-427B708F6610}" srcOrd="0" destOrd="0" presId="urn:microsoft.com/office/officeart/2005/8/layout/list1"/>
    <dgm:cxn modelId="{C98FBF6E-D20F-4D76-8A11-5C830D4C1FA3}" type="presOf" srcId="{A4BD64B1-EDBF-4CD0-A4AC-E2753EC0BD29}" destId="{F17FB241-6647-406F-947F-EFA21953711A}" srcOrd="0" destOrd="0" presId="urn:microsoft.com/office/officeart/2005/8/layout/list1"/>
    <dgm:cxn modelId="{BB20128E-8DDB-429E-BF16-9018DEB6FF24}" srcId="{4558DB9B-A41E-4965-9819-DC37092F9682}" destId="{CCF81417-CEBD-47D0-A28C-E54A2E719B80}" srcOrd="4" destOrd="0" parTransId="{3BE0BF21-E2E0-4E93-A1E2-5B12859B0B94}" sibTransId="{83068955-762A-458B-8297-4D7EC167D873}"/>
    <dgm:cxn modelId="{F7A480A6-44A8-48BE-9A8C-49C8A2545C41}" type="presOf" srcId="{A4BD64B1-EDBF-4CD0-A4AC-E2753EC0BD29}" destId="{AFE19051-F28F-4476-9B95-3F60A3A75494}" srcOrd="1" destOrd="0" presId="urn:microsoft.com/office/officeart/2005/8/layout/list1"/>
    <dgm:cxn modelId="{4EFE72B2-0C5B-434F-A819-C7D00D6D2220}" type="presOf" srcId="{CCF81417-CEBD-47D0-A28C-E54A2E719B80}" destId="{4FEDFE4C-F2C7-4CB2-A0DC-5635788CEB01}" srcOrd="0" destOrd="0" presId="urn:microsoft.com/office/officeart/2005/8/layout/list1"/>
    <dgm:cxn modelId="{C33C02BA-FF4A-4EC6-AD1D-C6D25C179933}" type="presOf" srcId="{BD781B32-6570-4B5B-99F9-3AFF02408F3C}" destId="{9B707C23-A9B3-4B8E-9B9D-4E0B4FFE0BD1}" srcOrd="0" destOrd="0" presId="urn:microsoft.com/office/officeart/2005/8/layout/list1"/>
    <dgm:cxn modelId="{D00B35BF-A8AE-4D4A-91E6-B0BAE71CD74B}" type="presOf" srcId="{BD781B32-6570-4B5B-99F9-3AFF02408F3C}" destId="{F628C0EA-3A03-49E7-89E5-04905F1CC5F4}" srcOrd="1" destOrd="0" presId="urn:microsoft.com/office/officeart/2005/8/layout/list1"/>
    <dgm:cxn modelId="{03314AD5-E981-4462-A8A9-F24C3040B08C}" srcId="{4558DB9B-A41E-4965-9819-DC37092F9682}" destId="{BD781B32-6570-4B5B-99F9-3AFF02408F3C}" srcOrd="5" destOrd="0" parTransId="{47C78E36-7679-4B25-90EF-4FE8F932CED5}" sibTransId="{7692B75A-7AC2-4C4E-9DF9-9CEB0DBE6CEC}"/>
    <dgm:cxn modelId="{C20C88D8-5AEC-4915-BF62-C4C4E774CE84}" type="presOf" srcId="{24F095C6-F134-486D-8DB6-BE061BEC906A}" destId="{D6793E4D-F76B-49BB-AA20-94A1720C2BA1}" srcOrd="0" destOrd="0" presId="urn:microsoft.com/office/officeart/2005/8/layout/list1"/>
    <dgm:cxn modelId="{917083DA-1118-4CC5-84B5-DE5B1B459897}" srcId="{4558DB9B-A41E-4965-9819-DC37092F9682}" destId="{24F095C6-F134-486D-8DB6-BE061BEC906A}" srcOrd="0" destOrd="0" parTransId="{212D5719-C1DF-48EC-8387-4576F94BE9DC}" sibTransId="{CB87DE05-189E-4EE2-8ABB-1813C6F580CF}"/>
    <dgm:cxn modelId="{7206BAEB-0D11-42BA-BA67-74A765D648AE}" srcId="{4558DB9B-A41E-4965-9819-DC37092F9682}" destId="{D951BA3A-CB42-486A-8D61-A8E99D8FDA06}" srcOrd="2" destOrd="0" parTransId="{569EBAD2-F092-4F8C-B8B7-35FFF476228E}" sibTransId="{C5B59447-6079-4955-A4DD-6D704B426B22}"/>
    <dgm:cxn modelId="{2542D8FB-AB1C-46EE-8D6F-124A32B2B021}" type="presOf" srcId="{9A12FD8E-319C-438B-9656-6522599ED191}" destId="{D35688D4-1676-44CB-B9D2-C289196D50B0}" srcOrd="1" destOrd="0" presId="urn:microsoft.com/office/officeart/2005/8/layout/list1"/>
    <dgm:cxn modelId="{52728BFC-1AD5-469B-B66D-9C3952AB3CBF}" type="presOf" srcId="{CCF81417-CEBD-47D0-A28C-E54A2E719B80}" destId="{4A635D1B-4B7E-41D2-B28A-B0C4F4FCDE4D}" srcOrd="1" destOrd="0" presId="urn:microsoft.com/office/officeart/2005/8/layout/list1"/>
    <dgm:cxn modelId="{2CA15EC8-D27E-4894-B54F-6FEEC23AF64A}" type="presParOf" srcId="{2A1A2C96-8026-4087-B024-039472568F5A}" destId="{21180D76-5C1E-4340-8F30-B128E31B9BDE}" srcOrd="0" destOrd="0" presId="urn:microsoft.com/office/officeart/2005/8/layout/list1"/>
    <dgm:cxn modelId="{5390A916-F197-4370-B1D2-2425F637897B}" type="presParOf" srcId="{21180D76-5C1E-4340-8F30-B128E31B9BDE}" destId="{D6793E4D-F76B-49BB-AA20-94A1720C2BA1}" srcOrd="0" destOrd="0" presId="urn:microsoft.com/office/officeart/2005/8/layout/list1"/>
    <dgm:cxn modelId="{A276612B-9F54-4F00-8FAA-374E9456687A}" type="presParOf" srcId="{21180D76-5C1E-4340-8F30-B128E31B9BDE}" destId="{670C2C1D-BCCF-402B-A77F-D6C90C5BBAA5}" srcOrd="1" destOrd="0" presId="urn:microsoft.com/office/officeart/2005/8/layout/list1"/>
    <dgm:cxn modelId="{DD0173DF-9443-4288-9475-C5A22E252BD4}" type="presParOf" srcId="{2A1A2C96-8026-4087-B024-039472568F5A}" destId="{A2B0D57E-CC65-4F58-88F1-2AC9F976B6ED}" srcOrd="1" destOrd="0" presId="urn:microsoft.com/office/officeart/2005/8/layout/list1"/>
    <dgm:cxn modelId="{E2DA8B28-F4DB-44FF-B0FB-7BC4B470EB14}" type="presParOf" srcId="{2A1A2C96-8026-4087-B024-039472568F5A}" destId="{1989836F-7851-4BF1-AD8C-45030BCFFD9C}" srcOrd="2" destOrd="0" presId="urn:microsoft.com/office/officeart/2005/8/layout/list1"/>
    <dgm:cxn modelId="{01642CDF-D6DF-4C0F-9A2F-A092DBBF2A3A}" type="presParOf" srcId="{2A1A2C96-8026-4087-B024-039472568F5A}" destId="{5A4D4010-49F9-4D95-ABA6-E43AD913106B}" srcOrd="3" destOrd="0" presId="urn:microsoft.com/office/officeart/2005/8/layout/list1"/>
    <dgm:cxn modelId="{81DF32AE-91B2-4F3C-A779-2EFBECBDEA4A}" type="presParOf" srcId="{2A1A2C96-8026-4087-B024-039472568F5A}" destId="{CD3DAFF7-9920-48E9-B882-D77BB3171825}" srcOrd="4" destOrd="0" presId="urn:microsoft.com/office/officeart/2005/8/layout/list1"/>
    <dgm:cxn modelId="{5683952C-AE54-4EB7-9352-003E70FD62E1}" type="presParOf" srcId="{CD3DAFF7-9920-48E9-B882-D77BB3171825}" destId="{7BAF0570-3773-4F90-B524-427B708F6610}" srcOrd="0" destOrd="0" presId="urn:microsoft.com/office/officeart/2005/8/layout/list1"/>
    <dgm:cxn modelId="{3429729C-A360-4F80-A008-A97CC4759C22}" type="presParOf" srcId="{CD3DAFF7-9920-48E9-B882-D77BB3171825}" destId="{D35688D4-1676-44CB-B9D2-C289196D50B0}" srcOrd="1" destOrd="0" presId="urn:microsoft.com/office/officeart/2005/8/layout/list1"/>
    <dgm:cxn modelId="{D0615516-FBBA-40F5-BD8F-208618BF08C9}" type="presParOf" srcId="{2A1A2C96-8026-4087-B024-039472568F5A}" destId="{691F8A16-B4D9-4D5B-B42A-18DAE56C9292}" srcOrd="5" destOrd="0" presId="urn:microsoft.com/office/officeart/2005/8/layout/list1"/>
    <dgm:cxn modelId="{119BAFAB-0EDB-4FB5-8B30-C6113947D51D}" type="presParOf" srcId="{2A1A2C96-8026-4087-B024-039472568F5A}" destId="{F26DE789-3C2E-4DDB-B837-2BF9EC3AE34C}" srcOrd="6" destOrd="0" presId="urn:microsoft.com/office/officeart/2005/8/layout/list1"/>
    <dgm:cxn modelId="{1F6E2A8F-713C-4236-9646-AD0B0A6E4F68}" type="presParOf" srcId="{2A1A2C96-8026-4087-B024-039472568F5A}" destId="{0887AEFA-F23B-4D6C-B69A-2174684F7239}" srcOrd="7" destOrd="0" presId="urn:microsoft.com/office/officeart/2005/8/layout/list1"/>
    <dgm:cxn modelId="{653ED3AC-A059-4F86-80E1-D704C14F3B3C}" type="presParOf" srcId="{2A1A2C96-8026-4087-B024-039472568F5A}" destId="{1E8985D8-9AE7-4057-A072-445A1C228444}" srcOrd="8" destOrd="0" presId="urn:microsoft.com/office/officeart/2005/8/layout/list1"/>
    <dgm:cxn modelId="{AC443378-4912-4900-84B6-9134849891B0}" type="presParOf" srcId="{1E8985D8-9AE7-4057-A072-445A1C228444}" destId="{D73C7973-D5FA-4D40-A2D4-E55929ACE069}" srcOrd="0" destOrd="0" presId="urn:microsoft.com/office/officeart/2005/8/layout/list1"/>
    <dgm:cxn modelId="{6B961737-88FF-4D71-8E73-00A9CADFC383}" type="presParOf" srcId="{1E8985D8-9AE7-4057-A072-445A1C228444}" destId="{00941251-AC12-46C9-ADD1-D1FD89A7B61D}" srcOrd="1" destOrd="0" presId="urn:microsoft.com/office/officeart/2005/8/layout/list1"/>
    <dgm:cxn modelId="{2930D16E-C129-4A01-BCA5-4A4282BF2586}" type="presParOf" srcId="{2A1A2C96-8026-4087-B024-039472568F5A}" destId="{F78075D2-BA0C-4D76-B1E8-98ABB261CF6B}" srcOrd="9" destOrd="0" presId="urn:microsoft.com/office/officeart/2005/8/layout/list1"/>
    <dgm:cxn modelId="{1B85F1BC-CCBB-4141-A592-48A38D20D5C5}" type="presParOf" srcId="{2A1A2C96-8026-4087-B024-039472568F5A}" destId="{AB141320-99E9-45F0-BD9A-1B4A8D2B5597}" srcOrd="10" destOrd="0" presId="urn:microsoft.com/office/officeart/2005/8/layout/list1"/>
    <dgm:cxn modelId="{5C470C30-7075-4470-A6AD-80C9350EF435}" type="presParOf" srcId="{2A1A2C96-8026-4087-B024-039472568F5A}" destId="{233F7D3D-67DA-41A7-9E06-EC3C62490323}" srcOrd="11" destOrd="0" presId="urn:microsoft.com/office/officeart/2005/8/layout/list1"/>
    <dgm:cxn modelId="{F40D00DD-8981-4F38-B5A7-794F9754B755}" type="presParOf" srcId="{2A1A2C96-8026-4087-B024-039472568F5A}" destId="{4D33FC8C-118C-4C08-9983-2C003152BD60}" srcOrd="12" destOrd="0" presId="urn:microsoft.com/office/officeart/2005/8/layout/list1"/>
    <dgm:cxn modelId="{1CA7B0EE-22F3-4556-A841-5F8A768F4690}" type="presParOf" srcId="{4D33FC8C-118C-4C08-9983-2C003152BD60}" destId="{F17FB241-6647-406F-947F-EFA21953711A}" srcOrd="0" destOrd="0" presId="urn:microsoft.com/office/officeart/2005/8/layout/list1"/>
    <dgm:cxn modelId="{92C5273F-8058-4A5B-BC6D-49A5826E7C20}" type="presParOf" srcId="{4D33FC8C-118C-4C08-9983-2C003152BD60}" destId="{AFE19051-F28F-4476-9B95-3F60A3A75494}" srcOrd="1" destOrd="0" presId="urn:microsoft.com/office/officeart/2005/8/layout/list1"/>
    <dgm:cxn modelId="{C28F8BEB-81CC-4691-8128-EED4EC21522B}" type="presParOf" srcId="{2A1A2C96-8026-4087-B024-039472568F5A}" destId="{1B28FA13-ADC0-43B2-8FD9-E64231AFD2E2}" srcOrd="13" destOrd="0" presId="urn:microsoft.com/office/officeart/2005/8/layout/list1"/>
    <dgm:cxn modelId="{E80C607D-1FA6-40F5-9383-13F2729752D5}" type="presParOf" srcId="{2A1A2C96-8026-4087-B024-039472568F5A}" destId="{B9BC8BE5-3001-42FC-8333-A9238E9DB83F}" srcOrd="14" destOrd="0" presId="urn:microsoft.com/office/officeart/2005/8/layout/list1"/>
    <dgm:cxn modelId="{B985B367-1458-4F7C-A091-E891CADE02D8}" type="presParOf" srcId="{2A1A2C96-8026-4087-B024-039472568F5A}" destId="{E63EDA59-4EF5-4A78-A503-D2C981173071}" srcOrd="15" destOrd="0" presId="urn:microsoft.com/office/officeart/2005/8/layout/list1"/>
    <dgm:cxn modelId="{C41E0593-987C-4687-9E4D-21E779677A0F}" type="presParOf" srcId="{2A1A2C96-8026-4087-B024-039472568F5A}" destId="{A880CDF9-EED8-48D8-9BF3-398FB76EE0CE}" srcOrd="16" destOrd="0" presId="urn:microsoft.com/office/officeart/2005/8/layout/list1"/>
    <dgm:cxn modelId="{3DB20F4D-13A4-4DC8-9CEA-D5DD624B5518}" type="presParOf" srcId="{A880CDF9-EED8-48D8-9BF3-398FB76EE0CE}" destId="{4FEDFE4C-F2C7-4CB2-A0DC-5635788CEB01}" srcOrd="0" destOrd="0" presId="urn:microsoft.com/office/officeart/2005/8/layout/list1"/>
    <dgm:cxn modelId="{4CEAC1E8-AD13-457F-83A2-9E26DEF5475E}" type="presParOf" srcId="{A880CDF9-EED8-48D8-9BF3-398FB76EE0CE}" destId="{4A635D1B-4B7E-41D2-B28A-B0C4F4FCDE4D}" srcOrd="1" destOrd="0" presId="urn:microsoft.com/office/officeart/2005/8/layout/list1"/>
    <dgm:cxn modelId="{42A8DCB0-1CAD-4750-BD42-335CD9766F47}" type="presParOf" srcId="{2A1A2C96-8026-4087-B024-039472568F5A}" destId="{78BB4CDF-0889-442E-BEF2-B54D2450F6A5}" srcOrd="17" destOrd="0" presId="urn:microsoft.com/office/officeart/2005/8/layout/list1"/>
    <dgm:cxn modelId="{6DF2B0CA-7A8A-49B8-8590-F8785DC040ED}" type="presParOf" srcId="{2A1A2C96-8026-4087-B024-039472568F5A}" destId="{7EC925D2-9581-4F56-BC3A-B1114F1DDB20}" srcOrd="18" destOrd="0" presId="urn:microsoft.com/office/officeart/2005/8/layout/list1"/>
    <dgm:cxn modelId="{64B7BA60-7B05-47E2-BA0B-D626B89AD4C0}" type="presParOf" srcId="{2A1A2C96-8026-4087-B024-039472568F5A}" destId="{2570C7E6-A9E3-4105-A3E8-920A2B4A2937}" srcOrd="19" destOrd="0" presId="urn:microsoft.com/office/officeart/2005/8/layout/list1"/>
    <dgm:cxn modelId="{DCD1C980-F09E-49C8-A6A8-B47807ECC531}" type="presParOf" srcId="{2A1A2C96-8026-4087-B024-039472568F5A}" destId="{25BC250C-B3AC-4A77-92F7-B1AF8D88DF82}" srcOrd="20" destOrd="0" presId="urn:microsoft.com/office/officeart/2005/8/layout/list1"/>
    <dgm:cxn modelId="{B000320C-B8F9-4840-B85D-94D50234202D}" type="presParOf" srcId="{25BC250C-B3AC-4A77-92F7-B1AF8D88DF82}" destId="{9B707C23-A9B3-4B8E-9B9D-4E0B4FFE0BD1}" srcOrd="0" destOrd="0" presId="urn:microsoft.com/office/officeart/2005/8/layout/list1"/>
    <dgm:cxn modelId="{87472201-EEF7-479D-8764-7ED020C34137}" type="presParOf" srcId="{25BC250C-B3AC-4A77-92F7-B1AF8D88DF82}" destId="{F628C0EA-3A03-49E7-89E5-04905F1CC5F4}" srcOrd="1" destOrd="0" presId="urn:microsoft.com/office/officeart/2005/8/layout/list1"/>
    <dgm:cxn modelId="{13D50CEB-406F-44F1-85E2-C9F06001225D}" type="presParOf" srcId="{2A1A2C96-8026-4087-B024-039472568F5A}" destId="{A4296569-4D26-44A4-8A7D-595635632573}" srcOrd="21" destOrd="0" presId="urn:microsoft.com/office/officeart/2005/8/layout/list1"/>
    <dgm:cxn modelId="{C05BEDFB-AC58-4CF9-9D00-0556A4EBA4FC}" type="presParOf" srcId="{2A1A2C96-8026-4087-B024-039472568F5A}" destId="{BAB1C50C-B648-4D6A-A039-0DB3FA0DA48F}" srcOrd="2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CE0223A-24BE-49DB-BD18-2C5B4F0A0FBD}"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65AF1414-A2D0-4EF0-AADA-0A2EF097A7DF}">
      <dgm:prSet/>
      <dgm:spPr/>
      <dgm:t>
        <a:bodyPr/>
        <a:lstStyle/>
        <a:p>
          <a:r>
            <a:rPr lang="en-US" b="1" dirty="0"/>
            <a:t>Engagement Overall Results</a:t>
          </a:r>
        </a:p>
      </dgm:t>
    </dgm:pt>
    <dgm:pt modelId="{3FC86447-01CC-4CD3-BF62-3D0EDC49E2C5}" type="parTrans" cxnId="{E0720399-A179-47E6-A714-07F5F66396D5}">
      <dgm:prSet/>
      <dgm:spPr/>
      <dgm:t>
        <a:bodyPr/>
        <a:lstStyle/>
        <a:p>
          <a:endParaRPr lang="en-US"/>
        </a:p>
      </dgm:t>
    </dgm:pt>
    <dgm:pt modelId="{CB2C502E-9E63-4663-B956-CBC52147E973}" type="sibTrans" cxnId="{E0720399-A179-47E6-A714-07F5F66396D5}">
      <dgm:prSet/>
      <dgm:spPr/>
      <dgm:t>
        <a:bodyPr/>
        <a:lstStyle/>
        <a:p>
          <a:endParaRPr lang="en-US"/>
        </a:p>
      </dgm:t>
    </dgm:pt>
    <dgm:pt modelId="{B0C3D8E4-6FBB-47CE-B1A8-843A3597CE6C}">
      <dgm:prSet/>
      <dgm:spPr/>
      <dgm:t>
        <a:bodyPr/>
        <a:lstStyle/>
        <a:p>
          <a:r>
            <a:rPr lang="en-US"/>
            <a:t>64 Post Engagements</a:t>
          </a:r>
        </a:p>
      </dgm:t>
    </dgm:pt>
    <dgm:pt modelId="{15A40330-FF3E-47F4-936B-2C2B613C8FEC}" type="parTrans" cxnId="{71DA48B6-FC23-4491-B1D8-09DD1D4B2C51}">
      <dgm:prSet/>
      <dgm:spPr/>
      <dgm:t>
        <a:bodyPr/>
        <a:lstStyle/>
        <a:p>
          <a:endParaRPr lang="en-US"/>
        </a:p>
      </dgm:t>
    </dgm:pt>
    <dgm:pt modelId="{574786A4-E05A-4430-9CC5-5CC8B841621F}" type="sibTrans" cxnId="{71DA48B6-FC23-4491-B1D8-09DD1D4B2C51}">
      <dgm:prSet/>
      <dgm:spPr/>
      <dgm:t>
        <a:bodyPr/>
        <a:lstStyle/>
        <a:p>
          <a:endParaRPr lang="en-US"/>
        </a:p>
      </dgm:t>
    </dgm:pt>
    <dgm:pt modelId="{BE01D546-9F01-47A9-B189-8AAFFFD81AEF}">
      <dgm:prSet/>
      <dgm:spPr/>
      <dgm:t>
        <a:bodyPr/>
        <a:lstStyle/>
        <a:p>
          <a:r>
            <a:rPr lang="en-US" dirty="0"/>
            <a:t>412 Reach</a:t>
          </a:r>
        </a:p>
      </dgm:t>
    </dgm:pt>
    <dgm:pt modelId="{C7719CD3-CDFF-4EA0-A217-7EA5EA67EEA7}" type="parTrans" cxnId="{5D3408F4-1236-490C-8BF2-E15C4C90E364}">
      <dgm:prSet/>
      <dgm:spPr/>
      <dgm:t>
        <a:bodyPr/>
        <a:lstStyle/>
        <a:p>
          <a:endParaRPr lang="en-US"/>
        </a:p>
      </dgm:t>
    </dgm:pt>
    <dgm:pt modelId="{9D0368FF-511F-486C-B2D6-E784BA802793}" type="sibTrans" cxnId="{5D3408F4-1236-490C-8BF2-E15C4C90E364}">
      <dgm:prSet/>
      <dgm:spPr/>
      <dgm:t>
        <a:bodyPr/>
        <a:lstStyle/>
        <a:p>
          <a:endParaRPr lang="en-US"/>
        </a:p>
      </dgm:t>
    </dgm:pt>
    <dgm:pt modelId="{639636A4-52BA-4FF1-84F6-CEDBB5D4AEE7}">
      <dgm:prSet/>
      <dgm:spPr/>
      <dgm:t>
        <a:bodyPr/>
        <a:lstStyle/>
        <a:p>
          <a:r>
            <a:rPr lang="en-US" dirty="0"/>
            <a:t>2,449 Impressions</a:t>
          </a:r>
        </a:p>
      </dgm:t>
    </dgm:pt>
    <dgm:pt modelId="{6FB2E12F-1A6C-4A02-A0A9-05E8BC1C4609}" type="parTrans" cxnId="{4C098A79-CA07-4E8D-A051-4A800A9F75DA}">
      <dgm:prSet/>
      <dgm:spPr/>
      <dgm:t>
        <a:bodyPr/>
        <a:lstStyle/>
        <a:p>
          <a:endParaRPr lang="en-US"/>
        </a:p>
      </dgm:t>
    </dgm:pt>
    <dgm:pt modelId="{55605C6D-A550-4D6B-A83E-F2F5284977B8}" type="sibTrans" cxnId="{4C098A79-CA07-4E8D-A051-4A800A9F75DA}">
      <dgm:prSet/>
      <dgm:spPr/>
      <dgm:t>
        <a:bodyPr/>
        <a:lstStyle/>
        <a:p>
          <a:endParaRPr lang="en-US"/>
        </a:p>
      </dgm:t>
    </dgm:pt>
    <dgm:pt modelId="{B0221C9F-D755-42EC-840E-E3D50CCC35F4}">
      <dgm:prSet/>
      <dgm:spPr/>
      <dgm:t>
        <a:bodyPr/>
        <a:lstStyle/>
        <a:p>
          <a:r>
            <a:rPr lang="en-US" dirty="0"/>
            <a:t>$50 Budget</a:t>
          </a:r>
        </a:p>
      </dgm:t>
    </dgm:pt>
    <dgm:pt modelId="{31DF231A-662F-477A-BAE5-FDAC01A85C9B}" type="parTrans" cxnId="{FDC926C1-B665-44D5-BBE4-D774D48C225F}">
      <dgm:prSet/>
      <dgm:spPr/>
      <dgm:t>
        <a:bodyPr/>
        <a:lstStyle/>
        <a:p>
          <a:endParaRPr lang="en-US"/>
        </a:p>
      </dgm:t>
    </dgm:pt>
    <dgm:pt modelId="{21013F39-C588-4610-BA10-704A4427FAF1}" type="sibTrans" cxnId="{FDC926C1-B665-44D5-BBE4-D774D48C225F}">
      <dgm:prSet/>
      <dgm:spPr/>
      <dgm:t>
        <a:bodyPr/>
        <a:lstStyle/>
        <a:p>
          <a:endParaRPr lang="en-US"/>
        </a:p>
      </dgm:t>
    </dgm:pt>
    <dgm:pt modelId="{3C212499-3C74-4495-AF60-B980E5ED7280}">
      <dgm:prSet/>
      <dgm:spPr/>
      <dgm:t>
        <a:bodyPr/>
        <a:lstStyle/>
        <a:p>
          <a:r>
            <a:rPr lang="en-US"/>
            <a:t>17 Landing Page Views</a:t>
          </a:r>
        </a:p>
      </dgm:t>
    </dgm:pt>
    <dgm:pt modelId="{6A2E3A0F-63B4-4094-8687-0E3152FBE003}" type="parTrans" cxnId="{27313AB5-F0C3-48DF-B04D-9F7AF5CC5F44}">
      <dgm:prSet/>
      <dgm:spPr/>
      <dgm:t>
        <a:bodyPr/>
        <a:lstStyle/>
        <a:p>
          <a:endParaRPr lang="en-US"/>
        </a:p>
      </dgm:t>
    </dgm:pt>
    <dgm:pt modelId="{827BDD80-3CF4-4872-80F5-4F903CD1CEF1}" type="sibTrans" cxnId="{27313AB5-F0C3-48DF-B04D-9F7AF5CC5F44}">
      <dgm:prSet/>
      <dgm:spPr/>
      <dgm:t>
        <a:bodyPr/>
        <a:lstStyle/>
        <a:p>
          <a:endParaRPr lang="en-US"/>
        </a:p>
      </dgm:t>
    </dgm:pt>
    <dgm:pt modelId="{42CA8699-1A3E-44B3-9DAD-B687B837B5B0}">
      <dgm:prSet/>
      <dgm:spPr/>
      <dgm:t>
        <a:bodyPr/>
        <a:lstStyle/>
        <a:p>
          <a:r>
            <a:rPr lang="en-US"/>
            <a:t>399 Reach</a:t>
          </a:r>
        </a:p>
      </dgm:t>
    </dgm:pt>
    <dgm:pt modelId="{F11AEF6E-283E-484E-B350-62F6F4AA8019}" type="parTrans" cxnId="{815EEF59-B21A-4378-B82B-22692E85CE1C}">
      <dgm:prSet/>
      <dgm:spPr/>
      <dgm:t>
        <a:bodyPr/>
        <a:lstStyle/>
        <a:p>
          <a:endParaRPr lang="en-US"/>
        </a:p>
      </dgm:t>
    </dgm:pt>
    <dgm:pt modelId="{A7FEC8A1-D8E2-4C77-8A5F-95FD39576600}" type="sibTrans" cxnId="{815EEF59-B21A-4378-B82B-22692E85CE1C}">
      <dgm:prSet/>
      <dgm:spPr/>
      <dgm:t>
        <a:bodyPr/>
        <a:lstStyle/>
        <a:p>
          <a:endParaRPr lang="en-US"/>
        </a:p>
      </dgm:t>
    </dgm:pt>
    <dgm:pt modelId="{8CFC62CF-4F93-4F3C-AFD6-58F706502E13}">
      <dgm:prSet/>
      <dgm:spPr/>
      <dgm:t>
        <a:bodyPr/>
        <a:lstStyle/>
        <a:p>
          <a:r>
            <a:rPr lang="en-US"/>
            <a:t>2,143 Impressions</a:t>
          </a:r>
        </a:p>
      </dgm:t>
    </dgm:pt>
    <dgm:pt modelId="{CC31DEB6-5BA8-42F2-97B2-8DBD687CA499}" type="parTrans" cxnId="{F3679D6E-C586-4AB2-9C87-D03EE938805E}">
      <dgm:prSet/>
      <dgm:spPr/>
      <dgm:t>
        <a:bodyPr/>
        <a:lstStyle/>
        <a:p>
          <a:endParaRPr lang="en-US"/>
        </a:p>
      </dgm:t>
    </dgm:pt>
    <dgm:pt modelId="{7FD3CBD3-B63A-4E73-8E2F-DD9B7ADD92DD}" type="sibTrans" cxnId="{F3679D6E-C586-4AB2-9C87-D03EE938805E}">
      <dgm:prSet/>
      <dgm:spPr/>
      <dgm:t>
        <a:bodyPr/>
        <a:lstStyle/>
        <a:p>
          <a:endParaRPr lang="en-US"/>
        </a:p>
      </dgm:t>
    </dgm:pt>
    <dgm:pt modelId="{4F055989-5F32-4346-9777-799D4271E011}">
      <dgm:prSet/>
      <dgm:spPr/>
      <dgm:t>
        <a:bodyPr/>
        <a:lstStyle/>
        <a:p>
          <a:r>
            <a:rPr lang="en-US" dirty="0"/>
            <a:t>$50 Budget</a:t>
          </a:r>
        </a:p>
      </dgm:t>
    </dgm:pt>
    <dgm:pt modelId="{3D893E21-F8E9-4B18-BBD5-84332EC27531}" type="parTrans" cxnId="{B84BF408-E8AA-4F5D-B49C-3AEDD34BD319}">
      <dgm:prSet/>
      <dgm:spPr/>
      <dgm:t>
        <a:bodyPr/>
        <a:lstStyle/>
        <a:p>
          <a:endParaRPr lang="en-US"/>
        </a:p>
      </dgm:t>
    </dgm:pt>
    <dgm:pt modelId="{91ECE8AF-1031-4EEF-B489-C776781E9E76}" type="sibTrans" cxnId="{B84BF408-E8AA-4F5D-B49C-3AEDD34BD319}">
      <dgm:prSet/>
      <dgm:spPr/>
      <dgm:t>
        <a:bodyPr/>
        <a:lstStyle/>
        <a:p>
          <a:endParaRPr lang="en-US"/>
        </a:p>
      </dgm:t>
    </dgm:pt>
    <dgm:pt modelId="{274F89F7-4CC0-4903-A006-A279B8E37954}">
      <dgm:prSet/>
      <dgm:spPr/>
      <dgm:t>
        <a:bodyPr/>
        <a:lstStyle/>
        <a:p>
          <a:r>
            <a:rPr lang="en-US" b="0" dirty="0"/>
            <a:t>Age Appeal: 65+, 45-54</a:t>
          </a:r>
        </a:p>
      </dgm:t>
    </dgm:pt>
    <dgm:pt modelId="{441A88D2-EF7F-470D-A9BC-5FC41AA32F3F}" type="parTrans" cxnId="{72856AB6-0C2B-4A92-AB16-0D76142F9788}">
      <dgm:prSet/>
      <dgm:spPr/>
      <dgm:t>
        <a:bodyPr/>
        <a:lstStyle/>
        <a:p>
          <a:endParaRPr lang="en-US"/>
        </a:p>
      </dgm:t>
    </dgm:pt>
    <dgm:pt modelId="{6543A326-EBCD-4279-B69A-C22607169D3D}" type="sibTrans" cxnId="{72856AB6-0C2B-4A92-AB16-0D76142F9788}">
      <dgm:prSet/>
      <dgm:spPr/>
      <dgm:t>
        <a:bodyPr/>
        <a:lstStyle/>
        <a:p>
          <a:endParaRPr lang="en-US"/>
        </a:p>
      </dgm:t>
    </dgm:pt>
    <dgm:pt modelId="{C75EF5C4-BE6E-4C3A-89F9-DDFD8706CA3A}">
      <dgm:prSet/>
      <dgm:spPr/>
      <dgm:t>
        <a:bodyPr/>
        <a:lstStyle/>
        <a:p>
          <a:r>
            <a:rPr lang="en-US" b="1" dirty="0"/>
            <a:t>Traffic Results</a:t>
          </a:r>
        </a:p>
      </dgm:t>
    </dgm:pt>
    <dgm:pt modelId="{89CEE197-1B08-46FA-AF90-BD331C4B98FB}" type="sibTrans" cxnId="{D81FB1CE-94A5-4863-BA05-0E3F5055C060}">
      <dgm:prSet/>
      <dgm:spPr/>
      <dgm:t>
        <a:bodyPr/>
        <a:lstStyle/>
        <a:p>
          <a:endParaRPr lang="en-US"/>
        </a:p>
      </dgm:t>
    </dgm:pt>
    <dgm:pt modelId="{7DDA219B-CD72-4712-A294-2EE94553F7DB}" type="parTrans" cxnId="{D81FB1CE-94A5-4863-BA05-0E3F5055C060}">
      <dgm:prSet/>
      <dgm:spPr/>
      <dgm:t>
        <a:bodyPr/>
        <a:lstStyle/>
        <a:p>
          <a:endParaRPr lang="en-US"/>
        </a:p>
      </dgm:t>
    </dgm:pt>
    <dgm:pt modelId="{09AB95D2-A411-4CB2-99EF-69146097D791}">
      <dgm:prSet/>
      <dgm:spPr/>
      <dgm:t>
        <a:bodyPr/>
        <a:lstStyle/>
        <a:p>
          <a:r>
            <a:rPr lang="en-US" dirty="0"/>
            <a:t>Gender Appeal: 52 Women, 12 Men</a:t>
          </a:r>
        </a:p>
      </dgm:t>
    </dgm:pt>
    <dgm:pt modelId="{A39171A2-C477-4900-B742-BE5453ADEE8E}" type="parTrans" cxnId="{626079C8-1DCC-4279-AD3A-543FA380467D}">
      <dgm:prSet/>
      <dgm:spPr/>
      <dgm:t>
        <a:bodyPr/>
        <a:lstStyle/>
        <a:p>
          <a:endParaRPr lang="en-US"/>
        </a:p>
      </dgm:t>
    </dgm:pt>
    <dgm:pt modelId="{16CB903E-E0B0-4E8D-A985-A2882061FFA6}" type="sibTrans" cxnId="{626079C8-1DCC-4279-AD3A-543FA380467D}">
      <dgm:prSet/>
      <dgm:spPr/>
      <dgm:t>
        <a:bodyPr/>
        <a:lstStyle/>
        <a:p>
          <a:endParaRPr lang="en-US"/>
        </a:p>
      </dgm:t>
    </dgm:pt>
    <dgm:pt modelId="{1D2AD839-68C4-415D-B778-3B53C87C5E7E}">
      <dgm:prSet/>
      <dgm:spPr/>
      <dgm:t>
        <a:bodyPr/>
        <a:lstStyle/>
        <a:p>
          <a:r>
            <a:rPr lang="en-US" dirty="0"/>
            <a:t>Age Appeal: 65+, 45-54, 55-64</a:t>
          </a:r>
        </a:p>
      </dgm:t>
    </dgm:pt>
    <dgm:pt modelId="{A7263CA7-BF74-4639-AA71-D2D8E7C67681}" type="parTrans" cxnId="{339DC11E-A1BA-4BDA-B56A-BA2A4F340EF7}">
      <dgm:prSet/>
      <dgm:spPr/>
      <dgm:t>
        <a:bodyPr/>
        <a:lstStyle/>
        <a:p>
          <a:endParaRPr lang="en-US"/>
        </a:p>
      </dgm:t>
    </dgm:pt>
    <dgm:pt modelId="{BBB0687F-6DC4-498B-86F3-AC575A180316}" type="sibTrans" cxnId="{339DC11E-A1BA-4BDA-B56A-BA2A4F340EF7}">
      <dgm:prSet/>
      <dgm:spPr/>
      <dgm:t>
        <a:bodyPr/>
        <a:lstStyle/>
        <a:p>
          <a:endParaRPr lang="en-US"/>
        </a:p>
      </dgm:t>
    </dgm:pt>
    <dgm:pt modelId="{C67FAAB2-EF8C-434F-81E5-2C3375BFD888}">
      <dgm:prSet/>
      <dgm:spPr/>
      <dgm:t>
        <a:bodyPr/>
        <a:lstStyle/>
        <a:p>
          <a:r>
            <a:rPr lang="en-US" dirty="0"/>
            <a:t>Gender: 15 Women, 2 Men</a:t>
          </a:r>
        </a:p>
      </dgm:t>
    </dgm:pt>
    <dgm:pt modelId="{FC4FBA43-7C41-4727-918F-78A939F3D533}" type="parTrans" cxnId="{AED7B9C4-A6D3-4133-9504-E48E36430C47}">
      <dgm:prSet/>
      <dgm:spPr/>
      <dgm:t>
        <a:bodyPr/>
        <a:lstStyle/>
        <a:p>
          <a:endParaRPr lang="en-US"/>
        </a:p>
      </dgm:t>
    </dgm:pt>
    <dgm:pt modelId="{77E5D1A8-E59A-408F-BEA8-338DB256D7B0}" type="sibTrans" cxnId="{AED7B9C4-A6D3-4133-9504-E48E36430C47}">
      <dgm:prSet/>
      <dgm:spPr/>
      <dgm:t>
        <a:bodyPr/>
        <a:lstStyle/>
        <a:p>
          <a:endParaRPr lang="en-US"/>
        </a:p>
      </dgm:t>
    </dgm:pt>
    <dgm:pt modelId="{0BC5F2E1-1A40-433D-925C-BE7CF9E3E23F}" type="pres">
      <dgm:prSet presAssocID="{4CE0223A-24BE-49DB-BD18-2C5B4F0A0FBD}" presName="Name0" presStyleCnt="0">
        <dgm:presLayoutVars>
          <dgm:dir/>
          <dgm:resizeHandles val="exact"/>
        </dgm:presLayoutVars>
      </dgm:prSet>
      <dgm:spPr/>
    </dgm:pt>
    <dgm:pt modelId="{51E1D233-F720-4BEA-8361-D06560A7D1F7}" type="pres">
      <dgm:prSet presAssocID="{65AF1414-A2D0-4EF0-AADA-0A2EF097A7DF}" presName="composite" presStyleCnt="0"/>
      <dgm:spPr/>
    </dgm:pt>
    <dgm:pt modelId="{E5C62705-754D-406D-A71B-8C1836534767}" type="pres">
      <dgm:prSet presAssocID="{65AF1414-A2D0-4EF0-AADA-0A2EF097A7DF}" presName="rect1" presStyleLbl="bgImgPlace1" presStyleIdx="0" presStyleCnt="2"/>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731B111D-76B6-4FBC-B86E-317C33780DF2}" type="pres">
      <dgm:prSet presAssocID="{65AF1414-A2D0-4EF0-AADA-0A2EF097A7DF}" presName="wedgeRectCallout1" presStyleLbl="node1" presStyleIdx="0" presStyleCnt="2" custScaleY="167044">
        <dgm:presLayoutVars>
          <dgm:bulletEnabled val="1"/>
        </dgm:presLayoutVars>
      </dgm:prSet>
      <dgm:spPr/>
    </dgm:pt>
    <dgm:pt modelId="{E1C5516D-9669-4550-BC6C-9BF802C42E0A}" type="pres">
      <dgm:prSet presAssocID="{CB2C502E-9E63-4663-B956-CBC52147E973}" presName="sibTrans" presStyleCnt="0"/>
      <dgm:spPr/>
    </dgm:pt>
    <dgm:pt modelId="{73A6E3D7-63C2-4384-A175-7B39EB18F677}" type="pres">
      <dgm:prSet presAssocID="{C75EF5C4-BE6E-4C3A-89F9-DDFD8706CA3A}" presName="composite" presStyleCnt="0"/>
      <dgm:spPr/>
    </dgm:pt>
    <dgm:pt modelId="{99B5746E-11F0-4D3D-A25D-E46C508A49C2}" type="pres">
      <dgm:prSet presAssocID="{C75EF5C4-BE6E-4C3A-89F9-DDFD8706CA3A}" presName="rect1" presStyleLbl="bgImgPlace1" presStyleIdx="1" presStyleCnt="2"/>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49CAC35-05D3-4442-8CC5-2661B7AB8F78}" type="pres">
      <dgm:prSet presAssocID="{C75EF5C4-BE6E-4C3A-89F9-DDFD8706CA3A}" presName="wedgeRectCallout1" presStyleLbl="node1" presStyleIdx="1" presStyleCnt="2" custScaleY="164631">
        <dgm:presLayoutVars>
          <dgm:bulletEnabled val="1"/>
        </dgm:presLayoutVars>
      </dgm:prSet>
      <dgm:spPr/>
    </dgm:pt>
  </dgm:ptLst>
  <dgm:cxnLst>
    <dgm:cxn modelId="{B84BF408-E8AA-4F5D-B49C-3AEDD34BD319}" srcId="{C75EF5C4-BE6E-4C3A-89F9-DDFD8706CA3A}" destId="{4F055989-5F32-4346-9777-799D4271E011}" srcOrd="3" destOrd="0" parTransId="{3D893E21-F8E9-4B18-BBD5-84332EC27531}" sibTransId="{91ECE8AF-1031-4EEF-B489-C776781E9E76}"/>
    <dgm:cxn modelId="{18354E16-0812-4852-A71C-19783B314B36}" type="presOf" srcId="{274F89F7-4CC0-4903-A006-A279B8E37954}" destId="{731B111D-76B6-4FBC-B86E-317C33780DF2}" srcOrd="0" destOrd="5" presId="urn:microsoft.com/office/officeart/2008/layout/BendingPictureCaptionList"/>
    <dgm:cxn modelId="{339DC11E-A1BA-4BDA-B56A-BA2A4F340EF7}" srcId="{C75EF5C4-BE6E-4C3A-89F9-DDFD8706CA3A}" destId="{1D2AD839-68C4-415D-B778-3B53C87C5E7E}" srcOrd="4" destOrd="0" parTransId="{A7263CA7-BF74-4639-AA71-D2D8E7C67681}" sibTransId="{BBB0687F-6DC4-498B-86F3-AC575A180316}"/>
    <dgm:cxn modelId="{0951022B-4209-4016-A24A-15A050B8E1D9}" type="presOf" srcId="{4CE0223A-24BE-49DB-BD18-2C5B4F0A0FBD}" destId="{0BC5F2E1-1A40-433D-925C-BE7CF9E3E23F}" srcOrd="0" destOrd="0" presId="urn:microsoft.com/office/officeart/2008/layout/BendingPictureCaptionList"/>
    <dgm:cxn modelId="{BC69425C-8006-4297-9658-C1903057262A}" type="presOf" srcId="{B0C3D8E4-6FBB-47CE-B1A8-843A3597CE6C}" destId="{731B111D-76B6-4FBC-B86E-317C33780DF2}" srcOrd="0" destOrd="1" presId="urn:microsoft.com/office/officeart/2008/layout/BendingPictureCaptionList"/>
    <dgm:cxn modelId="{0E0FF744-71D2-489C-9E97-5EDE1985DFA8}" type="presOf" srcId="{B0221C9F-D755-42EC-840E-E3D50CCC35F4}" destId="{731B111D-76B6-4FBC-B86E-317C33780DF2}" srcOrd="0" destOrd="4" presId="urn:microsoft.com/office/officeart/2008/layout/BendingPictureCaptionList"/>
    <dgm:cxn modelId="{7D95336A-452E-48DC-B2E7-179A5062FE26}" type="presOf" srcId="{BE01D546-9F01-47A9-B189-8AAFFFD81AEF}" destId="{731B111D-76B6-4FBC-B86E-317C33780DF2}" srcOrd="0" destOrd="2" presId="urn:microsoft.com/office/officeart/2008/layout/BendingPictureCaptionList"/>
    <dgm:cxn modelId="{32F2834A-066A-4AFB-A843-EB70B48787DC}" type="presOf" srcId="{639636A4-52BA-4FF1-84F6-CEDBB5D4AEE7}" destId="{731B111D-76B6-4FBC-B86E-317C33780DF2}" srcOrd="0" destOrd="3" presId="urn:microsoft.com/office/officeart/2008/layout/BendingPictureCaptionList"/>
    <dgm:cxn modelId="{F3679D6E-C586-4AB2-9C87-D03EE938805E}" srcId="{C75EF5C4-BE6E-4C3A-89F9-DDFD8706CA3A}" destId="{8CFC62CF-4F93-4F3C-AFD6-58F706502E13}" srcOrd="2" destOrd="0" parTransId="{CC31DEB6-5BA8-42F2-97B2-8DBD687CA499}" sibTransId="{7FD3CBD3-B63A-4E73-8E2F-DD9B7ADD92DD}"/>
    <dgm:cxn modelId="{4C098A79-CA07-4E8D-A051-4A800A9F75DA}" srcId="{65AF1414-A2D0-4EF0-AADA-0A2EF097A7DF}" destId="{639636A4-52BA-4FF1-84F6-CEDBB5D4AEE7}" srcOrd="2" destOrd="0" parTransId="{6FB2E12F-1A6C-4A02-A0A9-05E8BC1C4609}" sibTransId="{55605C6D-A550-4D6B-A83E-F2F5284977B8}"/>
    <dgm:cxn modelId="{815EEF59-B21A-4378-B82B-22692E85CE1C}" srcId="{C75EF5C4-BE6E-4C3A-89F9-DDFD8706CA3A}" destId="{42CA8699-1A3E-44B3-9DAD-B687B837B5B0}" srcOrd="1" destOrd="0" parTransId="{F11AEF6E-283E-484E-B350-62F6F4AA8019}" sibTransId="{A7FEC8A1-D8E2-4C77-8A5F-95FD39576600}"/>
    <dgm:cxn modelId="{55E3298B-3825-466E-9207-C9A877BAB168}" type="presOf" srcId="{65AF1414-A2D0-4EF0-AADA-0A2EF097A7DF}" destId="{731B111D-76B6-4FBC-B86E-317C33780DF2}" srcOrd="0" destOrd="0" presId="urn:microsoft.com/office/officeart/2008/layout/BendingPictureCaptionList"/>
    <dgm:cxn modelId="{E0720399-A179-47E6-A714-07F5F66396D5}" srcId="{4CE0223A-24BE-49DB-BD18-2C5B4F0A0FBD}" destId="{65AF1414-A2D0-4EF0-AADA-0A2EF097A7DF}" srcOrd="0" destOrd="0" parTransId="{3FC86447-01CC-4CD3-BF62-3D0EDC49E2C5}" sibTransId="{CB2C502E-9E63-4663-B956-CBC52147E973}"/>
    <dgm:cxn modelId="{C3863CAE-FD7D-432B-819E-B9F834B60250}" type="presOf" srcId="{4F055989-5F32-4346-9777-799D4271E011}" destId="{C49CAC35-05D3-4442-8CC5-2661B7AB8F78}" srcOrd="0" destOrd="4" presId="urn:microsoft.com/office/officeart/2008/layout/BendingPictureCaptionList"/>
    <dgm:cxn modelId="{27313AB5-F0C3-48DF-B04D-9F7AF5CC5F44}" srcId="{C75EF5C4-BE6E-4C3A-89F9-DDFD8706CA3A}" destId="{3C212499-3C74-4495-AF60-B980E5ED7280}" srcOrd="0" destOrd="0" parTransId="{6A2E3A0F-63B4-4094-8687-0E3152FBE003}" sibTransId="{827BDD80-3CF4-4872-80F5-4F903CD1CEF1}"/>
    <dgm:cxn modelId="{71DA48B6-FC23-4491-B1D8-09DD1D4B2C51}" srcId="{65AF1414-A2D0-4EF0-AADA-0A2EF097A7DF}" destId="{B0C3D8E4-6FBB-47CE-B1A8-843A3597CE6C}" srcOrd="0" destOrd="0" parTransId="{15A40330-FF3E-47F4-936B-2C2B613C8FEC}" sibTransId="{574786A4-E05A-4430-9CC5-5CC8B841621F}"/>
    <dgm:cxn modelId="{72856AB6-0C2B-4A92-AB16-0D76142F9788}" srcId="{65AF1414-A2D0-4EF0-AADA-0A2EF097A7DF}" destId="{274F89F7-4CC0-4903-A006-A279B8E37954}" srcOrd="4" destOrd="0" parTransId="{441A88D2-EF7F-470D-A9BC-5FC41AA32F3F}" sibTransId="{6543A326-EBCD-4279-B69A-C22607169D3D}"/>
    <dgm:cxn modelId="{14AC6BBE-8A91-4C4D-AB0C-03940C36C4A3}" type="presOf" srcId="{8CFC62CF-4F93-4F3C-AFD6-58F706502E13}" destId="{C49CAC35-05D3-4442-8CC5-2661B7AB8F78}" srcOrd="0" destOrd="3" presId="urn:microsoft.com/office/officeart/2008/layout/BendingPictureCaptionList"/>
    <dgm:cxn modelId="{F04D94BF-E854-486B-9C4F-D1E9DC8DEEEE}" type="presOf" srcId="{09AB95D2-A411-4CB2-99EF-69146097D791}" destId="{731B111D-76B6-4FBC-B86E-317C33780DF2}" srcOrd="0" destOrd="6" presId="urn:microsoft.com/office/officeart/2008/layout/BendingPictureCaptionList"/>
    <dgm:cxn modelId="{FDC926C1-B665-44D5-BBE4-D774D48C225F}" srcId="{65AF1414-A2D0-4EF0-AADA-0A2EF097A7DF}" destId="{B0221C9F-D755-42EC-840E-E3D50CCC35F4}" srcOrd="3" destOrd="0" parTransId="{31DF231A-662F-477A-BAE5-FDAC01A85C9B}" sibTransId="{21013F39-C588-4610-BA10-704A4427FAF1}"/>
    <dgm:cxn modelId="{AED7B9C4-A6D3-4133-9504-E48E36430C47}" srcId="{C75EF5C4-BE6E-4C3A-89F9-DDFD8706CA3A}" destId="{C67FAAB2-EF8C-434F-81E5-2C3375BFD888}" srcOrd="5" destOrd="0" parTransId="{FC4FBA43-7C41-4727-918F-78A939F3D533}" sibTransId="{77E5D1A8-E59A-408F-BEA8-338DB256D7B0}"/>
    <dgm:cxn modelId="{626079C8-1DCC-4279-AD3A-543FA380467D}" srcId="{65AF1414-A2D0-4EF0-AADA-0A2EF097A7DF}" destId="{09AB95D2-A411-4CB2-99EF-69146097D791}" srcOrd="5" destOrd="0" parTransId="{A39171A2-C477-4900-B742-BE5453ADEE8E}" sibTransId="{16CB903E-E0B0-4E8D-A985-A2882061FFA6}"/>
    <dgm:cxn modelId="{D81FB1CE-94A5-4863-BA05-0E3F5055C060}" srcId="{4CE0223A-24BE-49DB-BD18-2C5B4F0A0FBD}" destId="{C75EF5C4-BE6E-4C3A-89F9-DDFD8706CA3A}" srcOrd="1" destOrd="0" parTransId="{7DDA219B-CD72-4712-A294-2EE94553F7DB}" sibTransId="{89CEE197-1B08-46FA-AF90-BD331C4B98FB}"/>
    <dgm:cxn modelId="{AEB974DF-EF98-4556-AE87-A9B35B1EC4F9}" type="presOf" srcId="{C67FAAB2-EF8C-434F-81E5-2C3375BFD888}" destId="{C49CAC35-05D3-4442-8CC5-2661B7AB8F78}" srcOrd="0" destOrd="6" presId="urn:microsoft.com/office/officeart/2008/layout/BendingPictureCaptionList"/>
    <dgm:cxn modelId="{AE3F92E9-3203-419A-9397-9236E32A15C7}" type="presOf" srcId="{42CA8699-1A3E-44B3-9DAD-B687B837B5B0}" destId="{C49CAC35-05D3-4442-8CC5-2661B7AB8F78}" srcOrd="0" destOrd="2" presId="urn:microsoft.com/office/officeart/2008/layout/BendingPictureCaptionList"/>
    <dgm:cxn modelId="{741C55F1-FC25-48DC-AE9D-D25F6FF81972}" type="presOf" srcId="{1D2AD839-68C4-415D-B778-3B53C87C5E7E}" destId="{C49CAC35-05D3-4442-8CC5-2661B7AB8F78}" srcOrd="0" destOrd="5" presId="urn:microsoft.com/office/officeart/2008/layout/BendingPictureCaptionList"/>
    <dgm:cxn modelId="{93B7A8F1-D82A-4295-86FE-D80E933B8BD2}" type="presOf" srcId="{3C212499-3C74-4495-AF60-B980E5ED7280}" destId="{C49CAC35-05D3-4442-8CC5-2661B7AB8F78}" srcOrd="0" destOrd="1" presId="urn:microsoft.com/office/officeart/2008/layout/BendingPictureCaptionList"/>
    <dgm:cxn modelId="{5D3408F4-1236-490C-8BF2-E15C4C90E364}" srcId="{65AF1414-A2D0-4EF0-AADA-0A2EF097A7DF}" destId="{BE01D546-9F01-47A9-B189-8AAFFFD81AEF}" srcOrd="1" destOrd="0" parTransId="{C7719CD3-CDFF-4EA0-A217-7EA5EA67EEA7}" sibTransId="{9D0368FF-511F-486C-B2D6-E784BA802793}"/>
    <dgm:cxn modelId="{C654B6F6-7A2D-4B95-A616-B476607A7134}" type="presOf" srcId="{C75EF5C4-BE6E-4C3A-89F9-DDFD8706CA3A}" destId="{C49CAC35-05D3-4442-8CC5-2661B7AB8F78}" srcOrd="0" destOrd="0" presId="urn:microsoft.com/office/officeart/2008/layout/BendingPictureCaptionList"/>
    <dgm:cxn modelId="{EB861B51-D13A-43F5-BCA2-BADDDA1E9F7F}" type="presParOf" srcId="{0BC5F2E1-1A40-433D-925C-BE7CF9E3E23F}" destId="{51E1D233-F720-4BEA-8361-D06560A7D1F7}" srcOrd="0" destOrd="0" presId="urn:microsoft.com/office/officeart/2008/layout/BendingPictureCaptionList"/>
    <dgm:cxn modelId="{2C19B15E-8091-4440-B285-38F97A97D8AF}" type="presParOf" srcId="{51E1D233-F720-4BEA-8361-D06560A7D1F7}" destId="{E5C62705-754D-406D-A71B-8C1836534767}" srcOrd="0" destOrd="0" presId="urn:microsoft.com/office/officeart/2008/layout/BendingPictureCaptionList"/>
    <dgm:cxn modelId="{CB59B740-4130-4013-B19B-42DF438BDE4F}" type="presParOf" srcId="{51E1D233-F720-4BEA-8361-D06560A7D1F7}" destId="{731B111D-76B6-4FBC-B86E-317C33780DF2}" srcOrd="1" destOrd="0" presId="urn:microsoft.com/office/officeart/2008/layout/BendingPictureCaptionList"/>
    <dgm:cxn modelId="{36E0ADA9-1E74-457C-8CA0-B5D0711AD367}" type="presParOf" srcId="{0BC5F2E1-1A40-433D-925C-BE7CF9E3E23F}" destId="{E1C5516D-9669-4550-BC6C-9BF802C42E0A}" srcOrd="1" destOrd="0" presId="urn:microsoft.com/office/officeart/2008/layout/BendingPictureCaptionList"/>
    <dgm:cxn modelId="{106E124E-4961-4073-BFAC-6C74B58A1D23}" type="presParOf" srcId="{0BC5F2E1-1A40-433D-925C-BE7CF9E3E23F}" destId="{73A6E3D7-63C2-4384-A175-7B39EB18F677}" srcOrd="2" destOrd="0" presId="urn:microsoft.com/office/officeart/2008/layout/BendingPictureCaptionList"/>
    <dgm:cxn modelId="{614C6E53-6C9C-4192-B13D-31C38487D004}" type="presParOf" srcId="{73A6E3D7-63C2-4384-A175-7B39EB18F677}" destId="{99B5746E-11F0-4D3D-A25D-E46C508A49C2}" srcOrd="0" destOrd="0" presId="urn:microsoft.com/office/officeart/2008/layout/BendingPictureCaptionList"/>
    <dgm:cxn modelId="{64A44D7A-F91E-433C-8994-E61CAA2AF6AC}" type="presParOf" srcId="{73A6E3D7-63C2-4384-A175-7B39EB18F677}" destId="{C49CAC35-05D3-4442-8CC5-2661B7AB8F78}"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4E81DD5-BDE3-42AA-8096-4F186017C315}"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en-US"/>
        </a:p>
      </dgm:t>
    </dgm:pt>
    <dgm:pt modelId="{A1D8308D-2709-4ED6-BE39-22844F87EDC7}">
      <dgm:prSet/>
      <dgm:spPr/>
      <dgm:t>
        <a:bodyPr/>
        <a:lstStyle/>
        <a:p>
          <a:r>
            <a:rPr lang="en-US"/>
            <a:t>Image 1</a:t>
          </a:r>
        </a:p>
      </dgm:t>
    </dgm:pt>
    <dgm:pt modelId="{4EE30D0B-09FE-4B1A-BD0C-4F9CD4EC2C62}" type="parTrans" cxnId="{D90383D5-F5F9-4F62-8BF5-6EC4576DF6AD}">
      <dgm:prSet/>
      <dgm:spPr/>
      <dgm:t>
        <a:bodyPr/>
        <a:lstStyle/>
        <a:p>
          <a:endParaRPr lang="en-US"/>
        </a:p>
      </dgm:t>
    </dgm:pt>
    <dgm:pt modelId="{921B1181-EFF6-4E01-91AE-FDF950ECD1C5}" type="sibTrans" cxnId="{D90383D5-F5F9-4F62-8BF5-6EC4576DF6AD}">
      <dgm:prSet/>
      <dgm:spPr/>
      <dgm:t>
        <a:bodyPr/>
        <a:lstStyle/>
        <a:p>
          <a:endParaRPr lang="en-US"/>
        </a:p>
      </dgm:t>
    </dgm:pt>
    <dgm:pt modelId="{5368CC6F-D29D-4891-A2DC-4B3DCDF8CDFA}">
      <dgm:prSet/>
      <dgm:spPr/>
      <dgm:t>
        <a:bodyPr/>
        <a:lstStyle/>
        <a:p>
          <a:r>
            <a:rPr lang="en-US" dirty="0"/>
            <a:t>15 Post Engagements</a:t>
          </a:r>
        </a:p>
      </dgm:t>
    </dgm:pt>
    <dgm:pt modelId="{F4AB01EC-2215-4E31-8A47-28321304FE9A}" type="parTrans" cxnId="{DBAB5A02-9C91-4165-817C-87CFEDF1548C}">
      <dgm:prSet/>
      <dgm:spPr/>
      <dgm:t>
        <a:bodyPr/>
        <a:lstStyle/>
        <a:p>
          <a:endParaRPr lang="en-US"/>
        </a:p>
      </dgm:t>
    </dgm:pt>
    <dgm:pt modelId="{9BE92AB4-08A0-436A-8459-3F80E8C5A6C0}" type="sibTrans" cxnId="{DBAB5A02-9C91-4165-817C-87CFEDF1548C}">
      <dgm:prSet/>
      <dgm:spPr/>
      <dgm:t>
        <a:bodyPr/>
        <a:lstStyle/>
        <a:p>
          <a:endParaRPr lang="en-US"/>
        </a:p>
      </dgm:t>
    </dgm:pt>
    <dgm:pt modelId="{D1DCF743-8761-4FBB-A9C6-9196AE22DCE5}">
      <dgm:prSet/>
      <dgm:spPr/>
      <dgm:t>
        <a:bodyPr/>
        <a:lstStyle/>
        <a:p>
          <a:r>
            <a:rPr lang="en-US"/>
            <a:t>275 Reach (187 Women, 86 Men)</a:t>
          </a:r>
        </a:p>
      </dgm:t>
    </dgm:pt>
    <dgm:pt modelId="{410E4D49-ACAE-445D-BB36-493164CEA0D7}" type="parTrans" cxnId="{F6642DE5-B25E-4681-A989-54CBA2130220}">
      <dgm:prSet/>
      <dgm:spPr/>
      <dgm:t>
        <a:bodyPr/>
        <a:lstStyle/>
        <a:p>
          <a:endParaRPr lang="en-US"/>
        </a:p>
      </dgm:t>
    </dgm:pt>
    <dgm:pt modelId="{847A3882-409B-441B-A028-25F7AF1FFA01}" type="sibTrans" cxnId="{F6642DE5-B25E-4681-A989-54CBA2130220}">
      <dgm:prSet/>
      <dgm:spPr/>
      <dgm:t>
        <a:bodyPr/>
        <a:lstStyle/>
        <a:p>
          <a:endParaRPr lang="en-US"/>
        </a:p>
      </dgm:t>
    </dgm:pt>
    <dgm:pt modelId="{ECC6047E-B1E9-4F9B-9654-AADA946D74C2}">
      <dgm:prSet/>
      <dgm:spPr/>
      <dgm:t>
        <a:bodyPr/>
        <a:lstStyle/>
        <a:p>
          <a:r>
            <a:rPr lang="en-US"/>
            <a:t>Image 3</a:t>
          </a:r>
        </a:p>
      </dgm:t>
    </dgm:pt>
    <dgm:pt modelId="{3D08DBC3-7BAA-4AD3-9248-3066E656322E}" type="parTrans" cxnId="{0A98649A-3784-4CEF-A14A-D8524695FA10}">
      <dgm:prSet/>
      <dgm:spPr/>
      <dgm:t>
        <a:bodyPr/>
        <a:lstStyle/>
        <a:p>
          <a:endParaRPr lang="en-US"/>
        </a:p>
      </dgm:t>
    </dgm:pt>
    <dgm:pt modelId="{1AB6DF1F-BFEB-4D1D-8A28-1BB4EB134722}" type="sibTrans" cxnId="{0A98649A-3784-4CEF-A14A-D8524695FA10}">
      <dgm:prSet/>
      <dgm:spPr/>
      <dgm:t>
        <a:bodyPr/>
        <a:lstStyle/>
        <a:p>
          <a:endParaRPr lang="en-US"/>
        </a:p>
      </dgm:t>
    </dgm:pt>
    <dgm:pt modelId="{19E49545-BAE9-480A-83F3-676B5259789C}">
      <dgm:prSet/>
      <dgm:spPr/>
      <dgm:t>
        <a:bodyPr/>
        <a:lstStyle/>
        <a:p>
          <a:r>
            <a:rPr lang="en-US"/>
            <a:t>42 Post Engagements</a:t>
          </a:r>
        </a:p>
      </dgm:t>
    </dgm:pt>
    <dgm:pt modelId="{60EBDCAD-A68D-431C-A5C7-90487B03B77E}" type="parTrans" cxnId="{903C8C42-7A90-409D-8C28-F95F96194F63}">
      <dgm:prSet/>
      <dgm:spPr/>
      <dgm:t>
        <a:bodyPr/>
        <a:lstStyle/>
        <a:p>
          <a:endParaRPr lang="en-US"/>
        </a:p>
      </dgm:t>
    </dgm:pt>
    <dgm:pt modelId="{A0C23A51-3C63-471F-8895-6174594EDACD}" type="sibTrans" cxnId="{903C8C42-7A90-409D-8C28-F95F96194F63}">
      <dgm:prSet/>
      <dgm:spPr/>
      <dgm:t>
        <a:bodyPr/>
        <a:lstStyle/>
        <a:p>
          <a:endParaRPr lang="en-US"/>
        </a:p>
      </dgm:t>
    </dgm:pt>
    <dgm:pt modelId="{5405443D-00AD-4467-BA05-527A6DD87E12}">
      <dgm:prSet/>
      <dgm:spPr/>
      <dgm:t>
        <a:bodyPr/>
        <a:lstStyle/>
        <a:p>
          <a:r>
            <a:rPr lang="en-US"/>
            <a:t>396 Reach (265 Women, 128 Men)</a:t>
          </a:r>
        </a:p>
      </dgm:t>
    </dgm:pt>
    <dgm:pt modelId="{A5856F32-B6E8-42C6-BDDE-6492CF646AAC}" type="parTrans" cxnId="{B7C3EC9F-0B88-410B-9CEE-2ED62D724494}">
      <dgm:prSet/>
      <dgm:spPr/>
      <dgm:t>
        <a:bodyPr/>
        <a:lstStyle/>
        <a:p>
          <a:endParaRPr lang="en-US"/>
        </a:p>
      </dgm:t>
    </dgm:pt>
    <dgm:pt modelId="{6649A4E6-441E-4F5F-B800-7575725B538E}" type="sibTrans" cxnId="{B7C3EC9F-0B88-410B-9CEE-2ED62D724494}">
      <dgm:prSet/>
      <dgm:spPr/>
      <dgm:t>
        <a:bodyPr/>
        <a:lstStyle/>
        <a:p>
          <a:endParaRPr lang="en-US"/>
        </a:p>
      </dgm:t>
    </dgm:pt>
    <dgm:pt modelId="{22E0672B-C09A-4083-B5CA-03125A8D70DA}">
      <dgm:prSet/>
      <dgm:spPr/>
      <dgm:t>
        <a:bodyPr/>
        <a:lstStyle/>
        <a:p>
          <a:r>
            <a:rPr lang="en-US"/>
            <a:t>4 Additional Images</a:t>
          </a:r>
        </a:p>
      </dgm:t>
    </dgm:pt>
    <dgm:pt modelId="{6BD40668-CF1A-41CA-8961-22BA1DB4CEAA}" type="parTrans" cxnId="{B14CF58C-7FC0-4013-8C46-7525E8EEAFC7}">
      <dgm:prSet/>
      <dgm:spPr/>
      <dgm:t>
        <a:bodyPr/>
        <a:lstStyle/>
        <a:p>
          <a:endParaRPr lang="en-US"/>
        </a:p>
      </dgm:t>
    </dgm:pt>
    <dgm:pt modelId="{CB4D06D8-33A4-4A42-9386-DC654C899E74}" type="sibTrans" cxnId="{B14CF58C-7FC0-4013-8C46-7525E8EEAFC7}">
      <dgm:prSet/>
      <dgm:spPr/>
      <dgm:t>
        <a:bodyPr/>
        <a:lstStyle/>
        <a:p>
          <a:endParaRPr lang="en-US"/>
        </a:p>
      </dgm:t>
    </dgm:pt>
    <dgm:pt modelId="{C299F92B-BF27-486B-B678-A6F0367071C1}">
      <dgm:prSet/>
      <dgm:spPr/>
      <dgm:t>
        <a:bodyPr/>
        <a:lstStyle/>
        <a:p>
          <a:r>
            <a:rPr lang="en-US"/>
            <a:t>1-2 Post Engagements</a:t>
          </a:r>
        </a:p>
      </dgm:t>
    </dgm:pt>
    <dgm:pt modelId="{EE1E4933-CC20-4FCA-8582-B24054BF0FD5}" type="parTrans" cxnId="{A35E4FCA-9E18-4446-8539-6C29950FB263}">
      <dgm:prSet/>
      <dgm:spPr/>
      <dgm:t>
        <a:bodyPr/>
        <a:lstStyle/>
        <a:p>
          <a:endParaRPr lang="en-US"/>
        </a:p>
      </dgm:t>
    </dgm:pt>
    <dgm:pt modelId="{CAD63531-F138-4DCA-8A79-C7902FC44A96}" type="sibTrans" cxnId="{A35E4FCA-9E18-4446-8539-6C29950FB263}">
      <dgm:prSet/>
      <dgm:spPr/>
      <dgm:t>
        <a:bodyPr/>
        <a:lstStyle/>
        <a:p>
          <a:endParaRPr lang="en-US"/>
        </a:p>
      </dgm:t>
    </dgm:pt>
    <dgm:pt modelId="{4F506FFE-E92D-4BCC-B515-27ABCAB49F5A}">
      <dgm:prSet/>
      <dgm:spPr/>
      <dgm:t>
        <a:bodyPr/>
        <a:lstStyle/>
        <a:p>
          <a:r>
            <a:rPr lang="en-US"/>
            <a:t>Turned Off Early</a:t>
          </a:r>
        </a:p>
      </dgm:t>
    </dgm:pt>
    <dgm:pt modelId="{07833574-3A44-484F-AB4F-EE8C2B574E17}" type="parTrans" cxnId="{1C226AD3-A0F2-4487-9E2F-0A711C36ABE1}">
      <dgm:prSet/>
      <dgm:spPr/>
      <dgm:t>
        <a:bodyPr/>
        <a:lstStyle/>
        <a:p>
          <a:endParaRPr lang="en-US"/>
        </a:p>
      </dgm:t>
    </dgm:pt>
    <dgm:pt modelId="{9CC61ACE-2E43-4DB0-8073-439201ADE9A7}" type="sibTrans" cxnId="{1C226AD3-A0F2-4487-9E2F-0A711C36ABE1}">
      <dgm:prSet/>
      <dgm:spPr/>
      <dgm:t>
        <a:bodyPr/>
        <a:lstStyle/>
        <a:p>
          <a:endParaRPr lang="en-US"/>
        </a:p>
      </dgm:t>
    </dgm:pt>
    <dgm:pt modelId="{0FF0553D-F085-4381-878B-22488B0E8C38}" type="pres">
      <dgm:prSet presAssocID="{B4E81DD5-BDE3-42AA-8096-4F186017C315}" presName="linearFlow" presStyleCnt="0">
        <dgm:presLayoutVars>
          <dgm:dir/>
          <dgm:resizeHandles val="exact"/>
        </dgm:presLayoutVars>
      </dgm:prSet>
      <dgm:spPr/>
    </dgm:pt>
    <dgm:pt modelId="{C65FB717-DD59-43A3-B17C-7883AFE27F33}" type="pres">
      <dgm:prSet presAssocID="{A1D8308D-2709-4ED6-BE39-22844F87EDC7}" presName="composite" presStyleCnt="0"/>
      <dgm:spPr/>
    </dgm:pt>
    <dgm:pt modelId="{D17CCB7F-B88B-4C85-A545-B40B570B3B43}" type="pres">
      <dgm:prSet presAssocID="{A1D8308D-2709-4ED6-BE39-22844F87EDC7}"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41D98D30-8CE1-4139-A51C-5A6F4ED58A28}" type="pres">
      <dgm:prSet presAssocID="{A1D8308D-2709-4ED6-BE39-22844F87EDC7}" presName="txShp" presStyleLbl="node1" presStyleIdx="0" presStyleCnt="3">
        <dgm:presLayoutVars>
          <dgm:bulletEnabled val="1"/>
        </dgm:presLayoutVars>
      </dgm:prSet>
      <dgm:spPr/>
    </dgm:pt>
    <dgm:pt modelId="{A03E1D04-D49F-4ECB-B89A-4633D8298E12}" type="pres">
      <dgm:prSet presAssocID="{921B1181-EFF6-4E01-91AE-FDF950ECD1C5}" presName="spacing" presStyleCnt="0"/>
      <dgm:spPr/>
    </dgm:pt>
    <dgm:pt modelId="{19A581FA-B8BA-44A5-8E88-EA4A9605E643}" type="pres">
      <dgm:prSet presAssocID="{ECC6047E-B1E9-4F9B-9654-AADA946D74C2}" presName="composite" presStyleCnt="0"/>
      <dgm:spPr/>
    </dgm:pt>
    <dgm:pt modelId="{FEE82382-F332-4129-81E3-A631EAEB2680}" type="pres">
      <dgm:prSet presAssocID="{ECC6047E-B1E9-4F9B-9654-AADA946D74C2}"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11A92A6-61F0-459B-B2E8-A33542733FFE}" type="pres">
      <dgm:prSet presAssocID="{ECC6047E-B1E9-4F9B-9654-AADA946D74C2}" presName="txShp" presStyleLbl="node1" presStyleIdx="1" presStyleCnt="3">
        <dgm:presLayoutVars>
          <dgm:bulletEnabled val="1"/>
        </dgm:presLayoutVars>
      </dgm:prSet>
      <dgm:spPr/>
    </dgm:pt>
    <dgm:pt modelId="{DFAC717B-75B6-44B6-9048-1B24BE0A786D}" type="pres">
      <dgm:prSet presAssocID="{1AB6DF1F-BFEB-4D1D-8A28-1BB4EB134722}" presName="spacing" presStyleCnt="0"/>
      <dgm:spPr/>
    </dgm:pt>
    <dgm:pt modelId="{424636B3-4912-4701-A2BB-5BF4EA59F2C7}" type="pres">
      <dgm:prSet presAssocID="{22E0672B-C09A-4083-B5CA-03125A8D70DA}" presName="composite" presStyleCnt="0"/>
      <dgm:spPr/>
    </dgm:pt>
    <dgm:pt modelId="{B75C298E-BF31-4DED-9E9F-25975CCFFBDB}" type="pres">
      <dgm:prSet presAssocID="{22E0672B-C09A-4083-B5CA-03125A8D70DA}" presName="imgShp" presStyleLbl="fgImgPlace1" presStyleIdx="2" presStyleCnt="3"/>
      <dgm:spPr/>
    </dgm:pt>
    <dgm:pt modelId="{B6441D68-AD94-432A-991A-091B8ED22FB9}" type="pres">
      <dgm:prSet presAssocID="{22E0672B-C09A-4083-B5CA-03125A8D70DA}" presName="txShp" presStyleLbl="node1" presStyleIdx="2" presStyleCnt="3">
        <dgm:presLayoutVars>
          <dgm:bulletEnabled val="1"/>
        </dgm:presLayoutVars>
      </dgm:prSet>
      <dgm:spPr/>
    </dgm:pt>
  </dgm:ptLst>
  <dgm:cxnLst>
    <dgm:cxn modelId="{DBAB5A02-9C91-4165-817C-87CFEDF1548C}" srcId="{A1D8308D-2709-4ED6-BE39-22844F87EDC7}" destId="{5368CC6F-D29D-4891-A2DC-4B3DCDF8CDFA}" srcOrd="0" destOrd="0" parTransId="{F4AB01EC-2215-4E31-8A47-28321304FE9A}" sibTransId="{9BE92AB4-08A0-436A-8459-3F80E8C5A6C0}"/>
    <dgm:cxn modelId="{2D2B430C-5315-4F31-9D90-4C560C5A0FDE}" type="presOf" srcId="{D1DCF743-8761-4FBB-A9C6-9196AE22DCE5}" destId="{41D98D30-8CE1-4139-A51C-5A6F4ED58A28}" srcOrd="0" destOrd="2" presId="urn:microsoft.com/office/officeart/2005/8/layout/vList3"/>
    <dgm:cxn modelId="{11B6A617-1F14-4974-B72A-716C58D55D33}" type="presOf" srcId="{A1D8308D-2709-4ED6-BE39-22844F87EDC7}" destId="{41D98D30-8CE1-4139-A51C-5A6F4ED58A28}" srcOrd="0" destOrd="0" presId="urn:microsoft.com/office/officeart/2005/8/layout/vList3"/>
    <dgm:cxn modelId="{71256C2F-CAF8-4980-8EEF-E7B04332D9A2}" type="presOf" srcId="{B4E81DD5-BDE3-42AA-8096-4F186017C315}" destId="{0FF0553D-F085-4381-878B-22488B0E8C38}" srcOrd="0" destOrd="0" presId="urn:microsoft.com/office/officeart/2005/8/layout/vList3"/>
    <dgm:cxn modelId="{9C0D9030-B76D-4049-8496-7B3DB72463B1}" type="presOf" srcId="{19E49545-BAE9-480A-83F3-676B5259789C}" destId="{C11A92A6-61F0-459B-B2E8-A33542733FFE}" srcOrd="0" destOrd="1" presId="urn:microsoft.com/office/officeart/2005/8/layout/vList3"/>
    <dgm:cxn modelId="{B01D7F3F-53CF-43AE-A699-9F6344034C5C}" type="presOf" srcId="{22E0672B-C09A-4083-B5CA-03125A8D70DA}" destId="{B6441D68-AD94-432A-991A-091B8ED22FB9}" srcOrd="0" destOrd="0" presId="urn:microsoft.com/office/officeart/2005/8/layout/vList3"/>
    <dgm:cxn modelId="{A5DABF60-10A6-434F-8990-FAF11AF139BC}" type="presOf" srcId="{ECC6047E-B1E9-4F9B-9654-AADA946D74C2}" destId="{C11A92A6-61F0-459B-B2E8-A33542733FFE}" srcOrd="0" destOrd="0" presId="urn:microsoft.com/office/officeart/2005/8/layout/vList3"/>
    <dgm:cxn modelId="{903C8C42-7A90-409D-8C28-F95F96194F63}" srcId="{ECC6047E-B1E9-4F9B-9654-AADA946D74C2}" destId="{19E49545-BAE9-480A-83F3-676B5259789C}" srcOrd="0" destOrd="0" parTransId="{60EBDCAD-A68D-431C-A5C7-90487B03B77E}" sibTransId="{A0C23A51-3C63-471F-8895-6174594EDACD}"/>
    <dgm:cxn modelId="{D0D28258-86CC-4A28-850A-1483587685C4}" type="presOf" srcId="{C299F92B-BF27-486B-B678-A6F0367071C1}" destId="{B6441D68-AD94-432A-991A-091B8ED22FB9}" srcOrd="0" destOrd="1" presId="urn:microsoft.com/office/officeart/2005/8/layout/vList3"/>
    <dgm:cxn modelId="{A679D383-4EF9-4A3D-888F-E234A1F300CC}" type="presOf" srcId="{5368CC6F-D29D-4891-A2DC-4B3DCDF8CDFA}" destId="{41D98D30-8CE1-4139-A51C-5A6F4ED58A28}" srcOrd="0" destOrd="1" presId="urn:microsoft.com/office/officeart/2005/8/layout/vList3"/>
    <dgm:cxn modelId="{B14CF58C-7FC0-4013-8C46-7525E8EEAFC7}" srcId="{B4E81DD5-BDE3-42AA-8096-4F186017C315}" destId="{22E0672B-C09A-4083-B5CA-03125A8D70DA}" srcOrd="2" destOrd="0" parTransId="{6BD40668-CF1A-41CA-8961-22BA1DB4CEAA}" sibTransId="{CB4D06D8-33A4-4A42-9386-DC654C899E74}"/>
    <dgm:cxn modelId="{0A98649A-3784-4CEF-A14A-D8524695FA10}" srcId="{B4E81DD5-BDE3-42AA-8096-4F186017C315}" destId="{ECC6047E-B1E9-4F9B-9654-AADA946D74C2}" srcOrd="1" destOrd="0" parTransId="{3D08DBC3-7BAA-4AD3-9248-3066E656322E}" sibTransId="{1AB6DF1F-BFEB-4D1D-8A28-1BB4EB134722}"/>
    <dgm:cxn modelId="{7A53819F-E96A-4481-ACB9-6F545505286D}" type="presOf" srcId="{5405443D-00AD-4467-BA05-527A6DD87E12}" destId="{C11A92A6-61F0-459B-B2E8-A33542733FFE}" srcOrd="0" destOrd="2" presId="urn:microsoft.com/office/officeart/2005/8/layout/vList3"/>
    <dgm:cxn modelId="{B7C3EC9F-0B88-410B-9CEE-2ED62D724494}" srcId="{ECC6047E-B1E9-4F9B-9654-AADA946D74C2}" destId="{5405443D-00AD-4467-BA05-527A6DD87E12}" srcOrd="1" destOrd="0" parTransId="{A5856F32-B6E8-42C6-BDDE-6492CF646AAC}" sibTransId="{6649A4E6-441E-4F5F-B800-7575725B538E}"/>
    <dgm:cxn modelId="{5797D0C0-CF61-48D6-B4C7-50A13BD6416F}" type="presOf" srcId="{4F506FFE-E92D-4BCC-B515-27ABCAB49F5A}" destId="{B6441D68-AD94-432A-991A-091B8ED22FB9}" srcOrd="0" destOrd="2" presId="urn:microsoft.com/office/officeart/2005/8/layout/vList3"/>
    <dgm:cxn modelId="{A35E4FCA-9E18-4446-8539-6C29950FB263}" srcId="{22E0672B-C09A-4083-B5CA-03125A8D70DA}" destId="{C299F92B-BF27-486B-B678-A6F0367071C1}" srcOrd="0" destOrd="0" parTransId="{EE1E4933-CC20-4FCA-8582-B24054BF0FD5}" sibTransId="{CAD63531-F138-4DCA-8A79-C7902FC44A96}"/>
    <dgm:cxn modelId="{1C226AD3-A0F2-4487-9E2F-0A711C36ABE1}" srcId="{22E0672B-C09A-4083-B5CA-03125A8D70DA}" destId="{4F506FFE-E92D-4BCC-B515-27ABCAB49F5A}" srcOrd="1" destOrd="0" parTransId="{07833574-3A44-484F-AB4F-EE8C2B574E17}" sibTransId="{9CC61ACE-2E43-4DB0-8073-439201ADE9A7}"/>
    <dgm:cxn modelId="{D90383D5-F5F9-4F62-8BF5-6EC4576DF6AD}" srcId="{B4E81DD5-BDE3-42AA-8096-4F186017C315}" destId="{A1D8308D-2709-4ED6-BE39-22844F87EDC7}" srcOrd="0" destOrd="0" parTransId="{4EE30D0B-09FE-4B1A-BD0C-4F9CD4EC2C62}" sibTransId="{921B1181-EFF6-4E01-91AE-FDF950ECD1C5}"/>
    <dgm:cxn modelId="{F6642DE5-B25E-4681-A989-54CBA2130220}" srcId="{A1D8308D-2709-4ED6-BE39-22844F87EDC7}" destId="{D1DCF743-8761-4FBB-A9C6-9196AE22DCE5}" srcOrd="1" destOrd="0" parTransId="{410E4D49-ACAE-445D-BB36-493164CEA0D7}" sibTransId="{847A3882-409B-441B-A028-25F7AF1FFA01}"/>
    <dgm:cxn modelId="{02086A22-7A4D-422C-BA37-A814AB404B82}" type="presParOf" srcId="{0FF0553D-F085-4381-878B-22488B0E8C38}" destId="{C65FB717-DD59-43A3-B17C-7883AFE27F33}" srcOrd="0" destOrd="0" presId="urn:microsoft.com/office/officeart/2005/8/layout/vList3"/>
    <dgm:cxn modelId="{C2186466-837F-4A23-B9E4-5D32ACFF7D4B}" type="presParOf" srcId="{C65FB717-DD59-43A3-B17C-7883AFE27F33}" destId="{D17CCB7F-B88B-4C85-A545-B40B570B3B43}" srcOrd="0" destOrd="0" presId="urn:microsoft.com/office/officeart/2005/8/layout/vList3"/>
    <dgm:cxn modelId="{E749A20B-F61E-4943-B6F3-EA07A5F0F04C}" type="presParOf" srcId="{C65FB717-DD59-43A3-B17C-7883AFE27F33}" destId="{41D98D30-8CE1-4139-A51C-5A6F4ED58A28}" srcOrd="1" destOrd="0" presId="urn:microsoft.com/office/officeart/2005/8/layout/vList3"/>
    <dgm:cxn modelId="{DEB2D309-1E9E-4F95-BFD3-9A23D29C589B}" type="presParOf" srcId="{0FF0553D-F085-4381-878B-22488B0E8C38}" destId="{A03E1D04-D49F-4ECB-B89A-4633D8298E12}" srcOrd="1" destOrd="0" presId="urn:microsoft.com/office/officeart/2005/8/layout/vList3"/>
    <dgm:cxn modelId="{41018B5E-A1F7-4E14-8581-5986E3AF9D3E}" type="presParOf" srcId="{0FF0553D-F085-4381-878B-22488B0E8C38}" destId="{19A581FA-B8BA-44A5-8E88-EA4A9605E643}" srcOrd="2" destOrd="0" presId="urn:microsoft.com/office/officeart/2005/8/layout/vList3"/>
    <dgm:cxn modelId="{41A7EEEA-E5D7-413C-B7CC-A57DDD1F9F42}" type="presParOf" srcId="{19A581FA-B8BA-44A5-8E88-EA4A9605E643}" destId="{FEE82382-F332-4129-81E3-A631EAEB2680}" srcOrd="0" destOrd="0" presId="urn:microsoft.com/office/officeart/2005/8/layout/vList3"/>
    <dgm:cxn modelId="{38F0FA24-A244-4A9E-BDF0-C308B3E43299}" type="presParOf" srcId="{19A581FA-B8BA-44A5-8E88-EA4A9605E643}" destId="{C11A92A6-61F0-459B-B2E8-A33542733FFE}" srcOrd="1" destOrd="0" presId="urn:microsoft.com/office/officeart/2005/8/layout/vList3"/>
    <dgm:cxn modelId="{2B67783C-3F03-4E98-B02E-43C1522BA6D5}" type="presParOf" srcId="{0FF0553D-F085-4381-878B-22488B0E8C38}" destId="{DFAC717B-75B6-44B6-9048-1B24BE0A786D}" srcOrd="3" destOrd="0" presId="urn:microsoft.com/office/officeart/2005/8/layout/vList3"/>
    <dgm:cxn modelId="{0C1AEF97-A52E-4469-8FBB-611FAF3FFE28}" type="presParOf" srcId="{0FF0553D-F085-4381-878B-22488B0E8C38}" destId="{424636B3-4912-4701-A2BB-5BF4EA59F2C7}" srcOrd="4" destOrd="0" presId="urn:microsoft.com/office/officeart/2005/8/layout/vList3"/>
    <dgm:cxn modelId="{ECAB2671-466B-44F9-88CC-ECBE58A8ADFD}" type="presParOf" srcId="{424636B3-4912-4701-A2BB-5BF4EA59F2C7}" destId="{B75C298E-BF31-4DED-9E9F-25975CCFFBDB}" srcOrd="0" destOrd="0" presId="urn:microsoft.com/office/officeart/2005/8/layout/vList3"/>
    <dgm:cxn modelId="{E81DF53F-D8F9-4FF0-91D0-C92A27066E57}" type="presParOf" srcId="{424636B3-4912-4701-A2BB-5BF4EA59F2C7}" destId="{B6441D68-AD94-432A-991A-091B8ED22FB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6748AC7-2ED3-423F-91E0-4E1129E71B53}"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en-US"/>
        </a:p>
      </dgm:t>
    </dgm:pt>
    <dgm:pt modelId="{4D73FF19-4690-450A-8E1E-253F8640A147}">
      <dgm:prSet/>
      <dgm:spPr/>
      <dgm:t>
        <a:bodyPr/>
        <a:lstStyle/>
        <a:p>
          <a:r>
            <a:rPr lang="en-US"/>
            <a:t>Image 1</a:t>
          </a:r>
        </a:p>
      </dgm:t>
    </dgm:pt>
    <dgm:pt modelId="{5891AFAD-9B29-4FD2-AC34-997DDA664AB1}" type="parTrans" cxnId="{0AF95DAE-B01D-423E-8E0A-76382295753E}">
      <dgm:prSet/>
      <dgm:spPr/>
      <dgm:t>
        <a:bodyPr/>
        <a:lstStyle/>
        <a:p>
          <a:endParaRPr lang="en-US"/>
        </a:p>
      </dgm:t>
    </dgm:pt>
    <dgm:pt modelId="{9A25223C-CFAE-490B-9F20-E32DE6AC56C0}" type="sibTrans" cxnId="{0AF95DAE-B01D-423E-8E0A-76382295753E}">
      <dgm:prSet/>
      <dgm:spPr/>
      <dgm:t>
        <a:bodyPr/>
        <a:lstStyle/>
        <a:p>
          <a:endParaRPr lang="en-US"/>
        </a:p>
      </dgm:t>
    </dgm:pt>
    <dgm:pt modelId="{0244B5C0-2A21-42E9-A3A0-627DE5FE5B8E}">
      <dgm:prSet/>
      <dgm:spPr/>
      <dgm:t>
        <a:bodyPr/>
        <a:lstStyle/>
        <a:p>
          <a:r>
            <a:rPr lang="en-US"/>
            <a:t>8 Landing Page Views</a:t>
          </a:r>
        </a:p>
      </dgm:t>
    </dgm:pt>
    <dgm:pt modelId="{790ADCCA-ECB6-4223-80B2-909AC7B2FDAB}" type="parTrans" cxnId="{4BE1D057-2A89-44C3-B225-AE21DFB38947}">
      <dgm:prSet/>
      <dgm:spPr/>
      <dgm:t>
        <a:bodyPr/>
        <a:lstStyle/>
        <a:p>
          <a:endParaRPr lang="en-US"/>
        </a:p>
      </dgm:t>
    </dgm:pt>
    <dgm:pt modelId="{1656DC97-8AAE-4F46-9E48-1E386508EB1F}" type="sibTrans" cxnId="{4BE1D057-2A89-44C3-B225-AE21DFB38947}">
      <dgm:prSet/>
      <dgm:spPr/>
      <dgm:t>
        <a:bodyPr/>
        <a:lstStyle/>
        <a:p>
          <a:endParaRPr lang="en-US"/>
        </a:p>
      </dgm:t>
    </dgm:pt>
    <dgm:pt modelId="{2637C06A-2485-4143-9C87-DF0A7B2F4C7A}">
      <dgm:prSet/>
      <dgm:spPr/>
      <dgm:t>
        <a:bodyPr/>
        <a:lstStyle/>
        <a:p>
          <a:r>
            <a:rPr lang="en-US"/>
            <a:t>279 Reach (181 Women, 97 Men)</a:t>
          </a:r>
        </a:p>
      </dgm:t>
    </dgm:pt>
    <dgm:pt modelId="{E4271A9A-1F04-45ED-A416-E7CC4BD8B555}" type="parTrans" cxnId="{4141525F-7471-481C-8326-E9184F873EED}">
      <dgm:prSet/>
      <dgm:spPr/>
      <dgm:t>
        <a:bodyPr/>
        <a:lstStyle/>
        <a:p>
          <a:endParaRPr lang="en-US"/>
        </a:p>
      </dgm:t>
    </dgm:pt>
    <dgm:pt modelId="{B02C35A6-5E9F-4754-8ED7-1832D69CA82A}" type="sibTrans" cxnId="{4141525F-7471-481C-8326-E9184F873EED}">
      <dgm:prSet/>
      <dgm:spPr/>
      <dgm:t>
        <a:bodyPr/>
        <a:lstStyle/>
        <a:p>
          <a:endParaRPr lang="en-US"/>
        </a:p>
      </dgm:t>
    </dgm:pt>
    <dgm:pt modelId="{32F79E3E-92A7-484B-B027-44BC0A2110AA}">
      <dgm:prSet/>
      <dgm:spPr/>
      <dgm:t>
        <a:bodyPr/>
        <a:lstStyle/>
        <a:p>
          <a:r>
            <a:rPr lang="en-US" dirty="0"/>
            <a:t>5 Relevancy</a:t>
          </a:r>
        </a:p>
      </dgm:t>
    </dgm:pt>
    <dgm:pt modelId="{37E12550-6C22-4899-B9CA-FF6809BF4F51}" type="parTrans" cxnId="{8CA7E8F1-B415-49F9-A2C6-257CD6549BFC}">
      <dgm:prSet/>
      <dgm:spPr/>
      <dgm:t>
        <a:bodyPr/>
        <a:lstStyle/>
        <a:p>
          <a:endParaRPr lang="en-US"/>
        </a:p>
      </dgm:t>
    </dgm:pt>
    <dgm:pt modelId="{9A8AD1BC-0825-4E39-B801-22D57CE79003}" type="sibTrans" cxnId="{8CA7E8F1-B415-49F9-A2C6-257CD6549BFC}">
      <dgm:prSet/>
      <dgm:spPr/>
      <dgm:t>
        <a:bodyPr/>
        <a:lstStyle/>
        <a:p>
          <a:endParaRPr lang="en-US"/>
        </a:p>
      </dgm:t>
    </dgm:pt>
    <dgm:pt modelId="{21EE98B8-9C46-468E-B3C9-3E88149DA228}">
      <dgm:prSet/>
      <dgm:spPr/>
      <dgm:t>
        <a:bodyPr/>
        <a:lstStyle/>
        <a:p>
          <a:r>
            <a:rPr lang="en-US"/>
            <a:t>Image 2</a:t>
          </a:r>
        </a:p>
      </dgm:t>
    </dgm:pt>
    <dgm:pt modelId="{64440316-931D-41DF-8D80-0DFD62011D8E}" type="parTrans" cxnId="{6A4FCF1C-0398-4D4D-8896-1228CFDD9D94}">
      <dgm:prSet/>
      <dgm:spPr/>
      <dgm:t>
        <a:bodyPr/>
        <a:lstStyle/>
        <a:p>
          <a:endParaRPr lang="en-US"/>
        </a:p>
      </dgm:t>
    </dgm:pt>
    <dgm:pt modelId="{32378313-4E97-462C-B42C-63A68FC335FC}" type="sibTrans" cxnId="{6A4FCF1C-0398-4D4D-8896-1228CFDD9D94}">
      <dgm:prSet/>
      <dgm:spPr/>
      <dgm:t>
        <a:bodyPr/>
        <a:lstStyle/>
        <a:p>
          <a:endParaRPr lang="en-US"/>
        </a:p>
      </dgm:t>
    </dgm:pt>
    <dgm:pt modelId="{159E1E2A-853D-4221-8253-F6BB7109EF88}">
      <dgm:prSet/>
      <dgm:spPr/>
      <dgm:t>
        <a:bodyPr/>
        <a:lstStyle/>
        <a:p>
          <a:r>
            <a:rPr lang="en-US"/>
            <a:t>4 Landing Page Views</a:t>
          </a:r>
        </a:p>
      </dgm:t>
    </dgm:pt>
    <dgm:pt modelId="{7E5D53BD-7843-44D1-9ED1-A2801B12F081}" type="parTrans" cxnId="{C00191FA-DB92-4D33-9C3A-CCBBAE237E09}">
      <dgm:prSet/>
      <dgm:spPr/>
      <dgm:t>
        <a:bodyPr/>
        <a:lstStyle/>
        <a:p>
          <a:endParaRPr lang="en-US"/>
        </a:p>
      </dgm:t>
    </dgm:pt>
    <dgm:pt modelId="{61B6BC26-B175-47F7-9CA6-7AAB262E7E7C}" type="sibTrans" cxnId="{C00191FA-DB92-4D33-9C3A-CCBBAE237E09}">
      <dgm:prSet/>
      <dgm:spPr/>
      <dgm:t>
        <a:bodyPr/>
        <a:lstStyle/>
        <a:p>
          <a:endParaRPr lang="en-US"/>
        </a:p>
      </dgm:t>
    </dgm:pt>
    <dgm:pt modelId="{A6D3E5F3-774A-478A-BE99-A2680AC88A63}">
      <dgm:prSet/>
      <dgm:spPr/>
      <dgm:t>
        <a:bodyPr/>
        <a:lstStyle/>
        <a:p>
          <a:r>
            <a:rPr lang="en-US"/>
            <a:t>258 Reach (172 Women, 85 Men)</a:t>
          </a:r>
        </a:p>
      </dgm:t>
    </dgm:pt>
    <dgm:pt modelId="{224352B0-29ED-471B-B9E2-14CE945EE65D}" type="parTrans" cxnId="{C967199D-E0BC-4C38-A828-C648C1668B98}">
      <dgm:prSet/>
      <dgm:spPr/>
      <dgm:t>
        <a:bodyPr/>
        <a:lstStyle/>
        <a:p>
          <a:endParaRPr lang="en-US"/>
        </a:p>
      </dgm:t>
    </dgm:pt>
    <dgm:pt modelId="{80F88269-1F64-4917-BF0E-6004B1940CB2}" type="sibTrans" cxnId="{C967199D-E0BC-4C38-A828-C648C1668B98}">
      <dgm:prSet/>
      <dgm:spPr/>
      <dgm:t>
        <a:bodyPr/>
        <a:lstStyle/>
        <a:p>
          <a:endParaRPr lang="en-US"/>
        </a:p>
      </dgm:t>
    </dgm:pt>
    <dgm:pt modelId="{B050E894-05E3-4E96-8A89-E6DE8188A8B4}">
      <dgm:prSet/>
      <dgm:spPr/>
      <dgm:t>
        <a:bodyPr/>
        <a:lstStyle/>
        <a:p>
          <a:r>
            <a:rPr lang="en-US"/>
            <a:t>4 Relevancy</a:t>
          </a:r>
        </a:p>
      </dgm:t>
    </dgm:pt>
    <dgm:pt modelId="{9D76B223-7CC3-4604-AEC9-CDDB4F2137AB}" type="parTrans" cxnId="{BB9843F7-0094-4F05-92E7-DCA3E3D70F43}">
      <dgm:prSet/>
      <dgm:spPr/>
      <dgm:t>
        <a:bodyPr/>
        <a:lstStyle/>
        <a:p>
          <a:endParaRPr lang="en-US"/>
        </a:p>
      </dgm:t>
    </dgm:pt>
    <dgm:pt modelId="{C8C67154-6A03-425C-83DD-61B36EE203B3}" type="sibTrans" cxnId="{BB9843F7-0094-4F05-92E7-DCA3E3D70F43}">
      <dgm:prSet/>
      <dgm:spPr/>
      <dgm:t>
        <a:bodyPr/>
        <a:lstStyle/>
        <a:p>
          <a:endParaRPr lang="en-US"/>
        </a:p>
      </dgm:t>
    </dgm:pt>
    <dgm:pt modelId="{A1C8E680-C083-45B3-8ED9-FBD3B45E8BC7}">
      <dgm:prSet/>
      <dgm:spPr/>
      <dgm:t>
        <a:bodyPr/>
        <a:lstStyle/>
        <a:p>
          <a:r>
            <a:rPr lang="en-US"/>
            <a:t>Image 3</a:t>
          </a:r>
        </a:p>
      </dgm:t>
    </dgm:pt>
    <dgm:pt modelId="{77242FC5-FC65-4180-B296-F418B4DA60FE}" type="parTrans" cxnId="{3C947B6F-DCBD-460A-B353-3891C9A78CBE}">
      <dgm:prSet/>
      <dgm:spPr/>
      <dgm:t>
        <a:bodyPr/>
        <a:lstStyle/>
        <a:p>
          <a:endParaRPr lang="en-US"/>
        </a:p>
      </dgm:t>
    </dgm:pt>
    <dgm:pt modelId="{D5F3AB63-B852-40C0-8608-B17EDF9FE488}" type="sibTrans" cxnId="{3C947B6F-DCBD-460A-B353-3891C9A78CBE}">
      <dgm:prSet/>
      <dgm:spPr/>
      <dgm:t>
        <a:bodyPr/>
        <a:lstStyle/>
        <a:p>
          <a:endParaRPr lang="en-US"/>
        </a:p>
      </dgm:t>
    </dgm:pt>
    <dgm:pt modelId="{4B51C00F-BF8F-4A65-8406-AA9BAB4E3614}">
      <dgm:prSet/>
      <dgm:spPr/>
      <dgm:t>
        <a:bodyPr/>
        <a:lstStyle/>
        <a:p>
          <a:r>
            <a:rPr lang="en-US"/>
            <a:t>5 Landing Page Views</a:t>
          </a:r>
        </a:p>
      </dgm:t>
    </dgm:pt>
    <dgm:pt modelId="{4035D8C9-F18B-49F8-A853-747DE890325B}" type="parTrans" cxnId="{11B38889-48CD-462D-A7E7-66B214EAB75A}">
      <dgm:prSet/>
      <dgm:spPr/>
      <dgm:t>
        <a:bodyPr/>
        <a:lstStyle/>
        <a:p>
          <a:endParaRPr lang="en-US"/>
        </a:p>
      </dgm:t>
    </dgm:pt>
    <dgm:pt modelId="{53D6B437-CA80-42A0-A074-947E8A8FFDFB}" type="sibTrans" cxnId="{11B38889-48CD-462D-A7E7-66B214EAB75A}">
      <dgm:prSet/>
      <dgm:spPr/>
      <dgm:t>
        <a:bodyPr/>
        <a:lstStyle/>
        <a:p>
          <a:endParaRPr lang="en-US"/>
        </a:p>
      </dgm:t>
    </dgm:pt>
    <dgm:pt modelId="{0E14A69B-7549-4A5C-9851-8F29C69F4419}">
      <dgm:prSet/>
      <dgm:spPr/>
      <dgm:t>
        <a:bodyPr/>
        <a:lstStyle/>
        <a:p>
          <a:r>
            <a:rPr lang="en-US"/>
            <a:t>319 Reach (210 Women, 106 Men)</a:t>
          </a:r>
        </a:p>
      </dgm:t>
    </dgm:pt>
    <dgm:pt modelId="{349BA5F9-981A-4C2E-A719-6F6BC7DD9F22}" type="parTrans" cxnId="{1791F544-1D31-48F4-B0D2-199C8565B4CE}">
      <dgm:prSet/>
      <dgm:spPr/>
      <dgm:t>
        <a:bodyPr/>
        <a:lstStyle/>
        <a:p>
          <a:endParaRPr lang="en-US"/>
        </a:p>
      </dgm:t>
    </dgm:pt>
    <dgm:pt modelId="{64C30CC9-0248-4C5F-81BE-4CFCEC5E7CD2}" type="sibTrans" cxnId="{1791F544-1D31-48F4-B0D2-199C8565B4CE}">
      <dgm:prSet/>
      <dgm:spPr/>
      <dgm:t>
        <a:bodyPr/>
        <a:lstStyle/>
        <a:p>
          <a:endParaRPr lang="en-US"/>
        </a:p>
      </dgm:t>
    </dgm:pt>
    <dgm:pt modelId="{123FC22E-FBCC-4552-85B0-849546DB4DAD}">
      <dgm:prSet/>
      <dgm:spPr/>
      <dgm:t>
        <a:bodyPr/>
        <a:lstStyle/>
        <a:p>
          <a:r>
            <a:rPr lang="en-US"/>
            <a:t>4 Relevancy</a:t>
          </a:r>
        </a:p>
      </dgm:t>
    </dgm:pt>
    <dgm:pt modelId="{C0A9C429-1B4B-48C0-ADAD-1C85B9CB1A05}" type="parTrans" cxnId="{433DFEE4-B3DC-4B5D-88E0-DF7E0CCCFAAD}">
      <dgm:prSet/>
      <dgm:spPr/>
      <dgm:t>
        <a:bodyPr/>
        <a:lstStyle/>
        <a:p>
          <a:endParaRPr lang="en-US"/>
        </a:p>
      </dgm:t>
    </dgm:pt>
    <dgm:pt modelId="{FDF39C82-752C-4F3F-9D33-B1EC0C88C556}" type="sibTrans" cxnId="{433DFEE4-B3DC-4B5D-88E0-DF7E0CCCFAAD}">
      <dgm:prSet/>
      <dgm:spPr/>
      <dgm:t>
        <a:bodyPr/>
        <a:lstStyle/>
        <a:p>
          <a:endParaRPr lang="en-US"/>
        </a:p>
      </dgm:t>
    </dgm:pt>
    <dgm:pt modelId="{89153935-924F-497F-A4D4-2D5CAE0881F8}" type="pres">
      <dgm:prSet presAssocID="{06748AC7-2ED3-423F-91E0-4E1129E71B53}" presName="linearFlow" presStyleCnt="0">
        <dgm:presLayoutVars>
          <dgm:dir/>
          <dgm:resizeHandles val="exact"/>
        </dgm:presLayoutVars>
      </dgm:prSet>
      <dgm:spPr/>
    </dgm:pt>
    <dgm:pt modelId="{2FC3D0D0-1BFF-4A9B-9D3D-B777E2A9D681}" type="pres">
      <dgm:prSet presAssocID="{4D73FF19-4690-450A-8E1E-253F8640A147}" presName="composite" presStyleCnt="0"/>
      <dgm:spPr/>
    </dgm:pt>
    <dgm:pt modelId="{017041AC-8C55-4A65-B024-12A80D5AF643}" type="pres">
      <dgm:prSet presAssocID="{4D73FF19-4690-450A-8E1E-253F8640A147}"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C50CE788-3116-4A76-950B-486E773322C0}" type="pres">
      <dgm:prSet presAssocID="{4D73FF19-4690-450A-8E1E-253F8640A147}" presName="txShp" presStyleLbl="node1" presStyleIdx="0" presStyleCnt="3">
        <dgm:presLayoutVars>
          <dgm:bulletEnabled val="1"/>
        </dgm:presLayoutVars>
      </dgm:prSet>
      <dgm:spPr/>
    </dgm:pt>
    <dgm:pt modelId="{D51AFF6A-7D1A-45BD-B7D0-A0DFE7D1B541}" type="pres">
      <dgm:prSet presAssocID="{9A25223C-CFAE-490B-9F20-E32DE6AC56C0}" presName="spacing" presStyleCnt="0"/>
      <dgm:spPr/>
    </dgm:pt>
    <dgm:pt modelId="{D53CC3E3-50A4-42E6-930C-1F4F6A31B0F4}" type="pres">
      <dgm:prSet presAssocID="{21EE98B8-9C46-468E-B3C9-3E88149DA228}" presName="composite" presStyleCnt="0"/>
      <dgm:spPr/>
    </dgm:pt>
    <dgm:pt modelId="{3244B13A-7B43-4C09-A8CF-C67252476188}" type="pres">
      <dgm:prSet presAssocID="{21EE98B8-9C46-468E-B3C9-3E88149DA228}"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a:ext>
            </a:extLst>
          </a:blip>
          <a:srcRect/>
          <a:stretch>
            <a:fillRect l="-25000" r="-25000"/>
          </a:stretch>
        </a:blipFill>
      </dgm:spPr>
    </dgm:pt>
    <dgm:pt modelId="{A369797A-C565-41E8-8272-179038857CB7}" type="pres">
      <dgm:prSet presAssocID="{21EE98B8-9C46-468E-B3C9-3E88149DA228}" presName="txShp" presStyleLbl="node1" presStyleIdx="1" presStyleCnt="3">
        <dgm:presLayoutVars>
          <dgm:bulletEnabled val="1"/>
        </dgm:presLayoutVars>
      </dgm:prSet>
      <dgm:spPr/>
    </dgm:pt>
    <dgm:pt modelId="{9D7C13F7-5B51-4912-B695-BF00FB3EDDA3}" type="pres">
      <dgm:prSet presAssocID="{32378313-4E97-462C-B42C-63A68FC335FC}" presName="spacing" presStyleCnt="0"/>
      <dgm:spPr/>
    </dgm:pt>
    <dgm:pt modelId="{FC1D0935-2D2F-4B98-BADE-6D7F29D732AE}" type="pres">
      <dgm:prSet presAssocID="{A1C8E680-C083-45B3-8ED9-FBD3B45E8BC7}" presName="composite" presStyleCnt="0"/>
      <dgm:spPr/>
    </dgm:pt>
    <dgm:pt modelId="{F0469CAC-6F5A-4B16-A3B7-EAA6B66EEE19}" type="pres">
      <dgm:prSet presAssocID="{A1C8E680-C083-45B3-8ED9-FBD3B45E8BC7}"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440B7B1B-02FB-4DE3-99B8-0CABC14A32C0}" type="pres">
      <dgm:prSet presAssocID="{A1C8E680-C083-45B3-8ED9-FBD3B45E8BC7}" presName="txShp" presStyleLbl="node1" presStyleIdx="2" presStyleCnt="3">
        <dgm:presLayoutVars>
          <dgm:bulletEnabled val="1"/>
        </dgm:presLayoutVars>
      </dgm:prSet>
      <dgm:spPr/>
    </dgm:pt>
  </dgm:ptLst>
  <dgm:cxnLst>
    <dgm:cxn modelId="{EA4FA501-F326-43B5-8C0F-7ECCC6122929}" type="presOf" srcId="{4B51C00F-BF8F-4A65-8406-AA9BAB4E3614}" destId="{440B7B1B-02FB-4DE3-99B8-0CABC14A32C0}" srcOrd="0" destOrd="1" presId="urn:microsoft.com/office/officeart/2005/8/layout/vList3"/>
    <dgm:cxn modelId="{6A4FCF1C-0398-4D4D-8896-1228CFDD9D94}" srcId="{06748AC7-2ED3-423F-91E0-4E1129E71B53}" destId="{21EE98B8-9C46-468E-B3C9-3E88149DA228}" srcOrd="1" destOrd="0" parTransId="{64440316-931D-41DF-8D80-0DFD62011D8E}" sibTransId="{32378313-4E97-462C-B42C-63A68FC335FC}"/>
    <dgm:cxn modelId="{361E8235-9528-4D93-8566-E6C0968E12D0}" type="presOf" srcId="{4D73FF19-4690-450A-8E1E-253F8640A147}" destId="{C50CE788-3116-4A76-950B-486E773322C0}" srcOrd="0" destOrd="0" presId="urn:microsoft.com/office/officeart/2005/8/layout/vList3"/>
    <dgm:cxn modelId="{4141525F-7471-481C-8326-E9184F873EED}" srcId="{4D73FF19-4690-450A-8E1E-253F8640A147}" destId="{2637C06A-2485-4143-9C87-DF0A7B2F4C7A}" srcOrd="1" destOrd="0" parTransId="{E4271A9A-1F04-45ED-A416-E7CC4BD8B555}" sibTransId="{B02C35A6-5E9F-4754-8ED7-1832D69CA82A}"/>
    <dgm:cxn modelId="{1791F544-1D31-48F4-B0D2-199C8565B4CE}" srcId="{A1C8E680-C083-45B3-8ED9-FBD3B45E8BC7}" destId="{0E14A69B-7549-4A5C-9851-8F29C69F4419}" srcOrd="1" destOrd="0" parTransId="{349BA5F9-981A-4C2E-A719-6F6BC7DD9F22}" sibTransId="{64C30CC9-0248-4C5F-81BE-4CFCEC5E7CD2}"/>
    <dgm:cxn modelId="{23EC8468-F764-4971-AF22-313C3BF5730A}" type="presOf" srcId="{A6D3E5F3-774A-478A-BE99-A2680AC88A63}" destId="{A369797A-C565-41E8-8272-179038857CB7}" srcOrd="0" destOrd="2" presId="urn:microsoft.com/office/officeart/2005/8/layout/vList3"/>
    <dgm:cxn modelId="{0B31AC6E-062C-4C21-815A-93C864FFA7F8}" type="presOf" srcId="{2637C06A-2485-4143-9C87-DF0A7B2F4C7A}" destId="{C50CE788-3116-4A76-950B-486E773322C0}" srcOrd="0" destOrd="2" presId="urn:microsoft.com/office/officeart/2005/8/layout/vList3"/>
    <dgm:cxn modelId="{B1FA266F-DA1D-4AF1-8658-405667FD8383}" type="presOf" srcId="{32F79E3E-92A7-484B-B027-44BC0A2110AA}" destId="{C50CE788-3116-4A76-950B-486E773322C0}" srcOrd="0" destOrd="3" presId="urn:microsoft.com/office/officeart/2005/8/layout/vList3"/>
    <dgm:cxn modelId="{3C947B6F-DCBD-460A-B353-3891C9A78CBE}" srcId="{06748AC7-2ED3-423F-91E0-4E1129E71B53}" destId="{A1C8E680-C083-45B3-8ED9-FBD3B45E8BC7}" srcOrd="2" destOrd="0" parTransId="{77242FC5-FC65-4180-B296-F418B4DA60FE}" sibTransId="{D5F3AB63-B852-40C0-8608-B17EDF9FE488}"/>
    <dgm:cxn modelId="{D9B4A577-3AF5-4908-A9A7-5E68B149DF2D}" type="presOf" srcId="{0244B5C0-2A21-42E9-A3A0-627DE5FE5B8E}" destId="{C50CE788-3116-4A76-950B-486E773322C0}" srcOrd="0" destOrd="1" presId="urn:microsoft.com/office/officeart/2005/8/layout/vList3"/>
    <dgm:cxn modelId="{4BE1D057-2A89-44C3-B225-AE21DFB38947}" srcId="{4D73FF19-4690-450A-8E1E-253F8640A147}" destId="{0244B5C0-2A21-42E9-A3A0-627DE5FE5B8E}" srcOrd="0" destOrd="0" parTransId="{790ADCCA-ECB6-4223-80B2-909AC7B2FDAB}" sibTransId="{1656DC97-8AAE-4F46-9E48-1E386508EB1F}"/>
    <dgm:cxn modelId="{11B38889-48CD-462D-A7E7-66B214EAB75A}" srcId="{A1C8E680-C083-45B3-8ED9-FBD3B45E8BC7}" destId="{4B51C00F-BF8F-4A65-8406-AA9BAB4E3614}" srcOrd="0" destOrd="0" parTransId="{4035D8C9-F18B-49F8-A853-747DE890325B}" sibTransId="{53D6B437-CA80-42A0-A074-947E8A8FFDFB}"/>
    <dgm:cxn modelId="{2C1EC891-3701-431A-B2A3-21680B7EF4A5}" type="presOf" srcId="{123FC22E-FBCC-4552-85B0-849546DB4DAD}" destId="{440B7B1B-02FB-4DE3-99B8-0CABC14A32C0}" srcOrd="0" destOrd="3" presId="urn:microsoft.com/office/officeart/2005/8/layout/vList3"/>
    <dgm:cxn modelId="{C967199D-E0BC-4C38-A828-C648C1668B98}" srcId="{21EE98B8-9C46-468E-B3C9-3E88149DA228}" destId="{A6D3E5F3-774A-478A-BE99-A2680AC88A63}" srcOrd="1" destOrd="0" parTransId="{224352B0-29ED-471B-B9E2-14CE945EE65D}" sibTransId="{80F88269-1F64-4917-BF0E-6004B1940CB2}"/>
    <dgm:cxn modelId="{E14EBAA8-49B1-412E-8ED9-A5174EF85DC4}" type="presOf" srcId="{06748AC7-2ED3-423F-91E0-4E1129E71B53}" destId="{89153935-924F-497F-A4D4-2D5CAE0881F8}" srcOrd="0" destOrd="0" presId="urn:microsoft.com/office/officeart/2005/8/layout/vList3"/>
    <dgm:cxn modelId="{0AF95DAE-B01D-423E-8E0A-76382295753E}" srcId="{06748AC7-2ED3-423F-91E0-4E1129E71B53}" destId="{4D73FF19-4690-450A-8E1E-253F8640A147}" srcOrd="0" destOrd="0" parTransId="{5891AFAD-9B29-4FD2-AC34-997DDA664AB1}" sibTransId="{9A25223C-CFAE-490B-9F20-E32DE6AC56C0}"/>
    <dgm:cxn modelId="{86F50CC4-A170-415E-8883-71B8C85DA22F}" type="presOf" srcId="{A1C8E680-C083-45B3-8ED9-FBD3B45E8BC7}" destId="{440B7B1B-02FB-4DE3-99B8-0CABC14A32C0}" srcOrd="0" destOrd="0" presId="urn:microsoft.com/office/officeart/2005/8/layout/vList3"/>
    <dgm:cxn modelId="{9A7790D9-4043-48EA-95F9-D9D3C93C775E}" type="presOf" srcId="{0E14A69B-7549-4A5C-9851-8F29C69F4419}" destId="{440B7B1B-02FB-4DE3-99B8-0CABC14A32C0}" srcOrd="0" destOrd="2" presId="urn:microsoft.com/office/officeart/2005/8/layout/vList3"/>
    <dgm:cxn modelId="{45C215DA-1EA2-417F-866D-7F1A2E4DBB67}" type="presOf" srcId="{159E1E2A-853D-4221-8253-F6BB7109EF88}" destId="{A369797A-C565-41E8-8272-179038857CB7}" srcOrd="0" destOrd="1" presId="urn:microsoft.com/office/officeart/2005/8/layout/vList3"/>
    <dgm:cxn modelId="{7830DEE4-C6D4-4953-A23C-92578E51F977}" type="presOf" srcId="{B050E894-05E3-4E96-8A89-E6DE8188A8B4}" destId="{A369797A-C565-41E8-8272-179038857CB7}" srcOrd="0" destOrd="3" presId="urn:microsoft.com/office/officeart/2005/8/layout/vList3"/>
    <dgm:cxn modelId="{433DFEE4-B3DC-4B5D-88E0-DF7E0CCCFAAD}" srcId="{A1C8E680-C083-45B3-8ED9-FBD3B45E8BC7}" destId="{123FC22E-FBCC-4552-85B0-849546DB4DAD}" srcOrd="2" destOrd="0" parTransId="{C0A9C429-1B4B-48C0-ADAD-1C85B9CB1A05}" sibTransId="{FDF39C82-752C-4F3F-9D33-B1EC0C88C556}"/>
    <dgm:cxn modelId="{8CA7E8F1-B415-49F9-A2C6-257CD6549BFC}" srcId="{4D73FF19-4690-450A-8E1E-253F8640A147}" destId="{32F79E3E-92A7-484B-B027-44BC0A2110AA}" srcOrd="2" destOrd="0" parTransId="{37E12550-6C22-4899-B9CA-FF6809BF4F51}" sibTransId="{9A8AD1BC-0825-4E39-B801-22D57CE79003}"/>
    <dgm:cxn modelId="{BB9843F7-0094-4F05-92E7-DCA3E3D70F43}" srcId="{21EE98B8-9C46-468E-B3C9-3E88149DA228}" destId="{B050E894-05E3-4E96-8A89-E6DE8188A8B4}" srcOrd="2" destOrd="0" parTransId="{9D76B223-7CC3-4604-AEC9-CDDB4F2137AB}" sibTransId="{C8C67154-6A03-425C-83DD-61B36EE203B3}"/>
    <dgm:cxn modelId="{C00191FA-DB92-4D33-9C3A-CCBBAE237E09}" srcId="{21EE98B8-9C46-468E-B3C9-3E88149DA228}" destId="{159E1E2A-853D-4221-8253-F6BB7109EF88}" srcOrd="0" destOrd="0" parTransId="{7E5D53BD-7843-44D1-9ED1-A2801B12F081}" sibTransId="{61B6BC26-B175-47F7-9CA6-7AAB262E7E7C}"/>
    <dgm:cxn modelId="{5EEFE9FE-8777-4CCC-B949-2604C7ADEEEA}" type="presOf" srcId="{21EE98B8-9C46-468E-B3C9-3E88149DA228}" destId="{A369797A-C565-41E8-8272-179038857CB7}" srcOrd="0" destOrd="0" presId="urn:microsoft.com/office/officeart/2005/8/layout/vList3"/>
    <dgm:cxn modelId="{1A68CDEB-6CB4-49A9-8AA5-6C0FEE583F5C}" type="presParOf" srcId="{89153935-924F-497F-A4D4-2D5CAE0881F8}" destId="{2FC3D0D0-1BFF-4A9B-9D3D-B777E2A9D681}" srcOrd="0" destOrd="0" presId="urn:microsoft.com/office/officeart/2005/8/layout/vList3"/>
    <dgm:cxn modelId="{455263AD-2201-4FBA-8B7C-9310B98645DC}" type="presParOf" srcId="{2FC3D0D0-1BFF-4A9B-9D3D-B777E2A9D681}" destId="{017041AC-8C55-4A65-B024-12A80D5AF643}" srcOrd="0" destOrd="0" presId="urn:microsoft.com/office/officeart/2005/8/layout/vList3"/>
    <dgm:cxn modelId="{8070C018-6CD8-497D-8405-F6A99E3FC660}" type="presParOf" srcId="{2FC3D0D0-1BFF-4A9B-9D3D-B777E2A9D681}" destId="{C50CE788-3116-4A76-950B-486E773322C0}" srcOrd="1" destOrd="0" presId="urn:microsoft.com/office/officeart/2005/8/layout/vList3"/>
    <dgm:cxn modelId="{D6C85EE2-1093-448D-9E50-62B5A907B481}" type="presParOf" srcId="{89153935-924F-497F-A4D4-2D5CAE0881F8}" destId="{D51AFF6A-7D1A-45BD-B7D0-A0DFE7D1B541}" srcOrd="1" destOrd="0" presId="urn:microsoft.com/office/officeart/2005/8/layout/vList3"/>
    <dgm:cxn modelId="{774728E6-D663-421B-A680-7242AE7B2731}" type="presParOf" srcId="{89153935-924F-497F-A4D4-2D5CAE0881F8}" destId="{D53CC3E3-50A4-42E6-930C-1F4F6A31B0F4}" srcOrd="2" destOrd="0" presId="urn:microsoft.com/office/officeart/2005/8/layout/vList3"/>
    <dgm:cxn modelId="{DC3883E2-D415-463C-B812-BFEAF4E4A873}" type="presParOf" srcId="{D53CC3E3-50A4-42E6-930C-1F4F6A31B0F4}" destId="{3244B13A-7B43-4C09-A8CF-C67252476188}" srcOrd="0" destOrd="0" presId="urn:microsoft.com/office/officeart/2005/8/layout/vList3"/>
    <dgm:cxn modelId="{0275FD24-80FF-4080-BC11-EFF6AFB5903B}" type="presParOf" srcId="{D53CC3E3-50A4-42E6-930C-1F4F6A31B0F4}" destId="{A369797A-C565-41E8-8272-179038857CB7}" srcOrd="1" destOrd="0" presId="urn:microsoft.com/office/officeart/2005/8/layout/vList3"/>
    <dgm:cxn modelId="{E2E10BB5-1F3D-4432-9AEF-4D17F4C09303}" type="presParOf" srcId="{89153935-924F-497F-A4D4-2D5CAE0881F8}" destId="{9D7C13F7-5B51-4912-B695-BF00FB3EDDA3}" srcOrd="3" destOrd="0" presId="urn:microsoft.com/office/officeart/2005/8/layout/vList3"/>
    <dgm:cxn modelId="{B2767091-00F1-402F-AE69-1C5B6D12C716}" type="presParOf" srcId="{89153935-924F-497F-A4D4-2D5CAE0881F8}" destId="{FC1D0935-2D2F-4B98-BADE-6D7F29D732AE}" srcOrd="4" destOrd="0" presId="urn:microsoft.com/office/officeart/2005/8/layout/vList3"/>
    <dgm:cxn modelId="{1B9ABD72-3E9F-474B-9050-5603FB7A4597}" type="presParOf" srcId="{FC1D0935-2D2F-4B98-BADE-6D7F29D732AE}" destId="{F0469CAC-6F5A-4B16-A3B7-EAA6B66EEE19}" srcOrd="0" destOrd="0" presId="urn:microsoft.com/office/officeart/2005/8/layout/vList3"/>
    <dgm:cxn modelId="{A87A3C3D-52FE-4FA3-ABAC-9CAE193B889E}" type="presParOf" srcId="{FC1D0935-2D2F-4B98-BADE-6D7F29D732AE}" destId="{440B7B1B-02FB-4DE3-99B8-0CABC14A32C0}"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1D2E58D-0D66-42A1-8146-0E2EAA7616E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9975191C-579E-4A0C-9304-AC99538A3691}">
      <dgm:prSet/>
      <dgm:spPr/>
      <dgm:t>
        <a:bodyPr/>
        <a:lstStyle/>
        <a:p>
          <a:r>
            <a:rPr lang="en-US" dirty="0"/>
            <a:t>New Message</a:t>
          </a:r>
        </a:p>
      </dgm:t>
    </dgm:pt>
    <dgm:pt modelId="{C9C006C5-4685-47C4-96A7-061B963A6735}" type="parTrans" cxnId="{C9FCFE92-7BF8-4275-88DF-EF447D0F45CE}">
      <dgm:prSet/>
      <dgm:spPr/>
      <dgm:t>
        <a:bodyPr/>
        <a:lstStyle/>
        <a:p>
          <a:endParaRPr lang="en-US"/>
        </a:p>
      </dgm:t>
    </dgm:pt>
    <dgm:pt modelId="{A454C056-CA8E-4E8C-8FE1-D7C8D1C1D4F7}" type="sibTrans" cxnId="{C9FCFE92-7BF8-4275-88DF-EF447D0F45CE}">
      <dgm:prSet/>
      <dgm:spPr/>
      <dgm:t>
        <a:bodyPr/>
        <a:lstStyle/>
        <a:p>
          <a:endParaRPr lang="en-US"/>
        </a:p>
      </dgm:t>
    </dgm:pt>
    <dgm:pt modelId="{EF5FC185-4419-4F3E-95B3-DB6AEAC9BB2B}">
      <dgm:prSet/>
      <dgm:spPr/>
      <dgm:t>
        <a:bodyPr/>
        <a:lstStyle/>
        <a:p>
          <a:r>
            <a:rPr lang="en-US" dirty="0"/>
            <a:t>Similar Images</a:t>
          </a:r>
        </a:p>
      </dgm:t>
    </dgm:pt>
    <dgm:pt modelId="{23398406-9716-4296-855C-9D159AAE9E03}" type="parTrans" cxnId="{813353A9-EA0A-4462-93BD-FC33F143B068}">
      <dgm:prSet/>
      <dgm:spPr/>
      <dgm:t>
        <a:bodyPr/>
        <a:lstStyle/>
        <a:p>
          <a:endParaRPr lang="en-US"/>
        </a:p>
      </dgm:t>
    </dgm:pt>
    <dgm:pt modelId="{AF3E455E-E810-486E-B322-9E9859E7EF23}" type="sibTrans" cxnId="{813353A9-EA0A-4462-93BD-FC33F143B068}">
      <dgm:prSet/>
      <dgm:spPr/>
      <dgm:t>
        <a:bodyPr/>
        <a:lstStyle/>
        <a:p>
          <a:endParaRPr lang="en-US"/>
        </a:p>
      </dgm:t>
    </dgm:pt>
    <dgm:pt modelId="{1938958B-6D82-4170-9FDF-46E412E0B80D}">
      <dgm:prSet/>
      <dgm:spPr/>
      <dgm:t>
        <a:bodyPr/>
        <a:lstStyle/>
        <a:p>
          <a:r>
            <a:rPr lang="en-US" dirty="0"/>
            <a:t>Washington Audience</a:t>
          </a:r>
        </a:p>
      </dgm:t>
    </dgm:pt>
    <dgm:pt modelId="{945C4F1A-520E-40FE-93F5-3C25B3DC8A2D}" type="parTrans" cxnId="{AD243D31-B62A-4D06-86D4-C1C5B2B00F57}">
      <dgm:prSet/>
      <dgm:spPr/>
      <dgm:t>
        <a:bodyPr/>
        <a:lstStyle/>
        <a:p>
          <a:endParaRPr lang="en-US"/>
        </a:p>
      </dgm:t>
    </dgm:pt>
    <dgm:pt modelId="{8EF38ED4-22C6-435F-B5FC-E6C3D6EF5772}" type="sibTrans" cxnId="{AD243D31-B62A-4D06-86D4-C1C5B2B00F57}">
      <dgm:prSet/>
      <dgm:spPr/>
      <dgm:t>
        <a:bodyPr/>
        <a:lstStyle/>
        <a:p>
          <a:endParaRPr lang="en-US"/>
        </a:p>
      </dgm:t>
    </dgm:pt>
    <dgm:pt modelId="{46E57774-03F8-47DC-B5D3-AB3F6B5D41A0}">
      <dgm:prSet/>
      <dgm:spPr/>
      <dgm:t>
        <a:bodyPr/>
        <a:lstStyle/>
        <a:p>
          <a:r>
            <a:rPr lang="en-US" dirty="0"/>
            <a:t>Traffic Objective / Prediction</a:t>
          </a:r>
        </a:p>
      </dgm:t>
    </dgm:pt>
    <dgm:pt modelId="{7A053E51-E697-46E9-9B93-7A30583A143B}" type="parTrans" cxnId="{435812CF-A48C-4854-BAA4-EC93B43A9F89}">
      <dgm:prSet/>
      <dgm:spPr/>
      <dgm:t>
        <a:bodyPr/>
        <a:lstStyle/>
        <a:p>
          <a:endParaRPr lang="en-US"/>
        </a:p>
      </dgm:t>
    </dgm:pt>
    <dgm:pt modelId="{6CDD0A5C-F5F1-4A18-B762-22959B09C998}" type="sibTrans" cxnId="{435812CF-A48C-4854-BAA4-EC93B43A9F89}">
      <dgm:prSet/>
      <dgm:spPr/>
      <dgm:t>
        <a:bodyPr/>
        <a:lstStyle/>
        <a:p>
          <a:endParaRPr lang="en-US"/>
        </a:p>
      </dgm:t>
    </dgm:pt>
    <dgm:pt modelId="{D59692BD-D5D9-424A-B52D-9B452C13F9D2}">
      <dgm:prSet/>
      <dgm:spPr/>
      <dgm:t>
        <a:bodyPr/>
        <a:lstStyle/>
        <a:p>
          <a:r>
            <a:rPr lang="en-US" dirty="0"/>
            <a:t>1,300-8,100 Reach</a:t>
          </a:r>
        </a:p>
      </dgm:t>
    </dgm:pt>
    <dgm:pt modelId="{DC814B38-108F-4716-BB2D-C52EDCC3430C}" type="parTrans" cxnId="{8FEA4A7F-31DA-4C29-BDDB-888A015079DF}">
      <dgm:prSet/>
      <dgm:spPr/>
      <dgm:t>
        <a:bodyPr/>
        <a:lstStyle/>
        <a:p>
          <a:endParaRPr lang="en-US"/>
        </a:p>
      </dgm:t>
    </dgm:pt>
    <dgm:pt modelId="{58D64AE0-555B-4626-96C1-40A6D5131641}" type="sibTrans" cxnId="{8FEA4A7F-31DA-4C29-BDDB-888A015079DF}">
      <dgm:prSet/>
      <dgm:spPr/>
      <dgm:t>
        <a:bodyPr/>
        <a:lstStyle/>
        <a:p>
          <a:endParaRPr lang="en-US"/>
        </a:p>
      </dgm:t>
    </dgm:pt>
    <dgm:pt modelId="{4072BD9C-A017-40D7-B60C-0BD66E507F4B}">
      <dgm:prSet/>
      <dgm:spPr/>
      <dgm:t>
        <a:bodyPr/>
        <a:lstStyle/>
        <a:p>
          <a:r>
            <a:rPr lang="en-US" dirty="0"/>
            <a:t>33-200 Landing Page Views</a:t>
          </a:r>
        </a:p>
      </dgm:t>
    </dgm:pt>
    <dgm:pt modelId="{A299DB86-3D95-490C-98E8-2A7DBCB03EEA}" type="parTrans" cxnId="{3D6AFB3F-468F-40A2-BE0F-5FADA008181E}">
      <dgm:prSet/>
      <dgm:spPr/>
      <dgm:t>
        <a:bodyPr/>
        <a:lstStyle/>
        <a:p>
          <a:endParaRPr lang="en-US"/>
        </a:p>
      </dgm:t>
    </dgm:pt>
    <dgm:pt modelId="{1637B33B-2CA3-4795-81B8-1059C0356E2F}" type="sibTrans" cxnId="{3D6AFB3F-468F-40A2-BE0F-5FADA008181E}">
      <dgm:prSet/>
      <dgm:spPr/>
      <dgm:t>
        <a:bodyPr/>
        <a:lstStyle/>
        <a:p>
          <a:endParaRPr lang="en-US"/>
        </a:p>
      </dgm:t>
    </dgm:pt>
    <dgm:pt modelId="{0E0D9B66-A0CF-49AC-A1E3-B859F8E93D43}">
      <dgm:prSet/>
      <dgm:spPr/>
      <dgm:t>
        <a:bodyPr/>
        <a:lstStyle/>
        <a:p>
          <a:r>
            <a:rPr lang="en-US" dirty="0"/>
            <a:t>Widened Audience to Washington</a:t>
          </a:r>
        </a:p>
      </dgm:t>
    </dgm:pt>
    <dgm:pt modelId="{825A87CC-224F-48DC-A130-074E77CE3458}" type="parTrans" cxnId="{FC0A0BF9-7709-41E4-B460-50E3E6EF9621}">
      <dgm:prSet/>
      <dgm:spPr/>
      <dgm:t>
        <a:bodyPr/>
        <a:lstStyle/>
        <a:p>
          <a:endParaRPr lang="en-US"/>
        </a:p>
      </dgm:t>
    </dgm:pt>
    <dgm:pt modelId="{64018371-EC17-4FC6-B413-7F898F8C0211}" type="sibTrans" cxnId="{FC0A0BF9-7709-41E4-B460-50E3E6EF9621}">
      <dgm:prSet/>
      <dgm:spPr/>
      <dgm:t>
        <a:bodyPr/>
        <a:lstStyle/>
        <a:p>
          <a:endParaRPr lang="en-US"/>
        </a:p>
      </dgm:t>
    </dgm:pt>
    <dgm:pt modelId="{B726B206-B5CE-4DC4-88A7-8B757EF433C8}">
      <dgm:prSet/>
      <dgm:spPr/>
      <dgm:t>
        <a:bodyPr/>
        <a:lstStyle/>
        <a:p>
          <a:r>
            <a:rPr lang="en-US" dirty="0"/>
            <a:t>Tie to Thanksgiving Holiday</a:t>
          </a:r>
        </a:p>
      </dgm:t>
    </dgm:pt>
    <dgm:pt modelId="{7377B034-3BE1-4F35-9C1D-5BE7A5DF0025}" type="parTrans" cxnId="{738417CF-F671-427C-A92E-724B1C13BAEC}">
      <dgm:prSet/>
      <dgm:spPr/>
      <dgm:t>
        <a:bodyPr/>
        <a:lstStyle/>
        <a:p>
          <a:endParaRPr lang="en-US"/>
        </a:p>
      </dgm:t>
    </dgm:pt>
    <dgm:pt modelId="{D195085B-2186-4436-94C6-D97ED72EFA88}" type="sibTrans" cxnId="{738417CF-F671-427C-A92E-724B1C13BAEC}">
      <dgm:prSet/>
      <dgm:spPr/>
      <dgm:t>
        <a:bodyPr/>
        <a:lstStyle/>
        <a:p>
          <a:endParaRPr lang="en-US"/>
        </a:p>
      </dgm:t>
    </dgm:pt>
    <dgm:pt modelId="{A1EC488E-DCA0-4E92-A1BA-DCEB8F91C48C}">
      <dgm:prSet/>
      <dgm:spPr/>
      <dgm:t>
        <a:bodyPr/>
        <a:lstStyle/>
        <a:p>
          <a:r>
            <a:rPr lang="en-US" dirty="0"/>
            <a:t>4 New, 2 Tested</a:t>
          </a:r>
        </a:p>
      </dgm:t>
    </dgm:pt>
    <dgm:pt modelId="{0D4D7450-DED4-4BE8-95F2-624F0285F8A4}" type="parTrans" cxnId="{25367478-7BE7-48DF-B595-F0D9DF15DBB1}">
      <dgm:prSet/>
      <dgm:spPr/>
      <dgm:t>
        <a:bodyPr/>
        <a:lstStyle/>
        <a:p>
          <a:endParaRPr lang="en-US"/>
        </a:p>
      </dgm:t>
    </dgm:pt>
    <dgm:pt modelId="{BBBAEB78-A19A-4F26-B322-0498301B8B96}" type="sibTrans" cxnId="{25367478-7BE7-48DF-B595-F0D9DF15DBB1}">
      <dgm:prSet/>
      <dgm:spPr/>
      <dgm:t>
        <a:bodyPr/>
        <a:lstStyle/>
        <a:p>
          <a:endParaRPr lang="en-US"/>
        </a:p>
      </dgm:t>
    </dgm:pt>
    <dgm:pt modelId="{534B00D8-11CE-4372-AD31-F6B4FDACC15B}">
      <dgm:prSet/>
      <dgm:spPr/>
      <dgm:t>
        <a:bodyPr/>
        <a:lstStyle/>
        <a:p>
          <a:r>
            <a:rPr lang="en-US" dirty="0"/>
            <a:t>Went Beyond 10 Initial Geo-Targeted Zip Codes</a:t>
          </a:r>
        </a:p>
      </dgm:t>
    </dgm:pt>
    <dgm:pt modelId="{968831A1-4334-48C1-843B-DDA0D072E595}" type="parTrans" cxnId="{58537BA2-2454-4B61-80AF-0E0196527478}">
      <dgm:prSet/>
      <dgm:spPr/>
      <dgm:t>
        <a:bodyPr/>
        <a:lstStyle/>
        <a:p>
          <a:endParaRPr lang="en-US"/>
        </a:p>
      </dgm:t>
    </dgm:pt>
    <dgm:pt modelId="{09E42E01-F260-4393-933E-363EDAF3783E}" type="sibTrans" cxnId="{58537BA2-2454-4B61-80AF-0E0196527478}">
      <dgm:prSet/>
      <dgm:spPr/>
      <dgm:t>
        <a:bodyPr/>
        <a:lstStyle/>
        <a:p>
          <a:endParaRPr lang="en-US"/>
        </a:p>
      </dgm:t>
    </dgm:pt>
    <dgm:pt modelId="{B8FCB20E-9A28-432B-B420-35309419AA12}" type="pres">
      <dgm:prSet presAssocID="{21D2E58D-0D66-42A1-8146-0E2EAA7616E3}" presName="linear" presStyleCnt="0">
        <dgm:presLayoutVars>
          <dgm:dir/>
          <dgm:animLvl val="lvl"/>
          <dgm:resizeHandles val="exact"/>
        </dgm:presLayoutVars>
      </dgm:prSet>
      <dgm:spPr/>
    </dgm:pt>
    <dgm:pt modelId="{7DA6ACB4-51E0-4452-A377-B7D964F67EAF}" type="pres">
      <dgm:prSet presAssocID="{9975191C-579E-4A0C-9304-AC99538A3691}" presName="parentLin" presStyleCnt="0"/>
      <dgm:spPr/>
    </dgm:pt>
    <dgm:pt modelId="{F1AC3AA3-DBF2-4263-972C-CCE2EB67D366}" type="pres">
      <dgm:prSet presAssocID="{9975191C-579E-4A0C-9304-AC99538A3691}" presName="parentLeftMargin" presStyleLbl="node1" presStyleIdx="0" presStyleCnt="4"/>
      <dgm:spPr/>
    </dgm:pt>
    <dgm:pt modelId="{0091EA0C-B9DB-40FE-8047-E23D8E942E4F}" type="pres">
      <dgm:prSet presAssocID="{9975191C-579E-4A0C-9304-AC99538A3691}" presName="parentText" presStyleLbl="node1" presStyleIdx="0" presStyleCnt="4">
        <dgm:presLayoutVars>
          <dgm:chMax val="0"/>
          <dgm:bulletEnabled val="1"/>
        </dgm:presLayoutVars>
      </dgm:prSet>
      <dgm:spPr/>
    </dgm:pt>
    <dgm:pt modelId="{F8619AED-B26F-414A-9597-759C74902039}" type="pres">
      <dgm:prSet presAssocID="{9975191C-579E-4A0C-9304-AC99538A3691}" presName="negativeSpace" presStyleCnt="0"/>
      <dgm:spPr/>
    </dgm:pt>
    <dgm:pt modelId="{DDD76CFB-EFF1-4501-A86C-D9F0FE5B9EF1}" type="pres">
      <dgm:prSet presAssocID="{9975191C-579E-4A0C-9304-AC99538A3691}" presName="childText" presStyleLbl="conFgAcc1" presStyleIdx="0" presStyleCnt="4">
        <dgm:presLayoutVars>
          <dgm:bulletEnabled val="1"/>
        </dgm:presLayoutVars>
      </dgm:prSet>
      <dgm:spPr/>
    </dgm:pt>
    <dgm:pt modelId="{503810E7-F6DF-44F7-A711-6CE791502709}" type="pres">
      <dgm:prSet presAssocID="{A454C056-CA8E-4E8C-8FE1-D7C8D1C1D4F7}" presName="spaceBetweenRectangles" presStyleCnt="0"/>
      <dgm:spPr/>
    </dgm:pt>
    <dgm:pt modelId="{03247379-44EF-4360-BAD8-57FE84628CFB}" type="pres">
      <dgm:prSet presAssocID="{EF5FC185-4419-4F3E-95B3-DB6AEAC9BB2B}" presName="parentLin" presStyleCnt="0"/>
      <dgm:spPr/>
    </dgm:pt>
    <dgm:pt modelId="{71C680E6-2B88-45B5-8A68-3F9A986A5096}" type="pres">
      <dgm:prSet presAssocID="{EF5FC185-4419-4F3E-95B3-DB6AEAC9BB2B}" presName="parentLeftMargin" presStyleLbl="node1" presStyleIdx="0" presStyleCnt="4"/>
      <dgm:spPr/>
    </dgm:pt>
    <dgm:pt modelId="{9DE6D79E-7174-4A85-B575-A533160F9704}" type="pres">
      <dgm:prSet presAssocID="{EF5FC185-4419-4F3E-95B3-DB6AEAC9BB2B}" presName="parentText" presStyleLbl="node1" presStyleIdx="1" presStyleCnt="4">
        <dgm:presLayoutVars>
          <dgm:chMax val="0"/>
          <dgm:bulletEnabled val="1"/>
        </dgm:presLayoutVars>
      </dgm:prSet>
      <dgm:spPr/>
    </dgm:pt>
    <dgm:pt modelId="{D80722B9-4A32-46C8-B504-9CC49349C0CC}" type="pres">
      <dgm:prSet presAssocID="{EF5FC185-4419-4F3E-95B3-DB6AEAC9BB2B}" presName="negativeSpace" presStyleCnt="0"/>
      <dgm:spPr/>
    </dgm:pt>
    <dgm:pt modelId="{9D088017-0F7C-40C1-8818-27EA9246C0E9}" type="pres">
      <dgm:prSet presAssocID="{EF5FC185-4419-4F3E-95B3-DB6AEAC9BB2B}" presName="childText" presStyleLbl="conFgAcc1" presStyleIdx="1" presStyleCnt="4">
        <dgm:presLayoutVars>
          <dgm:bulletEnabled val="1"/>
        </dgm:presLayoutVars>
      </dgm:prSet>
      <dgm:spPr/>
    </dgm:pt>
    <dgm:pt modelId="{60CE08E3-3F68-435E-BF96-4D0988C2C0C9}" type="pres">
      <dgm:prSet presAssocID="{AF3E455E-E810-486E-B322-9E9859E7EF23}" presName="spaceBetweenRectangles" presStyleCnt="0"/>
      <dgm:spPr/>
    </dgm:pt>
    <dgm:pt modelId="{E6063A2F-7C80-421E-898C-F213EAE4F36B}" type="pres">
      <dgm:prSet presAssocID="{1938958B-6D82-4170-9FDF-46E412E0B80D}" presName="parentLin" presStyleCnt="0"/>
      <dgm:spPr/>
    </dgm:pt>
    <dgm:pt modelId="{74402E5A-F6DB-476E-891A-2825EB4B7684}" type="pres">
      <dgm:prSet presAssocID="{1938958B-6D82-4170-9FDF-46E412E0B80D}" presName="parentLeftMargin" presStyleLbl="node1" presStyleIdx="1" presStyleCnt="4"/>
      <dgm:spPr/>
    </dgm:pt>
    <dgm:pt modelId="{FAD5CC52-CBBF-4A37-BBB0-A4F5F9D24328}" type="pres">
      <dgm:prSet presAssocID="{1938958B-6D82-4170-9FDF-46E412E0B80D}" presName="parentText" presStyleLbl="node1" presStyleIdx="2" presStyleCnt="4">
        <dgm:presLayoutVars>
          <dgm:chMax val="0"/>
          <dgm:bulletEnabled val="1"/>
        </dgm:presLayoutVars>
      </dgm:prSet>
      <dgm:spPr/>
    </dgm:pt>
    <dgm:pt modelId="{D410599B-C751-4CED-BB26-9FE7A723E304}" type="pres">
      <dgm:prSet presAssocID="{1938958B-6D82-4170-9FDF-46E412E0B80D}" presName="negativeSpace" presStyleCnt="0"/>
      <dgm:spPr/>
    </dgm:pt>
    <dgm:pt modelId="{1506E7AE-4F2E-4096-8F15-571E41BFD51F}" type="pres">
      <dgm:prSet presAssocID="{1938958B-6D82-4170-9FDF-46E412E0B80D}" presName="childText" presStyleLbl="conFgAcc1" presStyleIdx="2" presStyleCnt="4">
        <dgm:presLayoutVars>
          <dgm:bulletEnabled val="1"/>
        </dgm:presLayoutVars>
      </dgm:prSet>
      <dgm:spPr/>
    </dgm:pt>
    <dgm:pt modelId="{03303834-73EA-4129-BAAD-B04685FAA28E}" type="pres">
      <dgm:prSet presAssocID="{8EF38ED4-22C6-435F-B5FC-E6C3D6EF5772}" presName="spaceBetweenRectangles" presStyleCnt="0"/>
      <dgm:spPr/>
    </dgm:pt>
    <dgm:pt modelId="{2468AD14-A469-41BD-8B72-62AF22818DFF}" type="pres">
      <dgm:prSet presAssocID="{46E57774-03F8-47DC-B5D3-AB3F6B5D41A0}" presName="parentLin" presStyleCnt="0"/>
      <dgm:spPr/>
    </dgm:pt>
    <dgm:pt modelId="{1E62C0DD-3522-4698-A882-5FCA143EC0C7}" type="pres">
      <dgm:prSet presAssocID="{46E57774-03F8-47DC-B5D3-AB3F6B5D41A0}" presName="parentLeftMargin" presStyleLbl="node1" presStyleIdx="2" presStyleCnt="4"/>
      <dgm:spPr/>
    </dgm:pt>
    <dgm:pt modelId="{9CA2637B-89DF-44FF-B6F3-53EB593D2307}" type="pres">
      <dgm:prSet presAssocID="{46E57774-03F8-47DC-B5D3-AB3F6B5D41A0}" presName="parentText" presStyleLbl="node1" presStyleIdx="3" presStyleCnt="4">
        <dgm:presLayoutVars>
          <dgm:chMax val="0"/>
          <dgm:bulletEnabled val="1"/>
        </dgm:presLayoutVars>
      </dgm:prSet>
      <dgm:spPr/>
    </dgm:pt>
    <dgm:pt modelId="{AF641C63-F83D-422F-959B-DA6DEFB6D624}" type="pres">
      <dgm:prSet presAssocID="{46E57774-03F8-47DC-B5D3-AB3F6B5D41A0}" presName="negativeSpace" presStyleCnt="0"/>
      <dgm:spPr/>
    </dgm:pt>
    <dgm:pt modelId="{632DD29D-D852-48F7-822F-1AB775F4457B}" type="pres">
      <dgm:prSet presAssocID="{46E57774-03F8-47DC-B5D3-AB3F6B5D41A0}" presName="childText" presStyleLbl="conFgAcc1" presStyleIdx="3" presStyleCnt="4">
        <dgm:presLayoutVars>
          <dgm:bulletEnabled val="1"/>
        </dgm:presLayoutVars>
      </dgm:prSet>
      <dgm:spPr/>
    </dgm:pt>
  </dgm:ptLst>
  <dgm:cxnLst>
    <dgm:cxn modelId="{EA38F121-AB54-4EE0-9219-CA4F4414487D}" type="presOf" srcId="{9975191C-579E-4A0C-9304-AC99538A3691}" destId="{F1AC3AA3-DBF2-4263-972C-CCE2EB67D366}" srcOrd="0" destOrd="0" presId="urn:microsoft.com/office/officeart/2005/8/layout/list1"/>
    <dgm:cxn modelId="{AD243D31-B62A-4D06-86D4-C1C5B2B00F57}" srcId="{21D2E58D-0D66-42A1-8146-0E2EAA7616E3}" destId="{1938958B-6D82-4170-9FDF-46E412E0B80D}" srcOrd="2" destOrd="0" parTransId="{945C4F1A-520E-40FE-93F5-3C25B3DC8A2D}" sibTransId="{8EF38ED4-22C6-435F-B5FC-E6C3D6EF5772}"/>
    <dgm:cxn modelId="{3D6AFB3F-468F-40A2-BE0F-5FADA008181E}" srcId="{46E57774-03F8-47DC-B5D3-AB3F6B5D41A0}" destId="{4072BD9C-A017-40D7-B60C-0BD66E507F4B}" srcOrd="1" destOrd="0" parTransId="{A299DB86-3D95-490C-98E8-2A7DBCB03EEA}" sibTransId="{1637B33B-2CA3-4795-81B8-1059C0356E2F}"/>
    <dgm:cxn modelId="{A301485E-4C39-47E3-9B9B-799FFD491585}" type="presOf" srcId="{46E57774-03F8-47DC-B5D3-AB3F6B5D41A0}" destId="{1E62C0DD-3522-4698-A882-5FCA143EC0C7}" srcOrd="0" destOrd="0" presId="urn:microsoft.com/office/officeart/2005/8/layout/list1"/>
    <dgm:cxn modelId="{0B16475F-5946-4C07-9214-1A64FD6BE651}" type="presOf" srcId="{EF5FC185-4419-4F3E-95B3-DB6AEAC9BB2B}" destId="{9DE6D79E-7174-4A85-B575-A533160F9704}" srcOrd="1" destOrd="0" presId="urn:microsoft.com/office/officeart/2005/8/layout/list1"/>
    <dgm:cxn modelId="{4B0AF442-F0C6-44A6-9B74-EC94F436BB4A}" type="presOf" srcId="{EF5FC185-4419-4F3E-95B3-DB6AEAC9BB2B}" destId="{71C680E6-2B88-45B5-8A68-3F9A986A5096}" srcOrd="0" destOrd="0" presId="urn:microsoft.com/office/officeart/2005/8/layout/list1"/>
    <dgm:cxn modelId="{A6BF4964-D58A-49E2-8D19-6564B7F3067A}" type="presOf" srcId="{46E57774-03F8-47DC-B5D3-AB3F6B5D41A0}" destId="{9CA2637B-89DF-44FF-B6F3-53EB593D2307}" srcOrd="1" destOrd="0" presId="urn:microsoft.com/office/officeart/2005/8/layout/list1"/>
    <dgm:cxn modelId="{5D9D974A-C0CD-4F87-A22B-CFD381A2C7D9}" type="presOf" srcId="{B726B206-B5CE-4DC4-88A7-8B757EF433C8}" destId="{DDD76CFB-EFF1-4501-A86C-D9F0FE5B9EF1}" srcOrd="0" destOrd="0" presId="urn:microsoft.com/office/officeart/2005/8/layout/list1"/>
    <dgm:cxn modelId="{9B83466D-07F7-469D-896F-5D3145875886}" type="presOf" srcId="{4072BD9C-A017-40D7-B60C-0BD66E507F4B}" destId="{632DD29D-D852-48F7-822F-1AB775F4457B}" srcOrd="0" destOrd="1" presId="urn:microsoft.com/office/officeart/2005/8/layout/list1"/>
    <dgm:cxn modelId="{9AAE6475-0C4E-4FBD-9BBB-A304D3726BB5}" type="presOf" srcId="{0E0D9B66-A0CF-49AC-A1E3-B859F8E93D43}" destId="{1506E7AE-4F2E-4096-8F15-571E41BFD51F}" srcOrd="0" destOrd="0" presId="urn:microsoft.com/office/officeart/2005/8/layout/list1"/>
    <dgm:cxn modelId="{25367478-7BE7-48DF-B595-F0D9DF15DBB1}" srcId="{EF5FC185-4419-4F3E-95B3-DB6AEAC9BB2B}" destId="{A1EC488E-DCA0-4E92-A1BA-DCEB8F91C48C}" srcOrd="0" destOrd="0" parTransId="{0D4D7450-DED4-4BE8-95F2-624F0285F8A4}" sibTransId="{BBBAEB78-A19A-4F26-B322-0498301B8B96}"/>
    <dgm:cxn modelId="{8FEA4A7F-31DA-4C29-BDDB-888A015079DF}" srcId="{46E57774-03F8-47DC-B5D3-AB3F6B5D41A0}" destId="{D59692BD-D5D9-424A-B52D-9B452C13F9D2}" srcOrd="0" destOrd="0" parTransId="{DC814B38-108F-4716-BB2D-C52EDCC3430C}" sibTransId="{58D64AE0-555B-4626-96C1-40A6D5131641}"/>
    <dgm:cxn modelId="{D6EF418C-1290-4A58-B7F8-B209BEDE70F0}" type="presOf" srcId="{A1EC488E-DCA0-4E92-A1BA-DCEB8F91C48C}" destId="{9D088017-0F7C-40C1-8818-27EA9246C0E9}" srcOrd="0" destOrd="0" presId="urn:microsoft.com/office/officeart/2005/8/layout/list1"/>
    <dgm:cxn modelId="{C9FCFE92-7BF8-4275-88DF-EF447D0F45CE}" srcId="{21D2E58D-0D66-42A1-8146-0E2EAA7616E3}" destId="{9975191C-579E-4A0C-9304-AC99538A3691}" srcOrd="0" destOrd="0" parTransId="{C9C006C5-4685-47C4-96A7-061B963A6735}" sibTransId="{A454C056-CA8E-4E8C-8FE1-D7C8D1C1D4F7}"/>
    <dgm:cxn modelId="{18EDF295-C19C-4F32-8AB3-DFDDB198427A}" type="presOf" srcId="{9975191C-579E-4A0C-9304-AC99538A3691}" destId="{0091EA0C-B9DB-40FE-8047-E23D8E942E4F}" srcOrd="1" destOrd="0" presId="urn:microsoft.com/office/officeart/2005/8/layout/list1"/>
    <dgm:cxn modelId="{3A75599E-7291-47A2-BD2E-2ECF0E1C42B4}" type="presOf" srcId="{1938958B-6D82-4170-9FDF-46E412E0B80D}" destId="{74402E5A-F6DB-476E-891A-2825EB4B7684}" srcOrd="0" destOrd="0" presId="urn:microsoft.com/office/officeart/2005/8/layout/list1"/>
    <dgm:cxn modelId="{58537BA2-2454-4B61-80AF-0E0196527478}" srcId="{1938958B-6D82-4170-9FDF-46E412E0B80D}" destId="{534B00D8-11CE-4372-AD31-F6B4FDACC15B}" srcOrd="1" destOrd="0" parTransId="{968831A1-4334-48C1-843B-DDA0D072E595}" sibTransId="{09E42E01-F260-4393-933E-363EDAF3783E}"/>
    <dgm:cxn modelId="{813353A9-EA0A-4462-93BD-FC33F143B068}" srcId="{21D2E58D-0D66-42A1-8146-0E2EAA7616E3}" destId="{EF5FC185-4419-4F3E-95B3-DB6AEAC9BB2B}" srcOrd="1" destOrd="0" parTransId="{23398406-9716-4296-855C-9D159AAE9E03}" sibTransId="{AF3E455E-E810-486E-B322-9E9859E7EF23}"/>
    <dgm:cxn modelId="{0E9191AA-121B-44E4-9466-9893D0D0EA11}" type="presOf" srcId="{D59692BD-D5D9-424A-B52D-9B452C13F9D2}" destId="{632DD29D-D852-48F7-822F-1AB775F4457B}" srcOrd="0" destOrd="0" presId="urn:microsoft.com/office/officeart/2005/8/layout/list1"/>
    <dgm:cxn modelId="{224EBBC4-1BA6-4B12-9ED8-A3AA34D42D30}" type="presOf" srcId="{534B00D8-11CE-4372-AD31-F6B4FDACC15B}" destId="{1506E7AE-4F2E-4096-8F15-571E41BFD51F}" srcOrd="0" destOrd="1" presId="urn:microsoft.com/office/officeart/2005/8/layout/list1"/>
    <dgm:cxn modelId="{748B67CA-39FC-4BDB-BAF6-47B30632428A}" type="presOf" srcId="{21D2E58D-0D66-42A1-8146-0E2EAA7616E3}" destId="{B8FCB20E-9A28-432B-B420-35309419AA12}" srcOrd="0" destOrd="0" presId="urn:microsoft.com/office/officeart/2005/8/layout/list1"/>
    <dgm:cxn modelId="{435812CF-A48C-4854-BAA4-EC93B43A9F89}" srcId="{21D2E58D-0D66-42A1-8146-0E2EAA7616E3}" destId="{46E57774-03F8-47DC-B5D3-AB3F6B5D41A0}" srcOrd="3" destOrd="0" parTransId="{7A053E51-E697-46E9-9B93-7A30583A143B}" sibTransId="{6CDD0A5C-F5F1-4A18-B762-22959B09C998}"/>
    <dgm:cxn modelId="{738417CF-F671-427C-A92E-724B1C13BAEC}" srcId="{9975191C-579E-4A0C-9304-AC99538A3691}" destId="{B726B206-B5CE-4DC4-88A7-8B757EF433C8}" srcOrd="0" destOrd="0" parTransId="{7377B034-3BE1-4F35-9C1D-5BE7A5DF0025}" sibTransId="{D195085B-2186-4436-94C6-D97ED72EFA88}"/>
    <dgm:cxn modelId="{FC0A0BF9-7709-41E4-B460-50E3E6EF9621}" srcId="{1938958B-6D82-4170-9FDF-46E412E0B80D}" destId="{0E0D9B66-A0CF-49AC-A1E3-B859F8E93D43}" srcOrd="0" destOrd="0" parTransId="{825A87CC-224F-48DC-A130-074E77CE3458}" sibTransId="{64018371-EC17-4FC6-B413-7F898F8C0211}"/>
    <dgm:cxn modelId="{0BF7B9FC-50D4-49F3-9FCD-8ADB72B7C5CF}" type="presOf" srcId="{1938958B-6D82-4170-9FDF-46E412E0B80D}" destId="{FAD5CC52-CBBF-4A37-BBB0-A4F5F9D24328}" srcOrd="1" destOrd="0" presId="urn:microsoft.com/office/officeart/2005/8/layout/list1"/>
    <dgm:cxn modelId="{BC29ACFC-643A-4812-9344-F6A2966AC244}" type="presParOf" srcId="{B8FCB20E-9A28-432B-B420-35309419AA12}" destId="{7DA6ACB4-51E0-4452-A377-B7D964F67EAF}" srcOrd="0" destOrd="0" presId="urn:microsoft.com/office/officeart/2005/8/layout/list1"/>
    <dgm:cxn modelId="{5FE6081B-E1D7-46F3-A897-9C597E212F9D}" type="presParOf" srcId="{7DA6ACB4-51E0-4452-A377-B7D964F67EAF}" destId="{F1AC3AA3-DBF2-4263-972C-CCE2EB67D366}" srcOrd="0" destOrd="0" presId="urn:microsoft.com/office/officeart/2005/8/layout/list1"/>
    <dgm:cxn modelId="{4971F10A-9A63-4895-8631-54339653CD77}" type="presParOf" srcId="{7DA6ACB4-51E0-4452-A377-B7D964F67EAF}" destId="{0091EA0C-B9DB-40FE-8047-E23D8E942E4F}" srcOrd="1" destOrd="0" presId="urn:microsoft.com/office/officeart/2005/8/layout/list1"/>
    <dgm:cxn modelId="{04792725-9459-4F97-B553-04B5BBB98B80}" type="presParOf" srcId="{B8FCB20E-9A28-432B-B420-35309419AA12}" destId="{F8619AED-B26F-414A-9597-759C74902039}" srcOrd="1" destOrd="0" presId="urn:microsoft.com/office/officeart/2005/8/layout/list1"/>
    <dgm:cxn modelId="{6FAF16F6-6418-4E6E-A2DC-3D69F3150B94}" type="presParOf" srcId="{B8FCB20E-9A28-432B-B420-35309419AA12}" destId="{DDD76CFB-EFF1-4501-A86C-D9F0FE5B9EF1}" srcOrd="2" destOrd="0" presId="urn:microsoft.com/office/officeart/2005/8/layout/list1"/>
    <dgm:cxn modelId="{3912D664-5F57-4B06-A44E-407B1922E535}" type="presParOf" srcId="{B8FCB20E-9A28-432B-B420-35309419AA12}" destId="{503810E7-F6DF-44F7-A711-6CE791502709}" srcOrd="3" destOrd="0" presId="urn:microsoft.com/office/officeart/2005/8/layout/list1"/>
    <dgm:cxn modelId="{EB7C7324-9FF8-4102-89BE-46773D477BA1}" type="presParOf" srcId="{B8FCB20E-9A28-432B-B420-35309419AA12}" destId="{03247379-44EF-4360-BAD8-57FE84628CFB}" srcOrd="4" destOrd="0" presId="urn:microsoft.com/office/officeart/2005/8/layout/list1"/>
    <dgm:cxn modelId="{A1C4B9C0-7049-4559-9237-61B14FB916DC}" type="presParOf" srcId="{03247379-44EF-4360-BAD8-57FE84628CFB}" destId="{71C680E6-2B88-45B5-8A68-3F9A986A5096}" srcOrd="0" destOrd="0" presId="urn:microsoft.com/office/officeart/2005/8/layout/list1"/>
    <dgm:cxn modelId="{79A0B47B-ADD0-4878-A607-776F1071D481}" type="presParOf" srcId="{03247379-44EF-4360-BAD8-57FE84628CFB}" destId="{9DE6D79E-7174-4A85-B575-A533160F9704}" srcOrd="1" destOrd="0" presId="urn:microsoft.com/office/officeart/2005/8/layout/list1"/>
    <dgm:cxn modelId="{2131A076-C0E7-40D3-AEBC-6BAEBB216123}" type="presParOf" srcId="{B8FCB20E-9A28-432B-B420-35309419AA12}" destId="{D80722B9-4A32-46C8-B504-9CC49349C0CC}" srcOrd="5" destOrd="0" presId="urn:microsoft.com/office/officeart/2005/8/layout/list1"/>
    <dgm:cxn modelId="{26040C8A-9525-4433-A459-DB6169DDE76C}" type="presParOf" srcId="{B8FCB20E-9A28-432B-B420-35309419AA12}" destId="{9D088017-0F7C-40C1-8818-27EA9246C0E9}" srcOrd="6" destOrd="0" presId="urn:microsoft.com/office/officeart/2005/8/layout/list1"/>
    <dgm:cxn modelId="{73DAFD51-FF2D-4999-A8F3-6D0DB1535307}" type="presParOf" srcId="{B8FCB20E-9A28-432B-B420-35309419AA12}" destId="{60CE08E3-3F68-435E-BF96-4D0988C2C0C9}" srcOrd="7" destOrd="0" presId="urn:microsoft.com/office/officeart/2005/8/layout/list1"/>
    <dgm:cxn modelId="{7E3EF925-D328-4E75-89E0-52690E795C3E}" type="presParOf" srcId="{B8FCB20E-9A28-432B-B420-35309419AA12}" destId="{E6063A2F-7C80-421E-898C-F213EAE4F36B}" srcOrd="8" destOrd="0" presId="urn:microsoft.com/office/officeart/2005/8/layout/list1"/>
    <dgm:cxn modelId="{E76DFC7C-AF12-4FC2-AA5B-DAED0A4B7BBF}" type="presParOf" srcId="{E6063A2F-7C80-421E-898C-F213EAE4F36B}" destId="{74402E5A-F6DB-476E-891A-2825EB4B7684}" srcOrd="0" destOrd="0" presId="urn:microsoft.com/office/officeart/2005/8/layout/list1"/>
    <dgm:cxn modelId="{F6EF625E-0F1F-4F09-B6A6-79CB5983E198}" type="presParOf" srcId="{E6063A2F-7C80-421E-898C-F213EAE4F36B}" destId="{FAD5CC52-CBBF-4A37-BBB0-A4F5F9D24328}" srcOrd="1" destOrd="0" presId="urn:microsoft.com/office/officeart/2005/8/layout/list1"/>
    <dgm:cxn modelId="{8B592A1C-7059-4127-AAF7-FFE613E1EBA1}" type="presParOf" srcId="{B8FCB20E-9A28-432B-B420-35309419AA12}" destId="{D410599B-C751-4CED-BB26-9FE7A723E304}" srcOrd="9" destOrd="0" presId="urn:microsoft.com/office/officeart/2005/8/layout/list1"/>
    <dgm:cxn modelId="{F429CA2C-4A38-4EF0-847F-7E4A645788AC}" type="presParOf" srcId="{B8FCB20E-9A28-432B-B420-35309419AA12}" destId="{1506E7AE-4F2E-4096-8F15-571E41BFD51F}" srcOrd="10" destOrd="0" presId="urn:microsoft.com/office/officeart/2005/8/layout/list1"/>
    <dgm:cxn modelId="{DFCB169B-1E30-404C-9934-531F5FCB3766}" type="presParOf" srcId="{B8FCB20E-9A28-432B-B420-35309419AA12}" destId="{03303834-73EA-4129-BAAD-B04685FAA28E}" srcOrd="11" destOrd="0" presId="urn:microsoft.com/office/officeart/2005/8/layout/list1"/>
    <dgm:cxn modelId="{A476D063-691A-4D24-9E06-8B07B1F7B611}" type="presParOf" srcId="{B8FCB20E-9A28-432B-B420-35309419AA12}" destId="{2468AD14-A469-41BD-8B72-62AF22818DFF}" srcOrd="12" destOrd="0" presId="urn:microsoft.com/office/officeart/2005/8/layout/list1"/>
    <dgm:cxn modelId="{B51B48F4-5236-4217-9E6A-E792E3295DCB}" type="presParOf" srcId="{2468AD14-A469-41BD-8B72-62AF22818DFF}" destId="{1E62C0DD-3522-4698-A882-5FCA143EC0C7}" srcOrd="0" destOrd="0" presId="urn:microsoft.com/office/officeart/2005/8/layout/list1"/>
    <dgm:cxn modelId="{8F1584D3-2C1E-4DE9-BAFB-EE1619A4BFF8}" type="presParOf" srcId="{2468AD14-A469-41BD-8B72-62AF22818DFF}" destId="{9CA2637B-89DF-44FF-B6F3-53EB593D2307}" srcOrd="1" destOrd="0" presId="urn:microsoft.com/office/officeart/2005/8/layout/list1"/>
    <dgm:cxn modelId="{52BBB77D-7E2E-47A9-A9FB-EF1B84075BB4}" type="presParOf" srcId="{B8FCB20E-9A28-432B-B420-35309419AA12}" destId="{AF641C63-F83D-422F-959B-DA6DEFB6D624}" srcOrd="13" destOrd="0" presId="urn:microsoft.com/office/officeart/2005/8/layout/list1"/>
    <dgm:cxn modelId="{2A22AE27-2AD1-4ECA-9369-9D928A0973D5}" type="presParOf" srcId="{B8FCB20E-9A28-432B-B420-35309419AA12}" destId="{632DD29D-D852-48F7-822F-1AB775F4457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86E353C-9A6A-4750-8A14-35E8219397EC}" type="doc">
      <dgm:prSet loTypeId="urn:microsoft.com/office/officeart/2009/3/layout/SnapshotPictureList" loCatId="picture" qsTypeId="urn:microsoft.com/office/officeart/2005/8/quickstyle/simple1" qsCatId="simple" csTypeId="urn:microsoft.com/office/officeart/2005/8/colors/colorful5" csCatId="colorful" phldr="1"/>
      <dgm:spPr/>
      <dgm:t>
        <a:bodyPr/>
        <a:lstStyle/>
        <a:p>
          <a:endParaRPr lang="en-US"/>
        </a:p>
      </dgm:t>
    </dgm:pt>
    <dgm:pt modelId="{9405DD0B-0AAF-465E-9E8E-E63778943BCA}">
      <dgm:prSet/>
      <dgm:spPr/>
      <dgm:t>
        <a:bodyPr/>
        <a:lstStyle/>
        <a:p>
          <a:r>
            <a:rPr lang="en-US"/>
            <a:t>1</a:t>
          </a:r>
        </a:p>
      </dgm:t>
    </dgm:pt>
    <dgm:pt modelId="{58626A90-A7F4-4DF6-B7BE-11913EB747D4}" type="parTrans" cxnId="{A0FF7D4F-CF26-4ECD-AF56-EF47AE4227F7}">
      <dgm:prSet/>
      <dgm:spPr/>
      <dgm:t>
        <a:bodyPr/>
        <a:lstStyle/>
        <a:p>
          <a:endParaRPr lang="en-US"/>
        </a:p>
      </dgm:t>
    </dgm:pt>
    <dgm:pt modelId="{B5D2AA42-F54E-414F-96E2-8587033DD557}" type="sibTrans" cxnId="{A0FF7D4F-CF26-4ECD-AF56-EF47AE4227F7}">
      <dgm:prSet/>
      <dgm:spPr/>
      <dgm:t>
        <a:bodyPr/>
        <a:lstStyle/>
        <a:p>
          <a:endParaRPr lang="en-US"/>
        </a:p>
      </dgm:t>
    </dgm:pt>
    <dgm:pt modelId="{276E5866-4716-4B88-A635-5188B825229B}">
      <dgm:prSet/>
      <dgm:spPr/>
      <dgm:t>
        <a:bodyPr/>
        <a:lstStyle/>
        <a:p>
          <a:r>
            <a:rPr lang="en-US"/>
            <a:t>2</a:t>
          </a:r>
        </a:p>
      </dgm:t>
    </dgm:pt>
    <dgm:pt modelId="{D0285FA6-5B32-4A8F-8675-0F004111F442}" type="parTrans" cxnId="{83AD50A9-B5F2-46A5-B66F-F84E714481C9}">
      <dgm:prSet/>
      <dgm:spPr/>
      <dgm:t>
        <a:bodyPr/>
        <a:lstStyle/>
        <a:p>
          <a:endParaRPr lang="en-US"/>
        </a:p>
      </dgm:t>
    </dgm:pt>
    <dgm:pt modelId="{B6B92F70-7C86-4570-B296-64A04ADF75F9}" type="sibTrans" cxnId="{83AD50A9-B5F2-46A5-B66F-F84E714481C9}">
      <dgm:prSet/>
      <dgm:spPr/>
      <dgm:t>
        <a:bodyPr/>
        <a:lstStyle/>
        <a:p>
          <a:endParaRPr lang="en-US"/>
        </a:p>
      </dgm:t>
    </dgm:pt>
    <dgm:pt modelId="{C031D313-5285-4418-B0DF-6D2D3843336E}">
      <dgm:prSet/>
      <dgm:spPr/>
      <dgm:t>
        <a:bodyPr/>
        <a:lstStyle/>
        <a:p>
          <a:r>
            <a:rPr lang="en-US"/>
            <a:t>3</a:t>
          </a:r>
        </a:p>
      </dgm:t>
    </dgm:pt>
    <dgm:pt modelId="{5A5A691F-F9C8-4006-83E1-49D5DC64CEDE}" type="parTrans" cxnId="{7E3F1FA0-D135-4828-A69C-7E201D664C75}">
      <dgm:prSet/>
      <dgm:spPr/>
      <dgm:t>
        <a:bodyPr/>
        <a:lstStyle/>
        <a:p>
          <a:endParaRPr lang="en-US"/>
        </a:p>
      </dgm:t>
    </dgm:pt>
    <dgm:pt modelId="{EE40752B-2BB7-4E7F-92C0-DBBEA09571AE}" type="sibTrans" cxnId="{7E3F1FA0-D135-4828-A69C-7E201D664C75}">
      <dgm:prSet/>
      <dgm:spPr/>
      <dgm:t>
        <a:bodyPr/>
        <a:lstStyle/>
        <a:p>
          <a:endParaRPr lang="en-US"/>
        </a:p>
      </dgm:t>
    </dgm:pt>
    <dgm:pt modelId="{E337FFA7-266F-4F94-BD00-8B76989E7210}">
      <dgm:prSet/>
      <dgm:spPr/>
      <dgm:t>
        <a:bodyPr/>
        <a:lstStyle/>
        <a:p>
          <a:r>
            <a:rPr lang="en-US"/>
            <a:t>4</a:t>
          </a:r>
        </a:p>
      </dgm:t>
    </dgm:pt>
    <dgm:pt modelId="{D9E56E77-FBFA-419F-BCAA-3FAD285B2BF4}" type="parTrans" cxnId="{E3442B45-93D6-479F-A0BD-E32FD8C8161A}">
      <dgm:prSet/>
      <dgm:spPr/>
      <dgm:t>
        <a:bodyPr/>
        <a:lstStyle/>
        <a:p>
          <a:endParaRPr lang="en-US"/>
        </a:p>
      </dgm:t>
    </dgm:pt>
    <dgm:pt modelId="{8AD8A176-2377-4E3C-BB64-1CBFCD8C0FAA}" type="sibTrans" cxnId="{E3442B45-93D6-479F-A0BD-E32FD8C8161A}">
      <dgm:prSet/>
      <dgm:spPr/>
      <dgm:t>
        <a:bodyPr/>
        <a:lstStyle/>
        <a:p>
          <a:endParaRPr lang="en-US"/>
        </a:p>
      </dgm:t>
    </dgm:pt>
    <dgm:pt modelId="{25B83F7D-59F9-42AE-A5F7-F03A40689AB2}">
      <dgm:prSet/>
      <dgm:spPr/>
      <dgm:t>
        <a:bodyPr/>
        <a:lstStyle/>
        <a:p>
          <a:r>
            <a:rPr lang="en-US"/>
            <a:t>5</a:t>
          </a:r>
        </a:p>
      </dgm:t>
    </dgm:pt>
    <dgm:pt modelId="{25F65601-28AA-4CE6-8E46-8C9106BCDE7C}" type="parTrans" cxnId="{B2688126-A297-48D5-95D2-CA8216A1F016}">
      <dgm:prSet/>
      <dgm:spPr/>
      <dgm:t>
        <a:bodyPr/>
        <a:lstStyle/>
        <a:p>
          <a:endParaRPr lang="en-US"/>
        </a:p>
      </dgm:t>
    </dgm:pt>
    <dgm:pt modelId="{E8A75F82-B2AE-4554-92B4-CBB6ADE391B4}" type="sibTrans" cxnId="{B2688126-A297-48D5-95D2-CA8216A1F016}">
      <dgm:prSet/>
      <dgm:spPr/>
      <dgm:t>
        <a:bodyPr/>
        <a:lstStyle/>
        <a:p>
          <a:endParaRPr lang="en-US"/>
        </a:p>
      </dgm:t>
    </dgm:pt>
    <dgm:pt modelId="{D10BE7A7-4420-4669-AA2A-40E06A3EB9A9}">
      <dgm:prSet/>
      <dgm:spPr/>
      <dgm:t>
        <a:bodyPr/>
        <a:lstStyle/>
        <a:p>
          <a:r>
            <a:rPr lang="en-US"/>
            <a:t>6</a:t>
          </a:r>
        </a:p>
      </dgm:t>
    </dgm:pt>
    <dgm:pt modelId="{9A69E38F-43A1-483E-B309-B93975CCAEBF}" type="parTrans" cxnId="{F95CDFFF-A681-4316-A964-0372CFBB650A}">
      <dgm:prSet/>
      <dgm:spPr/>
      <dgm:t>
        <a:bodyPr/>
        <a:lstStyle/>
        <a:p>
          <a:endParaRPr lang="en-US"/>
        </a:p>
      </dgm:t>
    </dgm:pt>
    <dgm:pt modelId="{B3F2100B-78D4-47CB-B9B7-541AB3613184}" type="sibTrans" cxnId="{F95CDFFF-A681-4316-A964-0372CFBB650A}">
      <dgm:prSet/>
      <dgm:spPr/>
      <dgm:t>
        <a:bodyPr/>
        <a:lstStyle/>
        <a:p>
          <a:endParaRPr lang="en-US"/>
        </a:p>
      </dgm:t>
    </dgm:pt>
    <dgm:pt modelId="{D674E0CB-F93F-4916-A8D1-8699164A9CD9}" type="pres">
      <dgm:prSet presAssocID="{F86E353C-9A6A-4750-8A14-35E8219397EC}" presName="Name0" presStyleCnt="0">
        <dgm:presLayoutVars>
          <dgm:chMax/>
          <dgm:chPref/>
          <dgm:dir/>
          <dgm:animLvl val="lvl"/>
        </dgm:presLayoutVars>
      </dgm:prSet>
      <dgm:spPr/>
    </dgm:pt>
    <dgm:pt modelId="{ECA83570-BDB3-4D9E-B871-A9B6ED2CED46}" type="pres">
      <dgm:prSet presAssocID="{9405DD0B-0AAF-465E-9E8E-E63778943BCA}" presName="composite" presStyleCnt="0"/>
      <dgm:spPr/>
    </dgm:pt>
    <dgm:pt modelId="{717988E3-F241-46E9-9C04-E6A669C275AE}" type="pres">
      <dgm:prSet presAssocID="{9405DD0B-0AAF-465E-9E8E-E63778943BCA}" presName="ParentAccentShape" presStyleLbl="trBgShp" presStyleIdx="0" presStyleCnt="6"/>
      <dgm:spPr/>
    </dgm:pt>
    <dgm:pt modelId="{53857993-CC43-4F80-ADCC-03B15078FA79}" type="pres">
      <dgm:prSet presAssocID="{9405DD0B-0AAF-465E-9E8E-E63778943BCA}" presName="ParentText" presStyleLbl="revTx" presStyleIdx="0" presStyleCnt="12">
        <dgm:presLayoutVars>
          <dgm:chMax val="1"/>
          <dgm:chPref val="1"/>
          <dgm:bulletEnabled val="1"/>
        </dgm:presLayoutVars>
      </dgm:prSet>
      <dgm:spPr/>
    </dgm:pt>
    <dgm:pt modelId="{055F5C49-CA58-4C1A-B126-4DB56F314054}" type="pres">
      <dgm:prSet presAssocID="{9405DD0B-0AAF-465E-9E8E-E63778943BCA}" presName="ChildText" presStyleLbl="revTx" presStyleIdx="1" presStyleCnt="12">
        <dgm:presLayoutVars>
          <dgm:chMax val="0"/>
          <dgm:chPref val="0"/>
        </dgm:presLayoutVars>
      </dgm:prSet>
      <dgm:spPr/>
    </dgm:pt>
    <dgm:pt modelId="{6F15CECE-46A2-422C-943E-096AA6EE5951}" type="pres">
      <dgm:prSet presAssocID="{9405DD0B-0AAF-465E-9E8E-E63778943BCA}" presName="ChildAccentShape" presStyleLbl="trBgShp" presStyleIdx="0" presStyleCnt="6"/>
      <dgm:spPr/>
    </dgm:pt>
    <dgm:pt modelId="{91BDEB4A-1D1A-437A-B997-F6000EBB42A6}" type="pres">
      <dgm:prSet presAssocID="{9405DD0B-0AAF-465E-9E8E-E63778943BCA}" presName="Image" presStyleLbl="alignImgPlace1" presStyleIdx="0" presStyleCnt="6"/>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A8686F0D-93DB-47DD-8315-C741BA733F6B}" type="pres">
      <dgm:prSet presAssocID="{B5D2AA42-F54E-414F-96E2-8587033DD557}" presName="sibTrans" presStyleCnt="0"/>
      <dgm:spPr/>
    </dgm:pt>
    <dgm:pt modelId="{E36DE31A-3451-4BFF-B012-C86A9C1F78D6}" type="pres">
      <dgm:prSet presAssocID="{276E5866-4716-4B88-A635-5188B825229B}" presName="composite" presStyleCnt="0"/>
      <dgm:spPr/>
    </dgm:pt>
    <dgm:pt modelId="{D93A4D84-27E9-40C0-9AEB-67BCA1A197C5}" type="pres">
      <dgm:prSet presAssocID="{276E5866-4716-4B88-A635-5188B825229B}" presName="ParentAccentShape" presStyleLbl="trBgShp" presStyleIdx="1" presStyleCnt="6"/>
      <dgm:spPr/>
    </dgm:pt>
    <dgm:pt modelId="{4515FF97-2B84-4E66-93A0-439DF025B0A9}" type="pres">
      <dgm:prSet presAssocID="{276E5866-4716-4B88-A635-5188B825229B}" presName="ParentText" presStyleLbl="revTx" presStyleIdx="2" presStyleCnt="12">
        <dgm:presLayoutVars>
          <dgm:chMax val="1"/>
          <dgm:chPref val="1"/>
          <dgm:bulletEnabled val="1"/>
        </dgm:presLayoutVars>
      </dgm:prSet>
      <dgm:spPr/>
    </dgm:pt>
    <dgm:pt modelId="{193D8D8F-FEDD-430D-9955-0BE82F3F3576}" type="pres">
      <dgm:prSet presAssocID="{276E5866-4716-4B88-A635-5188B825229B}" presName="ChildText" presStyleLbl="revTx" presStyleIdx="3" presStyleCnt="12">
        <dgm:presLayoutVars>
          <dgm:chMax val="0"/>
          <dgm:chPref val="0"/>
        </dgm:presLayoutVars>
      </dgm:prSet>
      <dgm:spPr/>
    </dgm:pt>
    <dgm:pt modelId="{990C67DC-72D6-46AE-8420-BE51BDE385E8}" type="pres">
      <dgm:prSet presAssocID="{276E5866-4716-4B88-A635-5188B825229B}" presName="ChildAccentShape" presStyleLbl="trBgShp" presStyleIdx="1" presStyleCnt="6"/>
      <dgm:spPr/>
    </dgm:pt>
    <dgm:pt modelId="{5A71C978-DE13-4415-B128-9354B4C43085}" type="pres">
      <dgm:prSet presAssocID="{276E5866-4716-4B88-A635-5188B825229B}" presName="Image" presStyleLbl="alignImgPlace1" presStyleIdx="1" presStyleCnt="6"/>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640AD62F-7CD8-492D-BB24-94C06CA77AA7}" type="pres">
      <dgm:prSet presAssocID="{B6B92F70-7C86-4570-B296-64A04ADF75F9}" presName="sibTrans" presStyleCnt="0"/>
      <dgm:spPr/>
    </dgm:pt>
    <dgm:pt modelId="{604A7A52-F077-4861-9EB6-0249B9EA6EEC}" type="pres">
      <dgm:prSet presAssocID="{C031D313-5285-4418-B0DF-6D2D3843336E}" presName="composite" presStyleCnt="0"/>
      <dgm:spPr/>
    </dgm:pt>
    <dgm:pt modelId="{69C07BC1-E1E4-48BA-B24C-E3026A24ACC5}" type="pres">
      <dgm:prSet presAssocID="{C031D313-5285-4418-B0DF-6D2D3843336E}" presName="ParentAccentShape" presStyleLbl="trBgShp" presStyleIdx="2" presStyleCnt="6"/>
      <dgm:spPr/>
    </dgm:pt>
    <dgm:pt modelId="{E215652F-AB58-4A91-8F62-BDFF828C63D8}" type="pres">
      <dgm:prSet presAssocID="{C031D313-5285-4418-B0DF-6D2D3843336E}" presName="ParentText" presStyleLbl="revTx" presStyleIdx="4" presStyleCnt="12">
        <dgm:presLayoutVars>
          <dgm:chMax val="1"/>
          <dgm:chPref val="1"/>
          <dgm:bulletEnabled val="1"/>
        </dgm:presLayoutVars>
      </dgm:prSet>
      <dgm:spPr/>
    </dgm:pt>
    <dgm:pt modelId="{3CEEAB94-0DC8-4E6C-8163-0DCF9B80AE7A}" type="pres">
      <dgm:prSet presAssocID="{C031D313-5285-4418-B0DF-6D2D3843336E}" presName="ChildText" presStyleLbl="revTx" presStyleIdx="5" presStyleCnt="12">
        <dgm:presLayoutVars>
          <dgm:chMax val="0"/>
          <dgm:chPref val="0"/>
        </dgm:presLayoutVars>
      </dgm:prSet>
      <dgm:spPr/>
    </dgm:pt>
    <dgm:pt modelId="{E1B86A59-0F78-43A6-A5D1-C4FE273F41B8}" type="pres">
      <dgm:prSet presAssocID="{C031D313-5285-4418-B0DF-6D2D3843336E}" presName="ChildAccentShape" presStyleLbl="trBgShp" presStyleIdx="2" presStyleCnt="6"/>
      <dgm:spPr/>
    </dgm:pt>
    <dgm:pt modelId="{44E8EED9-10D3-4DBF-8861-7B5CC1509707}" type="pres">
      <dgm:prSet presAssocID="{C031D313-5285-4418-B0DF-6D2D3843336E}" presName="Image" presStyleLbl="alignImgPlace1" presStyleIdx="2" presStyleCnt="6"/>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7235A8EC-9176-4005-BF48-777EFCFC6910}" type="pres">
      <dgm:prSet presAssocID="{EE40752B-2BB7-4E7F-92C0-DBBEA09571AE}" presName="sibTrans" presStyleCnt="0"/>
      <dgm:spPr/>
    </dgm:pt>
    <dgm:pt modelId="{C30C8C40-7265-41F0-BCE1-B662F4B09672}" type="pres">
      <dgm:prSet presAssocID="{E337FFA7-266F-4F94-BD00-8B76989E7210}" presName="composite" presStyleCnt="0"/>
      <dgm:spPr/>
    </dgm:pt>
    <dgm:pt modelId="{6EFD6DDB-6AEB-4CFE-A70A-1A1FC2EBD836}" type="pres">
      <dgm:prSet presAssocID="{E337FFA7-266F-4F94-BD00-8B76989E7210}" presName="ParentAccentShape" presStyleLbl="trBgShp" presStyleIdx="3" presStyleCnt="6"/>
      <dgm:spPr/>
    </dgm:pt>
    <dgm:pt modelId="{C0B3382F-CABD-42B1-A058-D3D9011C8E3D}" type="pres">
      <dgm:prSet presAssocID="{E337FFA7-266F-4F94-BD00-8B76989E7210}" presName="ParentText" presStyleLbl="revTx" presStyleIdx="6" presStyleCnt="12">
        <dgm:presLayoutVars>
          <dgm:chMax val="1"/>
          <dgm:chPref val="1"/>
          <dgm:bulletEnabled val="1"/>
        </dgm:presLayoutVars>
      </dgm:prSet>
      <dgm:spPr/>
    </dgm:pt>
    <dgm:pt modelId="{419A8CB2-E371-4131-8319-442026F3BB63}" type="pres">
      <dgm:prSet presAssocID="{E337FFA7-266F-4F94-BD00-8B76989E7210}" presName="ChildText" presStyleLbl="revTx" presStyleIdx="7" presStyleCnt="12">
        <dgm:presLayoutVars>
          <dgm:chMax val="0"/>
          <dgm:chPref val="0"/>
        </dgm:presLayoutVars>
      </dgm:prSet>
      <dgm:spPr/>
    </dgm:pt>
    <dgm:pt modelId="{B0B2244D-7DEF-4424-9B1F-9B869D05A7BD}" type="pres">
      <dgm:prSet presAssocID="{E337FFA7-266F-4F94-BD00-8B76989E7210}" presName="ChildAccentShape" presStyleLbl="trBgShp" presStyleIdx="3" presStyleCnt="6"/>
      <dgm:spPr/>
    </dgm:pt>
    <dgm:pt modelId="{D6A60C1F-284B-43CA-AA93-A5E00C7CFDD5}" type="pres">
      <dgm:prSet presAssocID="{E337FFA7-266F-4F94-BD00-8B76989E7210}" presName="Image" presStyleLbl="alignImgPlace1" presStyleIdx="3" presStyleCnt="6"/>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B77C7256-C16F-4552-868B-B425913475B8}" type="pres">
      <dgm:prSet presAssocID="{8AD8A176-2377-4E3C-BB64-1CBFCD8C0FAA}" presName="sibTrans" presStyleCnt="0"/>
      <dgm:spPr/>
    </dgm:pt>
    <dgm:pt modelId="{0DB46B55-CD19-4E74-AF03-FD20342374E0}" type="pres">
      <dgm:prSet presAssocID="{25B83F7D-59F9-42AE-A5F7-F03A40689AB2}" presName="composite" presStyleCnt="0"/>
      <dgm:spPr/>
    </dgm:pt>
    <dgm:pt modelId="{95E1C261-EB74-408D-B733-688F9687B104}" type="pres">
      <dgm:prSet presAssocID="{25B83F7D-59F9-42AE-A5F7-F03A40689AB2}" presName="ParentAccentShape" presStyleLbl="trBgShp" presStyleIdx="4" presStyleCnt="6"/>
      <dgm:spPr/>
    </dgm:pt>
    <dgm:pt modelId="{E9D87893-5159-45A7-BE51-16A035215A4F}" type="pres">
      <dgm:prSet presAssocID="{25B83F7D-59F9-42AE-A5F7-F03A40689AB2}" presName="ParentText" presStyleLbl="revTx" presStyleIdx="8" presStyleCnt="12">
        <dgm:presLayoutVars>
          <dgm:chMax val="1"/>
          <dgm:chPref val="1"/>
          <dgm:bulletEnabled val="1"/>
        </dgm:presLayoutVars>
      </dgm:prSet>
      <dgm:spPr/>
    </dgm:pt>
    <dgm:pt modelId="{DF6830D7-DC45-4695-9F5E-2EFA280E1283}" type="pres">
      <dgm:prSet presAssocID="{25B83F7D-59F9-42AE-A5F7-F03A40689AB2}" presName="ChildText" presStyleLbl="revTx" presStyleIdx="9" presStyleCnt="12">
        <dgm:presLayoutVars>
          <dgm:chMax val="0"/>
          <dgm:chPref val="0"/>
        </dgm:presLayoutVars>
      </dgm:prSet>
      <dgm:spPr/>
    </dgm:pt>
    <dgm:pt modelId="{0CDAC82B-1B3C-4ABE-B176-2A149F4A0405}" type="pres">
      <dgm:prSet presAssocID="{25B83F7D-59F9-42AE-A5F7-F03A40689AB2}" presName="ChildAccentShape" presStyleLbl="trBgShp" presStyleIdx="4" presStyleCnt="6"/>
      <dgm:spPr/>
    </dgm:pt>
    <dgm:pt modelId="{006CC9C3-BE87-4976-BECF-6CEB1C67C141}" type="pres">
      <dgm:prSet presAssocID="{25B83F7D-59F9-42AE-A5F7-F03A40689AB2}" presName="Image" presStyleLbl="alignImgPlace1" presStyleIdx="4" presStyleCnt="6"/>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ECEB7734-E702-452D-A2D3-DBE893A13AE1}" type="pres">
      <dgm:prSet presAssocID="{E8A75F82-B2AE-4554-92B4-CBB6ADE391B4}" presName="sibTrans" presStyleCnt="0"/>
      <dgm:spPr/>
    </dgm:pt>
    <dgm:pt modelId="{DE58B8A4-0B65-42BB-B9E6-7269F8C40236}" type="pres">
      <dgm:prSet presAssocID="{D10BE7A7-4420-4669-AA2A-40E06A3EB9A9}" presName="composite" presStyleCnt="0"/>
      <dgm:spPr/>
    </dgm:pt>
    <dgm:pt modelId="{0B7296D2-3165-4AC5-B90B-1A1E0C0ADBFC}" type="pres">
      <dgm:prSet presAssocID="{D10BE7A7-4420-4669-AA2A-40E06A3EB9A9}" presName="ParentAccentShape" presStyleLbl="trBgShp" presStyleIdx="5" presStyleCnt="6"/>
      <dgm:spPr/>
    </dgm:pt>
    <dgm:pt modelId="{632E8FCC-58E3-4FE4-9F55-809441B7C621}" type="pres">
      <dgm:prSet presAssocID="{D10BE7A7-4420-4669-AA2A-40E06A3EB9A9}" presName="ParentText" presStyleLbl="revTx" presStyleIdx="10" presStyleCnt="12">
        <dgm:presLayoutVars>
          <dgm:chMax val="1"/>
          <dgm:chPref val="1"/>
          <dgm:bulletEnabled val="1"/>
        </dgm:presLayoutVars>
      </dgm:prSet>
      <dgm:spPr/>
    </dgm:pt>
    <dgm:pt modelId="{0489B1BC-D6DA-406B-BDBE-5B2F75CB66B2}" type="pres">
      <dgm:prSet presAssocID="{D10BE7A7-4420-4669-AA2A-40E06A3EB9A9}" presName="ChildText" presStyleLbl="revTx" presStyleIdx="11" presStyleCnt="12">
        <dgm:presLayoutVars>
          <dgm:chMax val="0"/>
          <dgm:chPref val="0"/>
        </dgm:presLayoutVars>
      </dgm:prSet>
      <dgm:spPr/>
    </dgm:pt>
    <dgm:pt modelId="{2308478E-835E-43E0-A34A-BDB180ED59EF}" type="pres">
      <dgm:prSet presAssocID="{D10BE7A7-4420-4669-AA2A-40E06A3EB9A9}" presName="ChildAccentShape" presStyleLbl="trBgShp" presStyleIdx="5" presStyleCnt="6"/>
      <dgm:spPr/>
    </dgm:pt>
    <dgm:pt modelId="{D648BC44-ACB3-40BB-A5CE-B5862EF64406}" type="pres">
      <dgm:prSet presAssocID="{D10BE7A7-4420-4669-AA2A-40E06A3EB9A9}" presName="Image" presStyleLbl="alignImgPlace1" presStyleIdx="5" presStyleCnt="6"/>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Lst>
  <dgm:cxnLst>
    <dgm:cxn modelId="{23DF0021-13DD-4041-80C4-65FDBC1D8A90}" type="presOf" srcId="{F86E353C-9A6A-4750-8A14-35E8219397EC}" destId="{D674E0CB-F93F-4916-A8D1-8699164A9CD9}" srcOrd="0" destOrd="0" presId="urn:microsoft.com/office/officeart/2009/3/layout/SnapshotPictureList"/>
    <dgm:cxn modelId="{B2688126-A297-48D5-95D2-CA8216A1F016}" srcId="{F86E353C-9A6A-4750-8A14-35E8219397EC}" destId="{25B83F7D-59F9-42AE-A5F7-F03A40689AB2}" srcOrd="4" destOrd="0" parTransId="{25F65601-28AA-4CE6-8E46-8C9106BCDE7C}" sibTransId="{E8A75F82-B2AE-4554-92B4-CBB6ADE391B4}"/>
    <dgm:cxn modelId="{E3442B45-93D6-479F-A0BD-E32FD8C8161A}" srcId="{F86E353C-9A6A-4750-8A14-35E8219397EC}" destId="{E337FFA7-266F-4F94-BD00-8B76989E7210}" srcOrd="3" destOrd="0" parTransId="{D9E56E77-FBFA-419F-BCAA-3FAD285B2BF4}" sibTransId="{8AD8A176-2377-4E3C-BB64-1CBFCD8C0FAA}"/>
    <dgm:cxn modelId="{A0FF7D4F-CF26-4ECD-AF56-EF47AE4227F7}" srcId="{F86E353C-9A6A-4750-8A14-35E8219397EC}" destId="{9405DD0B-0AAF-465E-9E8E-E63778943BCA}" srcOrd="0" destOrd="0" parTransId="{58626A90-A7F4-4DF6-B7BE-11913EB747D4}" sibTransId="{B5D2AA42-F54E-414F-96E2-8587033DD557}"/>
    <dgm:cxn modelId="{15EBF37F-5392-481A-ACC5-B935174F5E58}" type="presOf" srcId="{E337FFA7-266F-4F94-BD00-8B76989E7210}" destId="{C0B3382F-CABD-42B1-A058-D3D9011C8E3D}" srcOrd="0" destOrd="0" presId="urn:microsoft.com/office/officeart/2009/3/layout/SnapshotPictureList"/>
    <dgm:cxn modelId="{7E3F1FA0-D135-4828-A69C-7E201D664C75}" srcId="{F86E353C-9A6A-4750-8A14-35E8219397EC}" destId="{C031D313-5285-4418-B0DF-6D2D3843336E}" srcOrd="2" destOrd="0" parTransId="{5A5A691F-F9C8-4006-83E1-49D5DC64CEDE}" sibTransId="{EE40752B-2BB7-4E7F-92C0-DBBEA09571AE}"/>
    <dgm:cxn modelId="{2531EDA7-439F-4C1B-A444-09DD087AF270}" type="presOf" srcId="{25B83F7D-59F9-42AE-A5F7-F03A40689AB2}" destId="{E9D87893-5159-45A7-BE51-16A035215A4F}" srcOrd="0" destOrd="0" presId="urn:microsoft.com/office/officeart/2009/3/layout/SnapshotPictureList"/>
    <dgm:cxn modelId="{83AD50A9-B5F2-46A5-B66F-F84E714481C9}" srcId="{F86E353C-9A6A-4750-8A14-35E8219397EC}" destId="{276E5866-4716-4B88-A635-5188B825229B}" srcOrd="1" destOrd="0" parTransId="{D0285FA6-5B32-4A8F-8675-0F004111F442}" sibTransId="{B6B92F70-7C86-4570-B296-64A04ADF75F9}"/>
    <dgm:cxn modelId="{734742B4-036C-4E17-9F91-53FC208C86C1}" type="presOf" srcId="{9405DD0B-0AAF-465E-9E8E-E63778943BCA}" destId="{53857993-CC43-4F80-ADCC-03B15078FA79}" srcOrd="0" destOrd="0" presId="urn:microsoft.com/office/officeart/2009/3/layout/SnapshotPictureList"/>
    <dgm:cxn modelId="{CE1D64B6-649F-4F3B-BCFD-2D2CEF4FA0B8}" type="presOf" srcId="{276E5866-4716-4B88-A635-5188B825229B}" destId="{4515FF97-2B84-4E66-93A0-439DF025B0A9}" srcOrd="0" destOrd="0" presId="urn:microsoft.com/office/officeart/2009/3/layout/SnapshotPictureList"/>
    <dgm:cxn modelId="{4547D9BF-4396-40AC-B052-9D5A13974C3C}" type="presOf" srcId="{D10BE7A7-4420-4669-AA2A-40E06A3EB9A9}" destId="{632E8FCC-58E3-4FE4-9F55-809441B7C621}" srcOrd="0" destOrd="0" presId="urn:microsoft.com/office/officeart/2009/3/layout/SnapshotPictureList"/>
    <dgm:cxn modelId="{BE164CD3-C4AD-4A85-B414-E83F2366AC5B}" type="presOf" srcId="{C031D313-5285-4418-B0DF-6D2D3843336E}" destId="{E215652F-AB58-4A91-8F62-BDFF828C63D8}" srcOrd="0" destOrd="0" presId="urn:microsoft.com/office/officeart/2009/3/layout/SnapshotPictureList"/>
    <dgm:cxn modelId="{F95CDFFF-A681-4316-A964-0372CFBB650A}" srcId="{F86E353C-9A6A-4750-8A14-35E8219397EC}" destId="{D10BE7A7-4420-4669-AA2A-40E06A3EB9A9}" srcOrd="5" destOrd="0" parTransId="{9A69E38F-43A1-483E-B309-B93975CCAEBF}" sibTransId="{B3F2100B-78D4-47CB-B9B7-541AB3613184}"/>
    <dgm:cxn modelId="{7D9D2BEF-A894-4961-A755-F6AC229E9376}" type="presParOf" srcId="{D674E0CB-F93F-4916-A8D1-8699164A9CD9}" destId="{ECA83570-BDB3-4D9E-B871-A9B6ED2CED46}" srcOrd="0" destOrd="0" presId="urn:microsoft.com/office/officeart/2009/3/layout/SnapshotPictureList"/>
    <dgm:cxn modelId="{C558F100-A944-473A-9CD5-6634F7EA8A8B}" type="presParOf" srcId="{ECA83570-BDB3-4D9E-B871-A9B6ED2CED46}" destId="{717988E3-F241-46E9-9C04-E6A669C275AE}" srcOrd="0" destOrd="0" presId="urn:microsoft.com/office/officeart/2009/3/layout/SnapshotPictureList"/>
    <dgm:cxn modelId="{BA4783D8-D40E-48BA-95D9-8C1DD0521AE4}" type="presParOf" srcId="{ECA83570-BDB3-4D9E-B871-A9B6ED2CED46}" destId="{53857993-CC43-4F80-ADCC-03B15078FA79}" srcOrd="1" destOrd="0" presId="urn:microsoft.com/office/officeart/2009/3/layout/SnapshotPictureList"/>
    <dgm:cxn modelId="{C43244AC-E1C7-433C-B6EB-C23FC3CBB5F3}" type="presParOf" srcId="{ECA83570-BDB3-4D9E-B871-A9B6ED2CED46}" destId="{055F5C49-CA58-4C1A-B126-4DB56F314054}" srcOrd="2" destOrd="0" presId="urn:microsoft.com/office/officeart/2009/3/layout/SnapshotPictureList"/>
    <dgm:cxn modelId="{28936ED6-3725-433E-9561-44E628ABADB5}" type="presParOf" srcId="{ECA83570-BDB3-4D9E-B871-A9B6ED2CED46}" destId="{6F15CECE-46A2-422C-943E-096AA6EE5951}" srcOrd="3" destOrd="0" presId="urn:microsoft.com/office/officeart/2009/3/layout/SnapshotPictureList"/>
    <dgm:cxn modelId="{EB942F8B-60B8-4232-8D70-F2A5ABDC4C2F}" type="presParOf" srcId="{ECA83570-BDB3-4D9E-B871-A9B6ED2CED46}" destId="{91BDEB4A-1D1A-437A-B997-F6000EBB42A6}" srcOrd="4" destOrd="0" presId="urn:microsoft.com/office/officeart/2009/3/layout/SnapshotPictureList"/>
    <dgm:cxn modelId="{0B4F5937-DDE4-4257-BFE9-9E55819D2A39}" type="presParOf" srcId="{D674E0CB-F93F-4916-A8D1-8699164A9CD9}" destId="{A8686F0D-93DB-47DD-8315-C741BA733F6B}" srcOrd="1" destOrd="0" presId="urn:microsoft.com/office/officeart/2009/3/layout/SnapshotPictureList"/>
    <dgm:cxn modelId="{11B961AD-2228-4C9E-A50D-7CF2B4AE620D}" type="presParOf" srcId="{D674E0CB-F93F-4916-A8D1-8699164A9CD9}" destId="{E36DE31A-3451-4BFF-B012-C86A9C1F78D6}" srcOrd="2" destOrd="0" presId="urn:microsoft.com/office/officeart/2009/3/layout/SnapshotPictureList"/>
    <dgm:cxn modelId="{94A89EC4-C9E4-42E5-AE0B-F40E4F3A8333}" type="presParOf" srcId="{E36DE31A-3451-4BFF-B012-C86A9C1F78D6}" destId="{D93A4D84-27E9-40C0-9AEB-67BCA1A197C5}" srcOrd="0" destOrd="0" presId="urn:microsoft.com/office/officeart/2009/3/layout/SnapshotPictureList"/>
    <dgm:cxn modelId="{F4B7596E-A0C2-4955-9F50-59FE2266E186}" type="presParOf" srcId="{E36DE31A-3451-4BFF-B012-C86A9C1F78D6}" destId="{4515FF97-2B84-4E66-93A0-439DF025B0A9}" srcOrd="1" destOrd="0" presId="urn:microsoft.com/office/officeart/2009/3/layout/SnapshotPictureList"/>
    <dgm:cxn modelId="{1DC4411C-BD24-4FE7-9DAB-FA1E9123C414}" type="presParOf" srcId="{E36DE31A-3451-4BFF-B012-C86A9C1F78D6}" destId="{193D8D8F-FEDD-430D-9955-0BE82F3F3576}" srcOrd="2" destOrd="0" presId="urn:microsoft.com/office/officeart/2009/3/layout/SnapshotPictureList"/>
    <dgm:cxn modelId="{F16339EB-C709-43EA-AD1D-25B3911BC257}" type="presParOf" srcId="{E36DE31A-3451-4BFF-B012-C86A9C1F78D6}" destId="{990C67DC-72D6-46AE-8420-BE51BDE385E8}" srcOrd="3" destOrd="0" presId="urn:microsoft.com/office/officeart/2009/3/layout/SnapshotPictureList"/>
    <dgm:cxn modelId="{935ABAF7-11EA-46C9-8D20-D08152DF1FEB}" type="presParOf" srcId="{E36DE31A-3451-4BFF-B012-C86A9C1F78D6}" destId="{5A71C978-DE13-4415-B128-9354B4C43085}" srcOrd="4" destOrd="0" presId="urn:microsoft.com/office/officeart/2009/3/layout/SnapshotPictureList"/>
    <dgm:cxn modelId="{73EA0737-8527-41AD-B035-2565BB89DA30}" type="presParOf" srcId="{D674E0CB-F93F-4916-A8D1-8699164A9CD9}" destId="{640AD62F-7CD8-492D-BB24-94C06CA77AA7}" srcOrd="3" destOrd="0" presId="urn:microsoft.com/office/officeart/2009/3/layout/SnapshotPictureList"/>
    <dgm:cxn modelId="{9D71FFA9-C82E-44CB-89CA-EC58BFD87459}" type="presParOf" srcId="{D674E0CB-F93F-4916-A8D1-8699164A9CD9}" destId="{604A7A52-F077-4861-9EB6-0249B9EA6EEC}" srcOrd="4" destOrd="0" presId="urn:microsoft.com/office/officeart/2009/3/layout/SnapshotPictureList"/>
    <dgm:cxn modelId="{4A0A2F9E-06C5-4757-A3E2-E5E39A8018F5}" type="presParOf" srcId="{604A7A52-F077-4861-9EB6-0249B9EA6EEC}" destId="{69C07BC1-E1E4-48BA-B24C-E3026A24ACC5}" srcOrd="0" destOrd="0" presId="urn:microsoft.com/office/officeart/2009/3/layout/SnapshotPictureList"/>
    <dgm:cxn modelId="{6678B1AF-554D-4E3B-B772-B11173047C2E}" type="presParOf" srcId="{604A7A52-F077-4861-9EB6-0249B9EA6EEC}" destId="{E215652F-AB58-4A91-8F62-BDFF828C63D8}" srcOrd="1" destOrd="0" presId="urn:microsoft.com/office/officeart/2009/3/layout/SnapshotPictureList"/>
    <dgm:cxn modelId="{D73D65D6-0D98-48D8-B3F6-AB52E6DBFD50}" type="presParOf" srcId="{604A7A52-F077-4861-9EB6-0249B9EA6EEC}" destId="{3CEEAB94-0DC8-4E6C-8163-0DCF9B80AE7A}" srcOrd="2" destOrd="0" presId="urn:microsoft.com/office/officeart/2009/3/layout/SnapshotPictureList"/>
    <dgm:cxn modelId="{CB666D40-F5FF-42F1-9CF8-34D4A4C4ACCE}" type="presParOf" srcId="{604A7A52-F077-4861-9EB6-0249B9EA6EEC}" destId="{E1B86A59-0F78-43A6-A5D1-C4FE273F41B8}" srcOrd="3" destOrd="0" presId="urn:microsoft.com/office/officeart/2009/3/layout/SnapshotPictureList"/>
    <dgm:cxn modelId="{ABD100D2-89D5-4D03-B970-5453FDFEA2D0}" type="presParOf" srcId="{604A7A52-F077-4861-9EB6-0249B9EA6EEC}" destId="{44E8EED9-10D3-4DBF-8861-7B5CC1509707}" srcOrd="4" destOrd="0" presId="urn:microsoft.com/office/officeart/2009/3/layout/SnapshotPictureList"/>
    <dgm:cxn modelId="{A41ABA5D-1A21-4C68-939D-59F9ECB7E90D}" type="presParOf" srcId="{D674E0CB-F93F-4916-A8D1-8699164A9CD9}" destId="{7235A8EC-9176-4005-BF48-777EFCFC6910}" srcOrd="5" destOrd="0" presId="urn:microsoft.com/office/officeart/2009/3/layout/SnapshotPictureList"/>
    <dgm:cxn modelId="{49892676-632C-4EC9-8980-0AC01CABBE60}" type="presParOf" srcId="{D674E0CB-F93F-4916-A8D1-8699164A9CD9}" destId="{C30C8C40-7265-41F0-BCE1-B662F4B09672}" srcOrd="6" destOrd="0" presId="urn:microsoft.com/office/officeart/2009/3/layout/SnapshotPictureList"/>
    <dgm:cxn modelId="{0D9025FC-E809-40DC-B7C3-19822D8772D5}" type="presParOf" srcId="{C30C8C40-7265-41F0-BCE1-B662F4B09672}" destId="{6EFD6DDB-6AEB-4CFE-A70A-1A1FC2EBD836}" srcOrd="0" destOrd="0" presId="urn:microsoft.com/office/officeart/2009/3/layout/SnapshotPictureList"/>
    <dgm:cxn modelId="{61480150-0866-4B56-A717-FA417A232860}" type="presParOf" srcId="{C30C8C40-7265-41F0-BCE1-B662F4B09672}" destId="{C0B3382F-CABD-42B1-A058-D3D9011C8E3D}" srcOrd="1" destOrd="0" presId="urn:microsoft.com/office/officeart/2009/3/layout/SnapshotPictureList"/>
    <dgm:cxn modelId="{61FB1163-010C-4239-8BE9-01635B5EF948}" type="presParOf" srcId="{C30C8C40-7265-41F0-BCE1-B662F4B09672}" destId="{419A8CB2-E371-4131-8319-442026F3BB63}" srcOrd="2" destOrd="0" presId="urn:microsoft.com/office/officeart/2009/3/layout/SnapshotPictureList"/>
    <dgm:cxn modelId="{6D2A4E9E-6F50-4EC2-ADAA-C8E0ADB9BAC9}" type="presParOf" srcId="{C30C8C40-7265-41F0-BCE1-B662F4B09672}" destId="{B0B2244D-7DEF-4424-9B1F-9B869D05A7BD}" srcOrd="3" destOrd="0" presId="urn:microsoft.com/office/officeart/2009/3/layout/SnapshotPictureList"/>
    <dgm:cxn modelId="{942E992E-F6CE-4078-A407-AE3BC2628993}" type="presParOf" srcId="{C30C8C40-7265-41F0-BCE1-B662F4B09672}" destId="{D6A60C1F-284B-43CA-AA93-A5E00C7CFDD5}" srcOrd="4" destOrd="0" presId="urn:microsoft.com/office/officeart/2009/3/layout/SnapshotPictureList"/>
    <dgm:cxn modelId="{D3EA5BE5-0F09-4741-B167-5E11891F1C84}" type="presParOf" srcId="{D674E0CB-F93F-4916-A8D1-8699164A9CD9}" destId="{B77C7256-C16F-4552-868B-B425913475B8}" srcOrd="7" destOrd="0" presId="urn:microsoft.com/office/officeart/2009/3/layout/SnapshotPictureList"/>
    <dgm:cxn modelId="{82B7736B-1BC1-454C-A92F-9E4F0B59BAFF}" type="presParOf" srcId="{D674E0CB-F93F-4916-A8D1-8699164A9CD9}" destId="{0DB46B55-CD19-4E74-AF03-FD20342374E0}" srcOrd="8" destOrd="0" presId="urn:microsoft.com/office/officeart/2009/3/layout/SnapshotPictureList"/>
    <dgm:cxn modelId="{280578C5-D99C-46AA-901B-5E9D32ED69E9}" type="presParOf" srcId="{0DB46B55-CD19-4E74-AF03-FD20342374E0}" destId="{95E1C261-EB74-408D-B733-688F9687B104}" srcOrd="0" destOrd="0" presId="urn:microsoft.com/office/officeart/2009/3/layout/SnapshotPictureList"/>
    <dgm:cxn modelId="{86B98B4F-6B19-4FFF-AF11-52323F6EDA24}" type="presParOf" srcId="{0DB46B55-CD19-4E74-AF03-FD20342374E0}" destId="{E9D87893-5159-45A7-BE51-16A035215A4F}" srcOrd="1" destOrd="0" presId="urn:microsoft.com/office/officeart/2009/3/layout/SnapshotPictureList"/>
    <dgm:cxn modelId="{8D787BB5-F7CA-4161-9802-633638D90A09}" type="presParOf" srcId="{0DB46B55-CD19-4E74-AF03-FD20342374E0}" destId="{DF6830D7-DC45-4695-9F5E-2EFA280E1283}" srcOrd="2" destOrd="0" presId="urn:microsoft.com/office/officeart/2009/3/layout/SnapshotPictureList"/>
    <dgm:cxn modelId="{8635CE35-0391-4F57-B490-1216BE1A0393}" type="presParOf" srcId="{0DB46B55-CD19-4E74-AF03-FD20342374E0}" destId="{0CDAC82B-1B3C-4ABE-B176-2A149F4A0405}" srcOrd="3" destOrd="0" presId="urn:microsoft.com/office/officeart/2009/3/layout/SnapshotPictureList"/>
    <dgm:cxn modelId="{76637CE5-4096-4B3A-A35C-88E9D3AEB645}" type="presParOf" srcId="{0DB46B55-CD19-4E74-AF03-FD20342374E0}" destId="{006CC9C3-BE87-4976-BECF-6CEB1C67C141}" srcOrd="4" destOrd="0" presId="urn:microsoft.com/office/officeart/2009/3/layout/SnapshotPictureList"/>
    <dgm:cxn modelId="{D644C1C6-0428-4303-B350-E4FE69F54136}" type="presParOf" srcId="{D674E0CB-F93F-4916-A8D1-8699164A9CD9}" destId="{ECEB7734-E702-452D-A2D3-DBE893A13AE1}" srcOrd="9" destOrd="0" presId="urn:microsoft.com/office/officeart/2009/3/layout/SnapshotPictureList"/>
    <dgm:cxn modelId="{7687E28A-5FF3-4285-803F-A96B7E58CE99}" type="presParOf" srcId="{D674E0CB-F93F-4916-A8D1-8699164A9CD9}" destId="{DE58B8A4-0B65-42BB-B9E6-7269F8C40236}" srcOrd="10" destOrd="0" presId="urn:microsoft.com/office/officeart/2009/3/layout/SnapshotPictureList"/>
    <dgm:cxn modelId="{4E9FB860-D0F1-4864-BFD7-27BA4794FE85}" type="presParOf" srcId="{DE58B8A4-0B65-42BB-B9E6-7269F8C40236}" destId="{0B7296D2-3165-4AC5-B90B-1A1E0C0ADBFC}" srcOrd="0" destOrd="0" presId="urn:microsoft.com/office/officeart/2009/3/layout/SnapshotPictureList"/>
    <dgm:cxn modelId="{FC40E94D-A47D-4F47-B875-1686D1DDD1F6}" type="presParOf" srcId="{DE58B8A4-0B65-42BB-B9E6-7269F8C40236}" destId="{632E8FCC-58E3-4FE4-9F55-809441B7C621}" srcOrd="1" destOrd="0" presId="urn:microsoft.com/office/officeart/2009/3/layout/SnapshotPictureList"/>
    <dgm:cxn modelId="{86D1B23E-03B1-4B80-B151-969C1504DB0D}" type="presParOf" srcId="{DE58B8A4-0B65-42BB-B9E6-7269F8C40236}" destId="{0489B1BC-D6DA-406B-BDBE-5B2F75CB66B2}" srcOrd="2" destOrd="0" presId="urn:microsoft.com/office/officeart/2009/3/layout/SnapshotPictureList"/>
    <dgm:cxn modelId="{8C8AA808-DAC4-48D1-8203-717236F0F5A9}" type="presParOf" srcId="{DE58B8A4-0B65-42BB-B9E6-7269F8C40236}" destId="{2308478E-835E-43E0-A34A-BDB180ED59EF}" srcOrd="3" destOrd="0" presId="urn:microsoft.com/office/officeart/2009/3/layout/SnapshotPictureList"/>
    <dgm:cxn modelId="{CF0A93EE-529D-4D42-9442-C533A689DFF6}" type="presParOf" srcId="{DE58B8A4-0B65-42BB-B9E6-7269F8C40236}" destId="{D648BC44-ACB3-40BB-A5CE-B5862EF64406}" srcOrd="4" destOrd="0" presId="urn:microsoft.com/office/officeart/2009/3/layout/Snapshot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42D99A1-0AD4-4977-AF3C-133163D8176B}" type="doc">
      <dgm:prSet loTypeId="urn:microsoft.com/office/officeart/2005/8/layout/pList2" loCatId="picture" qsTypeId="urn:microsoft.com/office/officeart/2005/8/quickstyle/simple1" qsCatId="simple" csTypeId="urn:microsoft.com/office/officeart/2005/8/colors/colorful5" csCatId="colorful" phldr="1"/>
      <dgm:spPr/>
      <dgm:t>
        <a:bodyPr/>
        <a:lstStyle/>
        <a:p>
          <a:endParaRPr lang="en-US"/>
        </a:p>
      </dgm:t>
    </dgm:pt>
    <dgm:pt modelId="{8552C06D-7B14-435F-AFCE-86FEE06E8C85}">
      <dgm:prSet/>
      <dgm:spPr/>
      <dgm:t>
        <a:bodyPr/>
        <a:lstStyle/>
        <a:p>
          <a:r>
            <a:rPr lang="en-US"/>
            <a:t>Image 1</a:t>
          </a:r>
        </a:p>
      </dgm:t>
    </dgm:pt>
    <dgm:pt modelId="{C2B8D259-1E3D-4491-9979-AFFE86906DAD}" type="parTrans" cxnId="{86671B39-3A05-4739-8031-A5E70EFEAD12}">
      <dgm:prSet/>
      <dgm:spPr/>
      <dgm:t>
        <a:bodyPr/>
        <a:lstStyle/>
        <a:p>
          <a:endParaRPr lang="en-US"/>
        </a:p>
      </dgm:t>
    </dgm:pt>
    <dgm:pt modelId="{8A63C56C-729B-4E69-A5E3-AFB72777AB6A}" type="sibTrans" cxnId="{86671B39-3A05-4739-8031-A5E70EFEAD12}">
      <dgm:prSet/>
      <dgm:spPr/>
      <dgm:t>
        <a:bodyPr/>
        <a:lstStyle/>
        <a:p>
          <a:endParaRPr lang="en-US"/>
        </a:p>
      </dgm:t>
    </dgm:pt>
    <dgm:pt modelId="{16623208-F549-4E8F-87E8-10C3AC9D2BCA}">
      <dgm:prSet/>
      <dgm:spPr/>
      <dgm:t>
        <a:bodyPr/>
        <a:lstStyle/>
        <a:p>
          <a:r>
            <a:rPr lang="en-US" dirty="0"/>
            <a:t>6 Landing Page Views</a:t>
          </a:r>
        </a:p>
      </dgm:t>
    </dgm:pt>
    <dgm:pt modelId="{F99E0818-A29A-4D90-842D-55291EF51152}" type="parTrans" cxnId="{01701096-BB04-4C87-85C2-5991E8029BD0}">
      <dgm:prSet/>
      <dgm:spPr/>
      <dgm:t>
        <a:bodyPr/>
        <a:lstStyle/>
        <a:p>
          <a:endParaRPr lang="en-US"/>
        </a:p>
      </dgm:t>
    </dgm:pt>
    <dgm:pt modelId="{083D8227-4CCC-458B-A9B6-92B899969134}" type="sibTrans" cxnId="{01701096-BB04-4C87-85C2-5991E8029BD0}">
      <dgm:prSet/>
      <dgm:spPr/>
      <dgm:t>
        <a:bodyPr/>
        <a:lstStyle/>
        <a:p>
          <a:endParaRPr lang="en-US"/>
        </a:p>
      </dgm:t>
    </dgm:pt>
    <dgm:pt modelId="{C0E5A40A-C419-4B2B-BC88-A3BD1184D97D}">
      <dgm:prSet/>
      <dgm:spPr/>
      <dgm:t>
        <a:bodyPr/>
        <a:lstStyle/>
        <a:p>
          <a:pPr algn="l">
            <a:buNone/>
          </a:pPr>
          <a:r>
            <a:rPr lang="en-US"/>
            <a:t>Image 2</a:t>
          </a:r>
        </a:p>
      </dgm:t>
    </dgm:pt>
    <dgm:pt modelId="{273CD4C9-0586-42E4-B95D-3910654CC923}" type="parTrans" cxnId="{2EE014EA-C9C6-4D80-8FE4-B608BF2BE47F}">
      <dgm:prSet/>
      <dgm:spPr/>
      <dgm:t>
        <a:bodyPr/>
        <a:lstStyle/>
        <a:p>
          <a:endParaRPr lang="en-US"/>
        </a:p>
      </dgm:t>
    </dgm:pt>
    <dgm:pt modelId="{AFA95659-13B1-47BC-B773-F51BE7C496C9}" type="sibTrans" cxnId="{2EE014EA-C9C6-4D80-8FE4-B608BF2BE47F}">
      <dgm:prSet/>
      <dgm:spPr/>
      <dgm:t>
        <a:bodyPr/>
        <a:lstStyle/>
        <a:p>
          <a:endParaRPr lang="en-US"/>
        </a:p>
      </dgm:t>
    </dgm:pt>
    <dgm:pt modelId="{F07F1DD5-4325-4871-B90E-DA7C1C7B0FDB}">
      <dgm:prSet/>
      <dgm:spPr/>
      <dgm:t>
        <a:bodyPr/>
        <a:lstStyle/>
        <a:p>
          <a:pPr algn="l"/>
          <a:r>
            <a:rPr lang="en-US" dirty="0"/>
            <a:t>0 Landing Page Views (Inactive)</a:t>
          </a:r>
        </a:p>
      </dgm:t>
    </dgm:pt>
    <dgm:pt modelId="{8F61F4AF-AD92-4E8A-8361-0BD918D123A3}" type="parTrans" cxnId="{51940DB9-7512-4F51-8672-83B5BD05778D}">
      <dgm:prSet/>
      <dgm:spPr/>
      <dgm:t>
        <a:bodyPr/>
        <a:lstStyle/>
        <a:p>
          <a:endParaRPr lang="en-US"/>
        </a:p>
      </dgm:t>
    </dgm:pt>
    <dgm:pt modelId="{754C8A96-D9F4-490B-9E43-59B6B2888C5C}" type="sibTrans" cxnId="{51940DB9-7512-4F51-8672-83B5BD05778D}">
      <dgm:prSet/>
      <dgm:spPr/>
      <dgm:t>
        <a:bodyPr/>
        <a:lstStyle/>
        <a:p>
          <a:endParaRPr lang="en-US"/>
        </a:p>
      </dgm:t>
    </dgm:pt>
    <dgm:pt modelId="{B9F0BB4C-2FA5-45E3-91A8-96C0D02AC626}">
      <dgm:prSet/>
      <dgm:spPr/>
      <dgm:t>
        <a:bodyPr/>
        <a:lstStyle/>
        <a:p>
          <a:r>
            <a:rPr lang="en-US" dirty="0"/>
            <a:t>Image 3</a:t>
          </a:r>
        </a:p>
      </dgm:t>
    </dgm:pt>
    <dgm:pt modelId="{FDEADCF0-DFB2-4A93-9850-2F33167D544D}" type="parTrans" cxnId="{9671D335-8097-4CF2-B440-FE7B628494E5}">
      <dgm:prSet/>
      <dgm:spPr/>
      <dgm:t>
        <a:bodyPr/>
        <a:lstStyle/>
        <a:p>
          <a:endParaRPr lang="en-US"/>
        </a:p>
      </dgm:t>
    </dgm:pt>
    <dgm:pt modelId="{AD27CD77-3B11-4922-80E5-8541B9F61770}" type="sibTrans" cxnId="{9671D335-8097-4CF2-B440-FE7B628494E5}">
      <dgm:prSet/>
      <dgm:spPr/>
      <dgm:t>
        <a:bodyPr/>
        <a:lstStyle/>
        <a:p>
          <a:endParaRPr lang="en-US"/>
        </a:p>
      </dgm:t>
    </dgm:pt>
    <dgm:pt modelId="{627A6E34-F80B-4F74-B9B4-D6CCF24CADD8}">
      <dgm:prSet/>
      <dgm:spPr/>
      <dgm:t>
        <a:bodyPr/>
        <a:lstStyle/>
        <a:p>
          <a:r>
            <a:rPr lang="en-US" dirty="0"/>
            <a:t>17 Landing Page Views</a:t>
          </a:r>
        </a:p>
      </dgm:t>
    </dgm:pt>
    <dgm:pt modelId="{96E3317B-9A80-40DC-AD26-56F9D3406219}" type="parTrans" cxnId="{F07DE772-E788-4A59-8FDD-93C81BFC94B6}">
      <dgm:prSet/>
      <dgm:spPr/>
      <dgm:t>
        <a:bodyPr/>
        <a:lstStyle/>
        <a:p>
          <a:endParaRPr lang="en-US"/>
        </a:p>
      </dgm:t>
    </dgm:pt>
    <dgm:pt modelId="{E4FAE3C4-0AF6-43B5-AA5C-50926C96EB35}" type="sibTrans" cxnId="{F07DE772-E788-4A59-8FDD-93C81BFC94B6}">
      <dgm:prSet/>
      <dgm:spPr/>
      <dgm:t>
        <a:bodyPr/>
        <a:lstStyle/>
        <a:p>
          <a:endParaRPr lang="en-US"/>
        </a:p>
      </dgm:t>
    </dgm:pt>
    <dgm:pt modelId="{7E94664C-08E2-45FD-8C42-C6B2ED389F4F}">
      <dgm:prSet/>
      <dgm:spPr/>
      <dgm:t>
        <a:bodyPr/>
        <a:lstStyle/>
        <a:p>
          <a:pPr algn="l"/>
          <a:r>
            <a:rPr lang="en-US"/>
            <a:t>Image 4</a:t>
          </a:r>
        </a:p>
      </dgm:t>
    </dgm:pt>
    <dgm:pt modelId="{C65497F6-B276-4378-A94A-2F332CD87537}" type="parTrans" cxnId="{6E0C4274-ACCC-4FEA-B283-646CC161E425}">
      <dgm:prSet/>
      <dgm:spPr/>
      <dgm:t>
        <a:bodyPr/>
        <a:lstStyle/>
        <a:p>
          <a:endParaRPr lang="en-US"/>
        </a:p>
      </dgm:t>
    </dgm:pt>
    <dgm:pt modelId="{CA0E06A4-2DDA-46C7-B907-04422233E6EB}" type="sibTrans" cxnId="{6E0C4274-ACCC-4FEA-B283-646CC161E425}">
      <dgm:prSet/>
      <dgm:spPr/>
      <dgm:t>
        <a:bodyPr/>
        <a:lstStyle/>
        <a:p>
          <a:endParaRPr lang="en-US"/>
        </a:p>
      </dgm:t>
    </dgm:pt>
    <dgm:pt modelId="{97AB4123-C519-4C4A-A5F6-8895C13460A0}">
      <dgm:prSet/>
      <dgm:spPr/>
      <dgm:t>
        <a:bodyPr/>
        <a:lstStyle/>
        <a:p>
          <a:pPr algn="l"/>
          <a:r>
            <a:rPr lang="en-US" dirty="0"/>
            <a:t>1 Landing Page View (Inactive)</a:t>
          </a:r>
        </a:p>
      </dgm:t>
    </dgm:pt>
    <dgm:pt modelId="{5375665E-CCDD-4E09-A4B7-38807EF34E42}" type="parTrans" cxnId="{0C423FEB-A98C-4DB2-BCBE-B1F0C37E92CE}">
      <dgm:prSet/>
      <dgm:spPr/>
      <dgm:t>
        <a:bodyPr/>
        <a:lstStyle/>
        <a:p>
          <a:endParaRPr lang="en-US"/>
        </a:p>
      </dgm:t>
    </dgm:pt>
    <dgm:pt modelId="{76B097AE-65C3-42AF-B9D8-44DDDDBCCC08}" type="sibTrans" cxnId="{0C423FEB-A98C-4DB2-BCBE-B1F0C37E92CE}">
      <dgm:prSet/>
      <dgm:spPr/>
      <dgm:t>
        <a:bodyPr/>
        <a:lstStyle/>
        <a:p>
          <a:endParaRPr lang="en-US"/>
        </a:p>
      </dgm:t>
    </dgm:pt>
    <dgm:pt modelId="{D2BEE1C5-03AF-4DFB-853C-D1EF7152DB52}">
      <dgm:prSet/>
      <dgm:spPr/>
      <dgm:t>
        <a:bodyPr/>
        <a:lstStyle/>
        <a:p>
          <a:pPr algn="l"/>
          <a:r>
            <a:rPr lang="en-US" dirty="0"/>
            <a:t>Image 5</a:t>
          </a:r>
        </a:p>
      </dgm:t>
    </dgm:pt>
    <dgm:pt modelId="{700BF66E-BD63-40C5-A399-3EB633F4FFF9}" type="parTrans" cxnId="{318851D5-3AA2-44F2-8F7C-200E87C1F061}">
      <dgm:prSet/>
      <dgm:spPr/>
      <dgm:t>
        <a:bodyPr/>
        <a:lstStyle/>
        <a:p>
          <a:endParaRPr lang="en-US"/>
        </a:p>
      </dgm:t>
    </dgm:pt>
    <dgm:pt modelId="{FA5903A8-D39A-4EAF-BD92-5DFC960573C7}" type="sibTrans" cxnId="{318851D5-3AA2-44F2-8F7C-200E87C1F061}">
      <dgm:prSet/>
      <dgm:spPr/>
      <dgm:t>
        <a:bodyPr/>
        <a:lstStyle/>
        <a:p>
          <a:endParaRPr lang="en-US"/>
        </a:p>
      </dgm:t>
    </dgm:pt>
    <dgm:pt modelId="{3F412B76-83DA-47D6-A5AF-CA4F833790CA}">
      <dgm:prSet/>
      <dgm:spPr/>
      <dgm:t>
        <a:bodyPr/>
        <a:lstStyle/>
        <a:p>
          <a:pPr algn="l"/>
          <a:r>
            <a:rPr lang="en-US" dirty="0"/>
            <a:t>0 Landing Page Views (Inactive; Previous Front Runner)</a:t>
          </a:r>
        </a:p>
      </dgm:t>
    </dgm:pt>
    <dgm:pt modelId="{0519B757-690E-4B68-AEE8-CA744B28BDEA}" type="parTrans" cxnId="{3593C331-6182-45A5-9D30-4B809B9222AC}">
      <dgm:prSet/>
      <dgm:spPr/>
      <dgm:t>
        <a:bodyPr/>
        <a:lstStyle/>
        <a:p>
          <a:endParaRPr lang="en-US"/>
        </a:p>
      </dgm:t>
    </dgm:pt>
    <dgm:pt modelId="{00EBD060-5D8E-423B-8A43-E9A3D5D027DF}" type="sibTrans" cxnId="{3593C331-6182-45A5-9D30-4B809B9222AC}">
      <dgm:prSet/>
      <dgm:spPr/>
      <dgm:t>
        <a:bodyPr/>
        <a:lstStyle/>
        <a:p>
          <a:endParaRPr lang="en-US"/>
        </a:p>
      </dgm:t>
    </dgm:pt>
    <dgm:pt modelId="{DFB2D618-DE4F-4C40-B422-6D3B43043BD8}">
      <dgm:prSet/>
      <dgm:spPr/>
      <dgm:t>
        <a:bodyPr/>
        <a:lstStyle/>
        <a:p>
          <a:r>
            <a:rPr lang="en-US"/>
            <a:t>Image 6</a:t>
          </a:r>
        </a:p>
      </dgm:t>
    </dgm:pt>
    <dgm:pt modelId="{8F251F46-6BC3-4CA2-9577-3DC763E6439B}" type="parTrans" cxnId="{C9966499-3F12-4709-B179-CC66F496FA67}">
      <dgm:prSet/>
      <dgm:spPr/>
      <dgm:t>
        <a:bodyPr/>
        <a:lstStyle/>
        <a:p>
          <a:endParaRPr lang="en-US"/>
        </a:p>
      </dgm:t>
    </dgm:pt>
    <dgm:pt modelId="{D816E74A-364A-4175-AF8F-1FB23478E628}" type="sibTrans" cxnId="{C9966499-3F12-4709-B179-CC66F496FA67}">
      <dgm:prSet/>
      <dgm:spPr/>
      <dgm:t>
        <a:bodyPr/>
        <a:lstStyle/>
        <a:p>
          <a:endParaRPr lang="en-US"/>
        </a:p>
      </dgm:t>
    </dgm:pt>
    <dgm:pt modelId="{181BA1DC-E98B-46E5-8137-8DC6B66D720C}">
      <dgm:prSet/>
      <dgm:spPr/>
      <dgm:t>
        <a:bodyPr/>
        <a:lstStyle/>
        <a:p>
          <a:r>
            <a:rPr lang="en-US" dirty="0"/>
            <a:t>11 Landing Page Views</a:t>
          </a:r>
        </a:p>
      </dgm:t>
    </dgm:pt>
    <dgm:pt modelId="{FE109CC6-59A3-41FA-88C1-CDED89D82993}" type="parTrans" cxnId="{1327EC92-AD12-4C32-9C17-00C152200AD9}">
      <dgm:prSet/>
      <dgm:spPr/>
      <dgm:t>
        <a:bodyPr/>
        <a:lstStyle/>
        <a:p>
          <a:endParaRPr lang="en-US"/>
        </a:p>
      </dgm:t>
    </dgm:pt>
    <dgm:pt modelId="{20C10DBC-0AF3-45B0-99D4-1B1AD46E3315}" type="sibTrans" cxnId="{1327EC92-AD12-4C32-9C17-00C152200AD9}">
      <dgm:prSet/>
      <dgm:spPr/>
      <dgm:t>
        <a:bodyPr/>
        <a:lstStyle/>
        <a:p>
          <a:endParaRPr lang="en-US"/>
        </a:p>
      </dgm:t>
    </dgm:pt>
    <dgm:pt modelId="{3B5CAAC7-39EE-427C-88ED-855FDA89B1B6}">
      <dgm:prSet/>
      <dgm:spPr/>
      <dgm:t>
        <a:bodyPr/>
        <a:lstStyle/>
        <a:p>
          <a:r>
            <a:rPr lang="en-US" dirty="0"/>
            <a:t>885 Reach (418 Women, 460 Men)</a:t>
          </a:r>
        </a:p>
      </dgm:t>
    </dgm:pt>
    <dgm:pt modelId="{03164CA0-3A40-4330-A514-2CF875E46F02}" type="parTrans" cxnId="{9CEFC1A9-548D-4E60-825F-5724D1EE3A8C}">
      <dgm:prSet/>
      <dgm:spPr/>
      <dgm:t>
        <a:bodyPr/>
        <a:lstStyle/>
        <a:p>
          <a:endParaRPr lang="en-US"/>
        </a:p>
      </dgm:t>
    </dgm:pt>
    <dgm:pt modelId="{F6E968D7-1085-46E5-8316-744427867BA8}" type="sibTrans" cxnId="{9CEFC1A9-548D-4E60-825F-5724D1EE3A8C}">
      <dgm:prSet/>
      <dgm:spPr/>
      <dgm:t>
        <a:bodyPr/>
        <a:lstStyle/>
        <a:p>
          <a:endParaRPr lang="en-US"/>
        </a:p>
      </dgm:t>
    </dgm:pt>
    <dgm:pt modelId="{D17991EE-608C-4165-98A5-2C48582A74F3}">
      <dgm:prSet/>
      <dgm:spPr/>
      <dgm:t>
        <a:bodyPr/>
        <a:lstStyle/>
        <a:p>
          <a:r>
            <a:rPr lang="en-US" dirty="0"/>
            <a:t>7 Relevancy</a:t>
          </a:r>
        </a:p>
      </dgm:t>
    </dgm:pt>
    <dgm:pt modelId="{08E3CDB6-D8BA-4123-84E9-9BC0D41DCD88}" type="parTrans" cxnId="{1905C46D-B8C3-4784-B389-B817BD7C4FD5}">
      <dgm:prSet/>
      <dgm:spPr/>
      <dgm:t>
        <a:bodyPr/>
        <a:lstStyle/>
        <a:p>
          <a:endParaRPr lang="en-US"/>
        </a:p>
      </dgm:t>
    </dgm:pt>
    <dgm:pt modelId="{1523539D-AE5F-4422-85B4-3AF26E6E87BB}" type="sibTrans" cxnId="{1905C46D-B8C3-4784-B389-B817BD7C4FD5}">
      <dgm:prSet/>
      <dgm:spPr/>
      <dgm:t>
        <a:bodyPr/>
        <a:lstStyle/>
        <a:p>
          <a:endParaRPr lang="en-US"/>
        </a:p>
      </dgm:t>
    </dgm:pt>
    <dgm:pt modelId="{018D62FF-2B7D-401B-BCF7-197A2F630341}">
      <dgm:prSet/>
      <dgm:spPr/>
      <dgm:t>
        <a:bodyPr/>
        <a:lstStyle/>
        <a:p>
          <a:pPr algn="l"/>
          <a:r>
            <a:rPr lang="en-US" dirty="0"/>
            <a:t>245 Reach (118 Women, 123 Men)</a:t>
          </a:r>
        </a:p>
      </dgm:t>
    </dgm:pt>
    <dgm:pt modelId="{02BF8F0B-0C91-428D-94A3-98EB798948A9}" type="parTrans" cxnId="{AF43E2AA-472B-4521-AF02-E55243505B9D}">
      <dgm:prSet/>
      <dgm:spPr/>
      <dgm:t>
        <a:bodyPr/>
        <a:lstStyle/>
        <a:p>
          <a:endParaRPr lang="en-US"/>
        </a:p>
      </dgm:t>
    </dgm:pt>
    <dgm:pt modelId="{CC2D6B3A-0EE2-442C-9F79-182985C5B538}" type="sibTrans" cxnId="{AF43E2AA-472B-4521-AF02-E55243505B9D}">
      <dgm:prSet/>
      <dgm:spPr/>
      <dgm:t>
        <a:bodyPr/>
        <a:lstStyle/>
        <a:p>
          <a:endParaRPr lang="en-US"/>
        </a:p>
      </dgm:t>
    </dgm:pt>
    <dgm:pt modelId="{4F73DEE8-A16B-40F3-8F77-CAE078B4E3C6}">
      <dgm:prSet/>
      <dgm:spPr/>
      <dgm:t>
        <a:bodyPr/>
        <a:lstStyle/>
        <a:p>
          <a:pPr algn="l"/>
          <a:r>
            <a:rPr lang="en-US" dirty="0"/>
            <a:t>-- Relevancy</a:t>
          </a:r>
        </a:p>
      </dgm:t>
    </dgm:pt>
    <dgm:pt modelId="{22C0EA9E-21AF-4593-AB85-DEB0FC470F4D}" type="parTrans" cxnId="{BB567004-1970-4264-A6C4-E4982C93C602}">
      <dgm:prSet/>
      <dgm:spPr/>
      <dgm:t>
        <a:bodyPr/>
        <a:lstStyle/>
        <a:p>
          <a:endParaRPr lang="en-US"/>
        </a:p>
      </dgm:t>
    </dgm:pt>
    <dgm:pt modelId="{1BC2B184-CFD7-4643-A2AE-6F4D75D2FF1D}" type="sibTrans" cxnId="{BB567004-1970-4264-A6C4-E4982C93C602}">
      <dgm:prSet/>
      <dgm:spPr/>
      <dgm:t>
        <a:bodyPr/>
        <a:lstStyle/>
        <a:p>
          <a:endParaRPr lang="en-US"/>
        </a:p>
      </dgm:t>
    </dgm:pt>
    <dgm:pt modelId="{658C6FC7-CDD4-4F57-91F6-B8C7D714EACB}">
      <dgm:prSet/>
      <dgm:spPr/>
      <dgm:t>
        <a:bodyPr/>
        <a:lstStyle/>
        <a:p>
          <a:r>
            <a:rPr lang="en-US" dirty="0"/>
            <a:t>1,141 Reach (703 Women, 427 Men)</a:t>
          </a:r>
        </a:p>
      </dgm:t>
    </dgm:pt>
    <dgm:pt modelId="{441296F6-8849-4019-8021-3EFF817D0426}" type="parTrans" cxnId="{A2F208D3-4690-412A-81F7-1E428439656A}">
      <dgm:prSet/>
      <dgm:spPr/>
      <dgm:t>
        <a:bodyPr/>
        <a:lstStyle/>
        <a:p>
          <a:endParaRPr lang="en-US"/>
        </a:p>
      </dgm:t>
    </dgm:pt>
    <dgm:pt modelId="{0F32ED7A-6481-42CD-81E7-56161B541F68}" type="sibTrans" cxnId="{A2F208D3-4690-412A-81F7-1E428439656A}">
      <dgm:prSet/>
      <dgm:spPr/>
      <dgm:t>
        <a:bodyPr/>
        <a:lstStyle/>
        <a:p>
          <a:endParaRPr lang="en-US"/>
        </a:p>
      </dgm:t>
    </dgm:pt>
    <dgm:pt modelId="{4480A5A0-131D-48E9-8CF8-373788B0E5CD}">
      <dgm:prSet/>
      <dgm:spPr/>
      <dgm:t>
        <a:bodyPr/>
        <a:lstStyle/>
        <a:p>
          <a:r>
            <a:rPr lang="en-US" dirty="0"/>
            <a:t>6 Relevancy</a:t>
          </a:r>
        </a:p>
      </dgm:t>
    </dgm:pt>
    <dgm:pt modelId="{D7A08AC1-3E4B-4A42-98E1-555DD8F1EBCA}" type="parTrans" cxnId="{7562483E-3907-4005-BC4A-7EAE15D90C88}">
      <dgm:prSet/>
      <dgm:spPr/>
      <dgm:t>
        <a:bodyPr/>
        <a:lstStyle/>
        <a:p>
          <a:endParaRPr lang="en-US"/>
        </a:p>
      </dgm:t>
    </dgm:pt>
    <dgm:pt modelId="{8D28ED38-7F2F-4E7A-8856-C655873ADFEA}" type="sibTrans" cxnId="{7562483E-3907-4005-BC4A-7EAE15D90C88}">
      <dgm:prSet/>
      <dgm:spPr/>
      <dgm:t>
        <a:bodyPr/>
        <a:lstStyle/>
        <a:p>
          <a:endParaRPr lang="en-US"/>
        </a:p>
      </dgm:t>
    </dgm:pt>
    <dgm:pt modelId="{640F223B-FA47-4D5C-AEAD-C86704DA659E}">
      <dgm:prSet/>
      <dgm:spPr/>
      <dgm:t>
        <a:bodyPr/>
        <a:lstStyle/>
        <a:p>
          <a:pPr algn="l"/>
          <a:r>
            <a:rPr lang="en-US" dirty="0"/>
            <a:t>139 Reach (76 Women, 63 Men)</a:t>
          </a:r>
        </a:p>
      </dgm:t>
    </dgm:pt>
    <dgm:pt modelId="{30D03250-814D-4771-B7BA-CE7487DEBB3A}" type="parTrans" cxnId="{B1A759A4-275A-4D27-B84D-E76BC43B81BC}">
      <dgm:prSet/>
      <dgm:spPr/>
      <dgm:t>
        <a:bodyPr/>
        <a:lstStyle/>
        <a:p>
          <a:endParaRPr lang="en-US"/>
        </a:p>
      </dgm:t>
    </dgm:pt>
    <dgm:pt modelId="{E7CED906-D82D-4A46-867D-000F0A27273E}" type="sibTrans" cxnId="{B1A759A4-275A-4D27-B84D-E76BC43B81BC}">
      <dgm:prSet/>
      <dgm:spPr/>
      <dgm:t>
        <a:bodyPr/>
        <a:lstStyle/>
        <a:p>
          <a:endParaRPr lang="en-US"/>
        </a:p>
      </dgm:t>
    </dgm:pt>
    <dgm:pt modelId="{C88D0F87-81EF-45AA-88EC-D84E15C569A7}">
      <dgm:prSet/>
      <dgm:spPr/>
      <dgm:t>
        <a:bodyPr/>
        <a:lstStyle/>
        <a:p>
          <a:pPr algn="l"/>
          <a:r>
            <a:rPr lang="en-US" dirty="0"/>
            <a:t>87 Reach (50 Women, 36 Men)</a:t>
          </a:r>
        </a:p>
      </dgm:t>
    </dgm:pt>
    <dgm:pt modelId="{20782B24-2E03-4E0E-956A-48355C174E6C}" type="parTrans" cxnId="{109114E5-3F71-44A3-BF82-F80E07AC9A1D}">
      <dgm:prSet/>
      <dgm:spPr/>
      <dgm:t>
        <a:bodyPr/>
        <a:lstStyle/>
        <a:p>
          <a:endParaRPr lang="en-US"/>
        </a:p>
      </dgm:t>
    </dgm:pt>
    <dgm:pt modelId="{5C1C18C4-5A88-4B2B-A3B0-185AA6CFA205}" type="sibTrans" cxnId="{109114E5-3F71-44A3-BF82-F80E07AC9A1D}">
      <dgm:prSet/>
      <dgm:spPr/>
      <dgm:t>
        <a:bodyPr/>
        <a:lstStyle/>
        <a:p>
          <a:endParaRPr lang="en-US"/>
        </a:p>
      </dgm:t>
    </dgm:pt>
    <dgm:pt modelId="{BBB1E2F2-482E-4AD3-8EB9-5978B39A51D6}">
      <dgm:prSet/>
      <dgm:spPr/>
      <dgm:t>
        <a:bodyPr/>
        <a:lstStyle/>
        <a:p>
          <a:pPr algn="l"/>
          <a:r>
            <a:rPr lang="en-US" dirty="0"/>
            <a:t>-- Relevancy</a:t>
          </a:r>
        </a:p>
      </dgm:t>
    </dgm:pt>
    <dgm:pt modelId="{0ACD78B6-89A6-474C-B5A1-25AB9F639952}" type="parTrans" cxnId="{A8A04A16-8825-4B9B-8343-4D2E96725D99}">
      <dgm:prSet/>
      <dgm:spPr/>
      <dgm:t>
        <a:bodyPr/>
        <a:lstStyle/>
        <a:p>
          <a:endParaRPr lang="en-US"/>
        </a:p>
      </dgm:t>
    </dgm:pt>
    <dgm:pt modelId="{FFF535DD-F84D-4CD9-89DD-3544025E4E46}" type="sibTrans" cxnId="{A8A04A16-8825-4B9B-8343-4D2E96725D99}">
      <dgm:prSet/>
      <dgm:spPr/>
      <dgm:t>
        <a:bodyPr/>
        <a:lstStyle/>
        <a:p>
          <a:endParaRPr lang="en-US"/>
        </a:p>
      </dgm:t>
    </dgm:pt>
    <dgm:pt modelId="{2A8EBDAA-E84C-4C67-BC47-ABE4BFFB2CE5}">
      <dgm:prSet/>
      <dgm:spPr/>
      <dgm:t>
        <a:bodyPr/>
        <a:lstStyle/>
        <a:p>
          <a:r>
            <a:rPr lang="en-US" dirty="0"/>
            <a:t>793 Reach (471 Women, 307 Men)</a:t>
          </a:r>
        </a:p>
      </dgm:t>
    </dgm:pt>
    <dgm:pt modelId="{3A0AE963-2281-4ADF-9C2C-19A9A0F7D67B}" type="parTrans" cxnId="{F97B281A-470C-4844-B2F5-EF3860D4C7E2}">
      <dgm:prSet/>
      <dgm:spPr/>
      <dgm:t>
        <a:bodyPr/>
        <a:lstStyle/>
        <a:p>
          <a:endParaRPr lang="en-US"/>
        </a:p>
      </dgm:t>
    </dgm:pt>
    <dgm:pt modelId="{EAF889A5-D49C-4362-8626-7F8BAAC8C6E4}" type="sibTrans" cxnId="{F97B281A-470C-4844-B2F5-EF3860D4C7E2}">
      <dgm:prSet/>
      <dgm:spPr/>
      <dgm:t>
        <a:bodyPr/>
        <a:lstStyle/>
        <a:p>
          <a:endParaRPr lang="en-US"/>
        </a:p>
      </dgm:t>
    </dgm:pt>
    <dgm:pt modelId="{B26926F0-4188-457A-8E57-695A3B3BB193}">
      <dgm:prSet/>
      <dgm:spPr/>
      <dgm:t>
        <a:bodyPr/>
        <a:lstStyle/>
        <a:p>
          <a:r>
            <a:rPr lang="en-US" dirty="0"/>
            <a:t>7 Relevancy</a:t>
          </a:r>
        </a:p>
      </dgm:t>
    </dgm:pt>
    <dgm:pt modelId="{A58F298E-5561-4596-A773-5ADC70690081}" type="parTrans" cxnId="{8B8E1B03-33AB-4CAE-AD15-C54495AA3A3D}">
      <dgm:prSet/>
      <dgm:spPr/>
      <dgm:t>
        <a:bodyPr/>
        <a:lstStyle/>
        <a:p>
          <a:endParaRPr lang="en-US"/>
        </a:p>
      </dgm:t>
    </dgm:pt>
    <dgm:pt modelId="{0A9CFCE3-F98F-4ED4-975E-41E623FDCD5F}" type="sibTrans" cxnId="{8B8E1B03-33AB-4CAE-AD15-C54495AA3A3D}">
      <dgm:prSet/>
      <dgm:spPr/>
      <dgm:t>
        <a:bodyPr/>
        <a:lstStyle/>
        <a:p>
          <a:endParaRPr lang="en-US"/>
        </a:p>
      </dgm:t>
    </dgm:pt>
    <dgm:pt modelId="{02DBE241-C483-4E6D-9672-C7C5F3B3F74F}">
      <dgm:prSet/>
      <dgm:spPr/>
      <dgm:t>
        <a:bodyPr/>
        <a:lstStyle/>
        <a:p>
          <a:pPr algn="ctr">
            <a:buNone/>
          </a:pPr>
          <a:r>
            <a:rPr lang="en-US" dirty="0"/>
            <a:t>TURNED OFF</a:t>
          </a:r>
        </a:p>
      </dgm:t>
    </dgm:pt>
    <dgm:pt modelId="{ED53E8FE-7513-4EAB-9FA5-8BCD6041682D}" type="parTrans" cxnId="{E17EC211-C535-4121-A6A9-C638EB4493CE}">
      <dgm:prSet/>
      <dgm:spPr/>
      <dgm:t>
        <a:bodyPr/>
        <a:lstStyle/>
        <a:p>
          <a:endParaRPr lang="en-US"/>
        </a:p>
      </dgm:t>
    </dgm:pt>
    <dgm:pt modelId="{133F8D12-11A1-4ACA-BFFF-E68A4B6786C0}" type="sibTrans" cxnId="{E17EC211-C535-4121-A6A9-C638EB4493CE}">
      <dgm:prSet/>
      <dgm:spPr/>
      <dgm:t>
        <a:bodyPr/>
        <a:lstStyle/>
        <a:p>
          <a:endParaRPr lang="en-US"/>
        </a:p>
      </dgm:t>
    </dgm:pt>
    <dgm:pt modelId="{DFB52118-BA6C-4C73-8AFF-594A87F08D26}">
      <dgm:prSet/>
      <dgm:spPr/>
      <dgm:t>
        <a:bodyPr/>
        <a:lstStyle/>
        <a:p>
          <a:pPr algn="l"/>
          <a:endParaRPr lang="en-US" dirty="0"/>
        </a:p>
      </dgm:t>
    </dgm:pt>
    <dgm:pt modelId="{685ED800-E3C8-4B99-8DC7-B0F165553351}" type="parTrans" cxnId="{FDB3D618-1D9D-4C6B-A999-EE7D0CDA01B4}">
      <dgm:prSet/>
      <dgm:spPr/>
      <dgm:t>
        <a:bodyPr/>
        <a:lstStyle/>
        <a:p>
          <a:endParaRPr lang="en-US"/>
        </a:p>
      </dgm:t>
    </dgm:pt>
    <dgm:pt modelId="{8A958625-8409-47D2-A784-7FD832726F35}" type="sibTrans" cxnId="{FDB3D618-1D9D-4C6B-A999-EE7D0CDA01B4}">
      <dgm:prSet/>
      <dgm:spPr/>
      <dgm:t>
        <a:bodyPr/>
        <a:lstStyle/>
        <a:p>
          <a:endParaRPr lang="en-US"/>
        </a:p>
      </dgm:t>
    </dgm:pt>
    <dgm:pt modelId="{FE246E61-C386-40FD-A2FC-08542B9C0873}">
      <dgm:prSet/>
      <dgm:spPr/>
      <dgm:t>
        <a:bodyPr/>
        <a:lstStyle/>
        <a:p>
          <a:pPr algn="l"/>
          <a:endParaRPr lang="en-US" dirty="0"/>
        </a:p>
      </dgm:t>
    </dgm:pt>
    <dgm:pt modelId="{4321784E-2895-4128-A4A1-CCC26DCC470D}" type="parTrans" cxnId="{7E53F1F6-37AD-475A-B8CC-BB226C46AB7A}">
      <dgm:prSet/>
      <dgm:spPr/>
      <dgm:t>
        <a:bodyPr/>
        <a:lstStyle/>
        <a:p>
          <a:endParaRPr lang="en-US"/>
        </a:p>
      </dgm:t>
    </dgm:pt>
    <dgm:pt modelId="{4F507EAE-0FA6-47D5-8205-3B78E5A4FBC1}" type="sibTrans" cxnId="{7E53F1F6-37AD-475A-B8CC-BB226C46AB7A}">
      <dgm:prSet/>
      <dgm:spPr/>
      <dgm:t>
        <a:bodyPr/>
        <a:lstStyle/>
        <a:p>
          <a:endParaRPr lang="en-US"/>
        </a:p>
      </dgm:t>
    </dgm:pt>
    <dgm:pt modelId="{2204C453-EE80-4CAC-AC95-63D529CE755D}">
      <dgm:prSet/>
      <dgm:spPr/>
      <dgm:t>
        <a:bodyPr/>
        <a:lstStyle/>
        <a:p>
          <a:pPr algn="ctr">
            <a:buNone/>
          </a:pPr>
          <a:r>
            <a:rPr lang="en-US" dirty="0"/>
            <a:t>TURNED OFF</a:t>
          </a:r>
        </a:p>
      </dgm:t>
    </dgm:pt>
    <dgm:pt modelId="{E0969DA5-3BA6-43CA-8171-E3CDDB98AF23}" type="parTrans" cxnId="{D9797244-4C39-4E5A-ABD0-6DE3F4625A22}">
      <dgm:prSet/>
      <dgm:spPr/>
      <dgm:t>
        <a:bodyPr/>
        <a:lstStyle/>
        <a:p>
          <a:endParaRPr lang="en-US"/>
        </a:p>
      </dgm:t>
    </dgm:pt>
    <dgm:pt modelId="{C9B23B11-67FE-4E6C-8A75-F4571906D2B3}" type="sibTrans" cxnId="{D9797244-4C39-4E5A-ABD0-6DE3F4625A22}">
      <dgm:prSet/>
      <dgm:spPr/>
      <dgm:t>
        <a:bodyPr/>
        <a:lstStyle/>
        <a:p>
          <a:endParaRPr lang="en-US"/>
        </a:p>
      </dgm:t>
    </dgm:pt>
    <dgm:pt modelId="{9994DAD9-E640-43D2-BE88-8DCD0F20C1D2}">
      <dgm:prSet/>
      <dgm:spPr/>
      <dgm:t>
        <a:bodyPr/>
        <a:lstStyle/>
        <a:p>
          <a:pPr algn="l"/>
          <a:endParaRPr lang="en-US" dirty="0"/>
        </a:p>
      </dgm:t>
    </dgm:pt>
    <dgm:pt modelId="{8F9CDBDF-73D2-4A27-B3F6-1DB8A1A1207E}" type="parTrans" cxnId="{B10FD0F8-D19C-4218-B98A-3BAE0340ABD4}">
      <dgm:prSet/>
      <dgm:spPr/>
      <dgm:t>
        <a:bodyPr/>
        <a:lstStyle/>
        <a:p>
          <a:endParaRPr lang="en-US"/>
        </a:p>
      </dgm:t>
    </dgm:pt>
    <dgm:pt modelId="{CDD16DED-32F8-45E0-8AD7-012A1F20CF20}" type="sibTrans" cxnId="{B10FD0F8-D19C-4218-B98A-3BAE0340ABD4}">
      <dgm:prSet/>
      <dgm:spPr/>
      <dgm:t>
        <a:bodyPr/>
        <a:lstStyle/>
        <a:p>
          <a:endParaRPr lang="en-US"/>
        </a:p>
      </dgm:t>
    </dgm:pt>
    <dgm:pt modelId="{242E7303-E426-41A9-A558-6E8660A52FE6}">
      <dgm:prSet/>
      <dgm:spPr/>
      <dgm:t>
        <a:bodyPr/>
        <a:lstStyle/>
        <a:p>
          <a:pPr algn="ctr">
            <a:buNone/>
          </a:pPr>
          <a:endParaRPr lang="en-US" dirty="0"/>
        </a:p>
      </dgm:t>
    </dgm:pt>
    <dgm:pt modelId="{82C97D52-8B1D-44DF-8212-39D30AD1D296}" type="parTrans" cxnId="{7E3CC246-A7CA-4F2C-A6AD-A99A706EEF54}">
      <dgm:prSet/>
      <dgm:spPr/>
      <dgm:t>
        <a:bodyPr/>
        <a:lstStyle/>
        <a:p>
          <a:endParaRPr lang="en-US"/>
        </a:p>
      </dgm:t>
    </dgm:pt>
    <dgm:pt modelId="{8143FE20-316A-4F44-A9CC-F44E54263AB1}" type="sibTrans" cxnId="{7E3CC246-A7CA-4F2C-A6AD-A99A706EEF54}">
      <dgm:prSet/>
      <dgm:spPr/>
      <dgm:t>
        <a:bodyPr/>
        <a:lstStyle/>
        <a:p>
          <a:endParaRPr lang="en-US"/>
        </a:p>
      </dgm:t>
    </dgm:pt>
    <dgm:pt modelId="{AED03AFC-EC04-4CA0-8A2C-3E64C7627A03}">
      <dgm:prSet/>
      <dgm:spPr/>
      <dgm:t>
        <a:bodyPr/>
        <a:lstStyle/>
        <a:p>
          <a:pPr algn="ctr">
            <a:buNone/>
          </a:pPr>
          <a:br>
            <a:rPr lang="en-US" dirty="0"/>
          </a:br>
          <a:r>
            <a:rPr lang="en-US" dirty="0"/>
            <a:t>TURNED OFF</a:t>
          </a:r>
        </a:p>
      </dgm:t>
    </dgm:pt>
    <dgm:pt modelId="{20F71801-7317-45C9-8BB6-7642ED70EB38}" type="parTrans" cxnId="{9AE6588F-D6F9-47BE-B49E-492B6E30BC8E}">
      <dgm:prSet/>
      <dgm:spPr/>
      <dgm:t>
        <a:bodyPr/>
        <a:lstStyle/>
        <a:p>
          <a:endParaRPr lang="en-US"/>
        </a:p>
      </dgm:t>
    </dgm:pt>
    <dgm:pt modelId="{E3E461EA-4474-401C-B31B-288F11DB3719}" type="sibTrans" cxnId="{9AE6588F-D6F9-47BE-B49E-492B6E30BC8E}">
      <dgm:prSet/>
      <dgm:spPr/>
      <dgm:t>
        <a:bodyPr/>
        <a:lstStyle/>
        <a:p>
          <a:endParaRPr lang="en-US"/>
        </a:p>
      </dgm:t>
    </dgm:pt>
    <dgm:pt modelId="{6AD80401-0E21-42C2-B60A-180CB15923B6}" type="pres">
      <dgm:prSet presAssocID="{942D99A1-0AD4-4977-AF3C-133163D8176B}" presName="Name0" presStyleCnt="0">
        <dgm:presLayoutVars>
          <dgm:dir/>
          <dgm:resizeHandles val="exact"/>
        </dgm:presLayoutVars>
      </dgm:prSet>
      <dgm:spPr/>
    </dgm:pt>
    <dgm:pt modelId="{4A85E4F3-BFEE-4C51-BF27-B9DF8DC21C2F}" type="pres">
      <dgm:prSet presAssocID="{942D99A1-0AD4-4977-AF3C-133163D8176B}" presName="bkgdShp" presStyleLbl="alignAccFollowNode1" presStyleIdx="0" presStyleCnt="1"/>
      <dgm:spPr/>
    </dgm:pt>
    <dgm:pt modelId="{3500BF60-68BF-43A0-9F4D-B506A3FCBABC}" type="pres">
      <dgm:prSet presAssocID="{942D99A1-0AD4-4977-AF3C-133163D8176B}" presName="linComp" presStyleCnt="0"/>
      <dgm:spPr/>
    </dgm:pt>
    <dgm:pt modelId="{4748FB6F-A142-4538-AB8E-0AF6E107D224}" type="pres">
      <dgm:prSet presAssocID="{8552C06D-7B14-435F-AFCE-86FEE06E8C85}" presName="compNode" presStyleCnt="0"/>
      <dgm:spPr/>
    </dgm:pt>
    <dgm:pt modelId="{09C24E11-202F-4F12-ADA1-C6C3B45885D5}" type="pres">
      <dgm:prSet presAssocID="{8552C06D-7B14-435F-AFCE-86FEE06E8C85}" presName="node" presStyleLbl="node1" presStyleIdx="0" presStyleCnt="6">
        <dgm:presLayoutVars>
          <dgm:bulletEnabled val="1"/>
        </dgm:presLayoutVars>
      </dgm:prSet>
      <dgm:spPr/>
    </dgm:pt>
    <dgm:pt modelId="{B97CA16E-D938-4A90-B84B-2C19E21BA8BC}" type="pres">
      <dgm:prSet presAssocID="{8552C06D-7B14-435F-AFCE-86FEE06E8C85}" presName="invisiNode" presStyleLbl="node1" presStyleIdx="0" presStyleCnt="6"/>
      <dgm:spPr/>
    </dgm:pt>
    <dgm:pt modelId="{69DB311E-7E9A-4E43-8F80-76EB5DA36F25}" type="pres">
      <dgm:prSet presAssocID="{8552C06D-7B14-435F-AFCE-86FEE06E8C85}" presName="imagNode"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37799FD8-543E-4968-9DB8-4EAEC1CE49B2}" type="pres">
      <dgm:prSet presAssocID="{8A63C56C-729B-4E69-A5E3-AFB72777AB6A}" presName="sibTrans" presStyleLbl="sibTrans2D1" presStyleIdx="0" presStyleCnt="0"/>
      <dgm:spPr/>
    </dgm:pt>
    <dgm:pt modelId="{F9A51906-D1FF-4709-BF9F-16BF7ED62C53}" type="pres">
      <dgm:prSet presAssocID="{C0E5A40A-C419-4B2B-BC88-A3BD1184D97D}" presName="compNode" presStyleCnt="0"/>
      <dgm:spPr/>
    </dgm:pt>
    <dgm:pt modelId="{44647B04-F54A-487E-9FF7-A28B2F65FE1A}" type="pres">
      <dgm:prSet presAssocID="{C0E5A40A-C419-4B2B-BC88-A3BD1184D97D}" presName="node" presStyleLbl="node1" presStyleIdx="1" presStyleCnt="6">
        <dgm:presLayoutVars>
          <dgm:bulletEnabled val="1"/>
        </dgm:presLayoutVars>
      </dgm:prSet>
      <dgm:spPr/>
    </dgm:pt>
    <dgm:pt modelId="{06735FA6-5C6D-4324-93B7-F98B0EA8AF95}" type="pres">
      <dgm:prSet presAssocID="{C0E5A40A-C419-4B2B-BC88-A3BD1184D97D}" presName="invisiNode" presStyleLbl="node1" presStyleIdx="1" presStyleCnt="6"/>
      <dgm:spPr/>
    </dgm:pt>
    <dgm:pt modelId="{FDDB9C65-0D96-4BF3-807F-08ED4E03346E}" type="pres">
      <dgm:prSet presAssocID="{C0E5A40A-C419-4B2B-BC88-A3BD1184D97D}" presName="imagNode"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3BAC99C3-F47F-43BD-94C5-396D8AC325F6}" type="pres">
      <dgm:prSet presAssocID="{AFA95659-13B1-47BC-B773-F51BE7C496C9}" presName="sibTrans" presStyleLbl="sibTrans2D1" presStyleIdx="0" presStyleCnt="0"/>
      <dgm:spPr/>
    </dgm:pt>
    <dgm:pt modelId="{916389EF-4DE5-49EC-BBCC-72D789780B25}" type="pres">
      <dgm:prSet presAssocID="{B9F0BB4C-2FA5-45E3-91A8-96C0D02AC626}" presName="compNode" presStyleCnt="0"/>
      <dgm:spPr/>
    </dgm:pt>
    <dgm:pt modelId="{53F13881-C346-43F9-95AA-74EB02D19588}" type="pres">
      <dgm:prSet presAssocID="{B9F0BB4C-2FA5-45E3-91A8-96C0D02AC626}" presName="node" presStyleLbl="node1" presStyleIdx="2" presStyleCnt="6">
        <dgm:presLayoutVars>
          <dgm:bulletEnabled val="1"/>
        </dgm:presLayoutVars>
      </dgm:prSet>
      <dgm:spPr/>
    </dgm:pt>
    <dgm:pt modelId="{C9801BD8-2A64-4CF3-A1C4-F17544D9E8B5}" type="pres">
      <dgm:prSet presAssocID="{B9F0BB4C-2FA5-45E3-91A8-96C0D02AC626}" presName="invisiNode" presStyleLbl="node1" presStyleIdx="2" presStyleCnt="6"/>
      <dgm:spPr/>
    </dgm:pt>
    <dgm:pt modelId="{C7CF7829-8002-4BD9-A7BB-3C00E9349141}" type="pres">
      <dgm:prSet presAssocID="{B9F0BB4C-2FA5-45E3-91A8-96C0D02AC626}" presName="imagNode"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5BDB6171-F367-4FAC-A21A-124E2468DCB1}" type="pres">
      <dgm:prSet presAssocID="{AD27CD77-3B11-4922-80E5-8541B9F61770}" presName="sibTrans" presStyleLbl="sibTrans2D1" presStyleIdx="0" presStyleCnt="0"/>
      <dgm:spPr/>
    </dgm:pt>
    <dgm:pt modelId="{A6B96CC9-ACDA-4DD9-9585-E0004D5CA2B1}" type="pres">
      <dgm:prSet presAssocID="{7E94664C-08E2-45FD-8C42-C6B2ED389F4F}" presName="compNode" presStyleCnt="0"/>
      <dgm:spPr/>
    </dgm:pt>
    <dgm:pt modelId="{F9A99B17-54D7-4245-8928-DF9608C4FBF6}" type="pres">
      <dgm:prSet presAssocID="{7E94664C-08E2-45FD-8C42-C6B2ED389F4F}" presName="node" presStyleLbl="node1" presStyleIdx="3" presStyleCnt="6">
        <dgm:presLayoutVars>
          <dgm:bulletEnabled val="1"/>
        </dgm:presLayoutVars>
      </dgm:prSet>
      <dgm:spPr/>
    </dgm:pt>
    <dgm:pt modelId="{18BE734E-BA4A-425C-95D7-5B5964A0C7C7}" type="pres">
      <dgm:prSet presAssocID="{7E94664C-08E2-45FD-8C42-C6B2ED389F4F}" presName="invisiNode" presStyleLbl="node1" presStyleIdx="3" presStyleCnt="6"/>
      <dgm:spPr/>
    </dgm:pt>
    <dgm:pt modelId="{07D050E9-642B-4A2B-9EC9-B411C35FEF34}" type="pres">
      <dgm:prSet presAssocID="{7E94664C-08E2-45FD-8C42-C6B2ED389F4F}" presName="imagNode"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a:ext>
            </a:extLst>
          </a:blip>
          <a:srcRect/>
          <a:stretch>
            <a:fillRect l="-11000" r="-11000"/>
          </a:stretch>
        </a:blipFill>
      </dgm:spPr>
    </dgm:pt>
    <dgm:pt modelId="{CA4EDABB-B8F3-40E0-9206-A896F47C1029}" type="pres">
      <dgm:prSet presAssocID="{CA0E06A4-2DDA-46C7-B907-04422233E6EB}" presName="sibTrans" presStyleLbl="sibTrans2D1" presStyleIdx="0" presStyleCnt="0"/>
      <dgm:spPr/>
    </dgm:pt>
    <dgm:pt modelId="{AA851266-E994-4B73-96C5-106DA1A17A2C}" type="pres">
      <dgm:prSet presAssocID="{D2BEE1C5-03AF-4DFB-853C-D1EF7152DB52}" presName="compNode" presStyleCnt="0"/>
      <dgm:spPr/>
    </dgm:pt>
    <dgm:pt modelId="{8F50E389-6ADB-4B90-8A66-6DDCB9BE69E0}" type="pres">
      <dgm:prSet presAssocID="{D2BEE1C5-03AF-4DFB-853C-D1EF7152DB52}" presName="node" presStyleLbl="node1" presStyleIdx="4" presStyleCnt="6">
        <dgm:presLayoutVars>
          <dgm:bulletEnabled val="1"/>
        </dgm:presLayoutVars>
      </dgm:prSet>
      <dgm:spPr/>
    </dgm:pt>
    <dgm:pt modelId="{F166951D-80E3-4917-9B6A-C0706AA483B7}" type="pres">
      <dgm:prSet presAssocID="{D2BEE1C5-03AF-4DFB-853C-D1EF7152DB52}" presName="invisiNode" presStyleLbl="node1" presStyleIdx="4" presStyleCnt="6"/>
      <dgm:spPr/>
    </dgm:pt>
    <dgm:pt modelId="{20A6CB6A-5C88-4E7D-A255-155E0C5092B2}" type="pres">
      <dgm:prSet presAssocID="{D2BEE1C5-03AF-4DFB-853C-D1EF7152DB52}" presName="imagNode"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9DE7C882-1B88-4A7B-B374-3C126CABE6D4}" type="pres">
      <dgm:prSet presAssocID="{FA5903A8-D39A-4EAF-BD92-5DFC960573C7}" presName="sibTrans" presStyleLbl="sibTrans2D1" presStyleIdx="0" presStyleCnt="0"/>
      <dgm:spPr/>
    </dgm:pt>
    <dgm:pt modelId="{10DA55B1-89C9-4DDC-8708-BBD413AFED2E}" type="pres">
      <dgm:prSet presAssocID="{DFB2D618-DE4F-4C40-B422-6D3B43043BD8}" presName="compNode" presStyleCnt="0"/>
      <dgm:spPr/>
    </dgm:pt>
    <dgm:pt modelId="{1B48FBE6-32EA-4519-BAB0-72F222BBBC24}" type="pres">
      <dgm:prSet presAssocID="{DFB2D618-DE4F-4C40-B422-6D3B43043BD8}" presName="node" presStyleLbl="node1" presStyleIdx="5" presStyleCnt="6">
        <dgm:presLayoutVars>
          <dgm:bulletEnabled val="1"/>
        </dgm:presLayoutVars>
      </dgm:prSet>
      <dgm:spPr/>
    </dgm:pt>
    <dgm:pt modelId="{D84DB921-E108-416D-9C58-CC740A7B2DE2}" type="pres">
      <dgm:prSet presAssocID="{DFB2D618-DE4F-4C40-B422-6D3B43043BD8}" presName="invisiNode" presStyleLbl="node1" presStyleIdx="5" presStyleCnt="6"/>
      <dgm:spPr/>
    </dgm:pt>
    <dgm:pt modelId="{22AEC432-0CC3-4138-B2B8-1C8797B39C30}" type="pres">
      <dgm:prSet presAssocID="{DFB2D618-DE4F-4C40-B422-6D3B43043BD8}" presName="imagNode"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Lst>
  <dgm:cxnLst>
    <dgm:cxn modelId="{8B8E1B03-33AB-4CAE-AD15-C54495AA3A3D}" srcId="{DFB2D618-DE4F-4C40-B422-6D3B43043BD8}" destId="{B26926F0-4188-457A-8E57-695A3B3BB193}" srcOrd="2" destOrd="0" parTransId="{A58F298E-5561-4596-A773-5ADC70690081}" sibTransId="{0A9CFCE3-F98F-4ED4-975E-41E623FDCD5F}"/>
    <dgm:cxn modelId="{BB567004-1970-4264-A6C4-E4982C93C602}" srcId="{C0E5A40A-C419-4B2B-BC88-A3BD1184D97D}" destId="{4F73DEE8-A16B-40F3-8F77-CAE078B4E3C6}" srcOrd="2" destOrd="0" parTransId="{22C0EA9E-21AF-4593-AB85-DEB0FC470F4D}" sibTransId="{1BC2B184-CFD7-4643-A2AE-6F4D75D2FF1D}"/>
    <dgm:cxn modelId="{27AF5B0A-2A97-4693-86B4-0748799DCFDE}" type="presOf" srcId="{627A6E34-F80B-4F74-B9B4-D6CCF24CADD8}" destId="{53F13881-C346-43F9-95AA-74EB02D19588}" srcOrd="0" destOrd="1" presId="urn:microsoft.com/office/officeart/2005/8/layout/pList2"/>
    <dgm:cxn modelId="{6EF6C00E-AE0B-46C8-83A9-E67F81B861D1}" type="presOf" srcId="{DFB52118-BA6C-4C73-8AFF-594A87F08D26}" destId="{44647B04-F54A-487E-9FF7-A28B2F65FE1A}" srcOrd="0" destOrd="4" presId="urn:microsoft.com/office/officeart/2005/8/layout/pList2"/>
    <dgm:cxn modelId="{33681111-C3AF-4357-A0DE-2EBCF7F401DA}" type="presOf" srcId="{3B5CAAC7-39EE-427C-88ED-855FDA89B1B6}" destId="{09C24E11-202F-4F12-ADA1-C6C3B45885D5}" srcOrd="0" destOrd="2" presId="urn:microsoft.com/office/officeart/2005/8/layout/pList2"/>
    <dgm:cxn modelId="{E17EC211-C535-4121-A6A9-C638EB4493CE}" srcId="{C0E5A40A-C419-4B2B-BC88-A3BD1184D97D}" destId="{02DBE241-C483-4E6D-9672-C7C5F3B3F74F}" srcOrd="4" destOrd="0" parTransId="{ED53E8FE-7513-4EAB-9FA5-8BCD6041682D}" sibTransId="{133F8D12-11A1-4ACA-BFFF-E68A4B6786C0}"/>
    <dgm:cxn modelId="{BC026F15-8C96-4C6E-B4CC-53F2CF44CB5C}" type="presOf" srcId="{640F223B-FA47-4D5C-AEAD-C86704DA659E}" destId="{F9A99B17-54D7-4245-8928-DF9608C4FBF6}" srcOrd="0" destOrd="2" presId="urn:microsoft.com/office/officeart/2005/8/layout/pList2"/>
    <dgm:cxn modelId="{124DA915-061E-4882-AE50-FBA5540FBE13}" type="presOf" srcId="{DFB2D618-DE4F-4C40-B422-6D3B43043BD8}" destId="{1B48FBE6-32EA-4519-BAB0-72F222BBBC24}" srcOrd="0" destOrd="0" presId="urn:microsoft.com/office/officeart/2005/8/layout/pList2"/>
    <dgm:cxn modelId="{A8A04A16-8825-4B9B-8343-4D2E96725D99}" srcId="{D2BEE1C5-03AF-4DFB-853C-D1EF7152DB52}" destId="{BBB1E2F2-482E-4AD3-8EB9-5978B39A51D6}" srcOrd="2" destOrd="0" parTransId="{0ACD78B6-89A6-474C-B5A1-25AB9F639952}" sibTransId="{FFF535DD-F84D-4CD9-89DD-3544025E4E46}"/>
    <dgm:cxn modelId="{FDB3D618-1D9D-4C6B-A999-EE7D0CDA01B4}" srcId="{C0E5A40A-C419-4B2B-BC88-A3BD1184D97D}" destId="{DFB52118-BA6C-4C73-8AFF-594A87F08D26}" srcOrd="3" destOrd="0" parTransId="{685ED800-E3C8-4B99-8DC7-B0F165553351}" sibTransId="{8A958625-8409-47D2-A784-7FD832726F35}"/>
    <dgm:cxn modelId="{F97B281A-470C-4844-B2F5-EF3860D4C7E2}" srcId="{DFB2D618-DE4F-4C40-B422-6D3B43043BD8}" destId="{2A8EBDAA-E84C-4C67-BC47-ABE4BFFB2CE5}" srcOrd="1" destOrd="0" parTransId="{3A0AE963-2281-4ADF-9C2C-19A9A0F7D67B}" sibTransId="{EAF889A5-D49C-4362-8626-7F8BAAC8C6E4}"/>
    <dgm:cxn modelId="{CB816025-2F42-478B-89C5-3C875534964A}" type="presOf" srcId="{2204C453-EE80-4CAC-AC95-63D529CE755D}" destId="{8F50E389-6ADB-4B90-8A66-6DDCB9BE69E0}" srcOrd="0" destOrd="5" presId="urn:microsoft.com/office/officeart/2005/8/layout/pList2"/>
    <dgm:cxn modelId="{DDF61F26-5B90-4168-ACC8-F1605D1061F6}" type="presOf" srcId="{AD27CD77-3B11-4922-80E5-8541B9F61770}" destId="{5BDB6171-F367-4FAC-A21A-124E2468DCB1}" srcOrd="0" destOrd="0" presId="urn:microsoft.com/office/officeart/2005/8/layout/pList2"/>
    <dgm:cxn modelId="{6F64262D-A4CE-4612-AD98-5E05C14CE07F}" type="presOf" srcId="{D17991EE-608C-4165-98A5-2C48582A74F3}" destId="{09C24E11-202F-4F12-ADA1-C6C3B45885D5}" srcOrd="0" destOrd="3" presId="urn:microsoft.com/office/officeart/2005/8/layout/pList2"/>
    <dgm:cxn modelId="{7A25432F-DE6E-4297-9E2C-51C1F503DAF1}" type="presOf" srcId="{02DBE241-C483-4E6D-9672-C7C5F3B3F74F}" destId="{44647B04-F54A-487E-9FF7-A28B2F65FE1A}" srcOrd="0" destOrd="5" presId="urn:microsoft.com/office/officeart/2005/8/layout/pList2"/>
    <dgm:cxn modelId="{3593C331-6182-45A5-9D30-4B809B9222AC}" srcId="{D2BEE1C5-03AF-4DFB-853C-D1EF7152DB52}" destId="{3F412B76-83DA-47D6-A5AF-CA4F833790CA}" srcOrd="0" destOrd="0" parTransId="{0519B757-690E-4B68-AEE8-CA744B28BDEA}" sibTransId="{00EBD060-5D8E-423B-8A43-E9A3D5D027DF}"/>
    <dgm:cxn modelId="{A86C9834-E78E-4F2F-9C73-9AA88052E960}" type="presOf" srcId="{97AB4123-C519-4C4A-A5F6-8895C13460A0}" destId="{F9A99B17-54D7-4245-8928-DF9608C4FBF6}" srcOrd="0" destOrd="1" presId="urn:microsoft.com/office/officeart/2005/8/layout/pList2"/>
    <dgm:cxn modelId="{9671D335-8097-4CF2-B440-FE7B628494E5}" srcId="{942D99A1-0AD4-4977-AF3C-133163D8176B}" destId="{B9F0BB4C-2FA5-45E3-91A8-96C0D02AC626}" srcOrd="2" destOrd="0" parTransId="{FDEADCF0-DFB2-4A93-9850-2F33167D544D}" sibTransId="{AD27CD77-3B11-4922-80E5-8541B9F61770}"/>
    <dgm:cxn modelId="{706D8937-80A1-4D8E-94B3-DDC058E17002}" type="presOf" srcId="{242E7303-E426-41A9-A558-6E8660A52FE6}" destId="{F9A99B17-54D7-4245-8928-DF9608C4FBF6}" srcOrd="0" destOrd="4" presId="urn:microsoft.com/office/officeart/2005/8/layout/pList2"/>
    <dgm:cxn modelId="{86671B39-3A05-4739-8031-A5E70EFEAD12}" srcId="{942D99A1-0AD4-4977-AF3C-133163D8176B}" destId="{8552C06D-7B14-435F-AFCE-86FEE06E8C85}" srcOrd="0" destOrd="0" parTransId="{C2B8D259-1E3D-4491-9979-AFFE86906DAD}" sibTransId="{8A63C56C-729B-4E69-A5E3-AFB72777AB6A}"/>
    <dgm:cxn modelId="{1BA44839-92B4-4A40-B28B-7447171AFA39}" type="presOf" srcId="{FA5903A8-D39A-4EAF-BD92-5DFC960573C7}" destId="{9DE7C882-1B88-4A7B-B374-3C126CABE6D4}" srcOrd="0" destOrd="0" presId="urn:microsoft.com/office/officeart/2005/8/layout/pList2"/>
    <dgm:cxn modelId="{7562483E-3907-4005-BC4A-7EAE15D90C88}" srcId="{B9F0BB4C-2FA5-45E3-91A8-96C0D02AC626}" destId="{4480A5A0-131D-48E9-8CF8-373788B0E5CD}" srcOrd="2" destOrd="0" parTransId="{D7A08AC1-3E4B-4A42-98E1-555DD8F1EBCA}" sibTransId="{8D28ED38-7F2F-4E7A-8856-C655873ADFEA}"/>
    <dgm:cxn modelId="{BFC3543F-00EA-4924-998E-5C527D4C8486}" type="presOf" srcId="{942D99A1-0AD4-4977-AF3C-133163D8176B}" destId="{6AD80401-0E21-42C2-B60A-180CB15923B6}" srcOrd="0" destOrd="0" presId="urn:microsoft.com/office/officeart/2005/8/layout/pList2"/>
    <dgm:cxn modelId="{D9797244-4C39-4E5A-ABD0-6DE3F4625A22}" srcId="{D2BEE1C5-03AF-4DFB-853C-D1EF7152DB52}" destId="{2204C453-EE80-4CAC-AC95-63D529CE755D}" srcOrd="4" destOrd="0" parTransId="{E0969DA5-3BA6-43CA-8171-E3CDDB98AF23}" sibTransId="{C9B23B11-67FE-4E6C-8A75-F4571906D2B3}"/>
    <dgm:cxn modelId="{64AAA044-0F8D-42A0-9EAA-7C7D60732083}" type="presOf" srcId="{7E94664C-08E2-45FD-8C42-C6B2ED389F4F}" destId="{F9A99B17-54D7-4245-8928-DF9608C4FBF6}" srcOrd="0" destOrd="0" presId="urn:microsoft.com/office/officeart/2005/8/layout/pList2"/>
    <dgm:cxn modelId="{DA825F46-7EDB-4E97-AA3A-251DDA6FD69B}" type="presOf" srcId="{F07F1DD5-4325-4871-B90E-DA7C1C7B0FDB}" destId="{44647B04-F54A-487E-9FF7-A28B2F65FE1A}" srcOrd="0" destOrd="1" presId="urn:microsoft.com/office/officeart/2005/8/layout/pList2"/>
    <dgm:cxn modelId="{7E3CC246-A7CA-4F2C-A6AD-A99A706EEF54}" srcId="{7E94664C-08E2-45FD-8C42-C6B2ED389F4F}" destId="{242E7303-E426-41A9-A558-6E8660A52FE6}" srcOrd="3" destOrd="0" parTransId="{82C97D52-8B1D-44DF-8212-39D30AD1D296}" sibTransId="{8143FE20-316A-4F44-A9CC-F44E54263AB1}"/>
    <dgm:cxn modelId="{29534249-AA60-41DB-8BEF-6AF2C7D622B3}" type="presOf" srcId="{C88D0F87-81EF-45AA-88EC-D84E15C569A7}" destId="{8F50E389-6ADB-4B90-8A66-6DDCB9BE69E0}" srcOrd="0" destOrd="2" presId="urn:microsoft.com/office/officeart/2005/8/layout/pList2"/>
    <dgm:cxn modelId="{D8CACC6A-26A8-42A5-B82B-DDC9DCE32E8A}" type="presOf" srcId="{8552C06D-7B14-435F-AFCE-86FEE06E8C85}" destId="{09C24E11-202F-4F12-ADA1-C6C3B45885D5}" srcOrd="0" destOrd="0" presId="urn:microsoft.com/office/officeart/2005/8/layout/pList2"/>
    <dgm:cxn modelId="{4B04904B-4C4E-44B6-830C-D54EF588BD10}" type="presOf" srcId="{9994DAD9-E640-43D2-BE88-8DCD0F20C1D2}" destId="{8F50E389-6ADB-4B90-8A66-6DDCB9BE69E0}" srcOrd="0" destOrd="4" presId="urn:microsoft.com/office/officeart/2005/8/layout/pList2"/>
    <dgm:cxn modelId="{B7C0D34B-8267-4549-8338-48D9A961A587}" type="presOf" srcId="{8A63C56C-729B-4E69-A5E3-AFB72777AB6A}" destId="{37799FD8-543E-4968-9DB8-4EAEC1CE49B2}" srcOrd="0" destOrd="0" presId="urn:microsoft.com/office/officeart/2005/8/layout/pList2"/>
    <dgm:cxn modelId="{1905C46D-B8C3-4784-B389-B817BD7C4FD5}" srcId="{8552C06D-7B14-435F-AFCE-86FEE06E8C85}" destId="{D17991EE-608C-4165-98A5-2C48582A74F3}" srcOrd="2" destOrd="0" parTransId="{08E3CDB6-D8BA-4123-84E9-9BC0D41DCD88}" sibTransId="{1523539D-AE5F-4422-85B4-3AF26E6E87BB}"/>
    <dgm:cxn modelId="{F07DE772-E788-4A59-8FDD-93C81BFC94B6}" srcId="{B9F0BB4C-2FA5-45E3-91A8-96C0D02AC626}" destId="{627A6E34-F80B-4F74-B9B4-D6CCF24CADD8}" srcOrd="0" destOrd="0" parTransId="{96E3317B-9A80-40DC-AD26-56F9D3406219}" sibTransId="{E4FAE3C4-0AF6-43B5-AA5C-50926C96EB35}"/>
    <dgm:cxn modelId="{6E0C4274-ACCC-4FEA-B283-646CC161E425}" srcId="{942D99A1-0AD4-4977-AF3C-133163D8176B}" destId="{7E94664C-08E2-45FD-8C42-C6B2ED389F4F}" srcOrd="3" destOrd="0" parTransId="{C65497F6-B276-4378-A94A-2F332CD87537}" sibTransId="{CA0E06A4-2DDA-46C7-B907-04422233E6EB}"/>
    <dgm:cxn modelId="{86457F74-F98B-43C6-B74E-2E989236AE69}" type="presOf" srcId="{B26926F0-4188-457A-8E57-695A3B3BB193}" destId="{1B48FBE6-32EA-4519-BAB0-72F222BBBC24}" srcOrd="0" destOrd="3" presId="urn:microsoft.com/office/officeart/2005/8/layout/pList2"/>
    <dgm:cxn modelId="{F7445A56-6B33-4892-BF2C-87E56B3E8CD3}" type="presOf" srcId="{4F73DEE8-A16B-40F3-8F77-CAE078B4E3C6}" destId="{44647B04-F54A-487E-9FF7-A28B2F65FE1A}" srcOrd="0" destOrd="3" presId="urn:microsoft.com/office/officeart/2005/8/layout/pList2"/>
    <dgm:cxn modelId="{CEC8BF56-4B7E-4841-BB90-36C90565F05C}" type="presOf" srcId="{3F412B76-83DA-47D6-A5AF-CA4F833790CA}" destId="{8F50E389-6ADB-4B90-8A66-6DDCB9BE69E0}" srcOrd="0" destOrd="1" presId="urn:microsoft.com/office/officeart/2005/8/layout/pList2"/>
    <dgm:cxn modelId="{0B2CD15A-4231-4BB4-882A-248DD2573435}" type="presOf" srcId="{BBB1E2F2-482E-4AD3-8EB9-5978B39A51D6}" destId="{8F50E389-6ADB-4B90-8A66-6DDCB9BE69E0}" srcOrd="0" destOrd="3" presId="urn:microsoft.com/office/officeart/2005/8/layout/pList2"/>
    <dgm:cxn modelId="{5B26A380-EF3D-478B-839C-2DB423F1003F}" type="presOf" srcId="{16623208-F549-4E8F-87E8-10C3AC9D2BCA}" destId="{09C24E11-202F-4F12-ADA1-C6C3B45885D5}" srcOrd="0" destOrd="1" presId="urn:microsoft.com/office/officeart/2005/8/layout/pList2"/>
    <dgm:cxn modelId="{3E6FC184-E062-417E-B179-1730E278CE4C}" type="presOf" srcId="{CA0E06A4-2DDA-46C7-B907-04422233E6EB}" destId="{CA4EDABB-B8F3-40E0-9206-A896F47C1029}" srcOrd="0" destOrd="0" presId="urn:microsoft.com/office/officeart/2005/8/layout/pList2"/>
    <dgm:cxn modelId="{4427DB88-F047-4080-9469-0B10D950B3A7}" type="presOf" srcId="{B9F0BB4C-2FA5-45E3-91A8-96C0D02AC626}" destId="{53F13881-C346-43F9-95AA-74EB02D19588}" srcOrd="0" destOrd="0" presId="urn:microsoft.com/office/officeart/2005/8/layout/pList2"/>
    <dgm:cxn modelId="{9AE6588F-D6F9-47BE-B49E-492B6E30BC8E}" srcId="{7E94664C-08E2-45FD-8C42-C6B2ED389F4F}" destId="{AED03AFC-EC04-4CA0-8A2C-3E64C7627A03}" srcOrd="4" destOrd="0" parTransId="{20F71801-7317-45C9-8BB6-7642ED70EB38}" sibTransId="{E3E461EA-4474-401C-B31B-288F11DB3719}"/>
    <dgm:cxn modelId="{BC5E8990-6A12-4892-93E6-CB86C192A0B7}" type="presOf" srcId="{181BA1DC-E98B-46E5-8137-8DC6B66D720C}" destId="{1B48FBE6-32EA-4519-BAB0-72F222BBBC24}" srcOrd="0" destOrd="1" presId="urn:microsoft.com/office/officeart/2005/8/layout/pList2"/>
    <dgm:cxn modelId="{1327EC92-AD12-4C32-9C17-00C152200AD9}" srcId="{DFB2D618-DE4F-4C40-B422-6D3B43043BD8}" destId="{181BA1DC-E98B-46E5-8137-8DC6B66D720C}" srcOrd="0" destOrd="0" parTransId="{FE109CC6-59A3-41FA-88C1-CDED89D82993}" sibTransId="{20C10DBC-0AF3-45B0-99D4-1B1AD46E3315}"/>
    <dgm:cxn modelId="{618D7895-E655-4C06-A401-52735B75C5B0}" type="presOf" srcId="{D2BEE1C5-03AF-4DFB-853C-D1EF7152DB52}" destId="{8F50E389-6ADB-4B90-8A66-6DDCB9BE69E0}" srcOrd="0" destOrd="0" presId="urn:microsoft.com/office/officeart/2005/8/layout/pList2"/>
    <dgm:cxn modelId="{01701096-BB04-4C87-85C2-5991E8029BD0}" srcId="{8552C06D-7B14-435F-AFCE-86FEE06E8C85}" destId="{16623208-F549-4E8F-87E8-10C3AC9D2BCA}" srcOrd="0" destOrd="0" parTransId="{F99E0818-A29A-4D90-842D-55291EF51152}" sibTransId="{083D8227-4CCC-458B-A9B6-92B899969134}"/>
    <dgm:cxn modelId="{373B7697-C6D8-477A-9115-6C9BD7095A1D}" type="presOf" srcId="{AED03AFC-EC04-4CA0-8A2C-3E64C7627A03}" destId="{F9A99B17-54D7-4245-8928-DF9608C4FBF6}" srcOrd="0" destOrd="5" presId="urn:microsoft.com/office/officeart/2005/8/layout/pList2"/>
    <dgm:cxn modelId="{C9966499-3F12-4709-B179-CC66F496FA67}" srcId="{942D99A1-0AD4-4977-AF3C-133163D8176B}" destId="{DFB2D618-DE4F-4C40-B422-6D3B43043BD8}" srcOrd="5" destOrd="0" parTransId="{8F251F46-6BC3-4CA2-9577-3DC763E6439B}" sibTransId="{D816E74A-364A-4175-AF8F-1FB23478E628}"/>
    <dgm:cxn modelId="{124207A0-5EF1-4CB2-8B37-7A36890B6589}" type="presOf" srcId="{AFA95659-13B1-47BC-B773-F51BE7C496C9}" destId="{3BAC99C3-F47F-43BD-94C5-396D8AC325F6}" srcOrd="0" destOrd="0" presId="urn:microsoft.com/office/officeart/2005/8/layout/pList2"/>
    <dgm:cxn modelId="{B1A759A4-275A-4D27-B84D-E76BC43B81BC}" srcId="{7E94664C-08E2-45FD-8C42-C6B2ED389F4F}" destId="{640F223B-FA47-4D5C-AEAD-C86704DA659E}" srcOrd="1" destOrd="0" parTransId="{30D03250-814D-4771-B7BA-CE7487DEBB3A}" sibTransId="{E7CED906-D82D-4A46-867D-000F0A27273E}"/>
    <dgm:cxn modelId="{9CEFC1A9-548D-4E60-825F-5724D1EE3A8C}" srcId="{8552C06D-7B14-435F-AFCE-86FEE06E8C85}" destId="{3B5CAAC7-39EE-427C-88ED-855FDA89B1B6}" srcOrd="1" destOrd="0" parTransId="{03164CA0-3A40-4330-A514-2CF875E46F02}" sibTransId="{F6E968D7-1085-46E5-8316-744427867BA8}"/>
    <dgm:cxn modelId="{AF43E2AA-472B-4521-AF02-E55243505B9D}" srcId="{C0E5A40A-C419-4B2B-BC88-A3BD1184D97D}" destId="{018D62FF-2B7D-401B-BCF7-197A2F630341}" srcOrd="1" destOrd="0" parTransId="{02BF8F0B-0C91-428D-94A3-98EB798948A9}" sibTransId="{CC2D6B3A-0EE2-442C-9F79-182985C5B538}"/>
    <dgm:cxn modelId="{12EEE7AC-DAAC-40E3-9678-E86F40ABDC74}" type="presOf" srcId="{658C6FC7-CDD4-4F57-91F6-B8C7D714EACB}" destId="{53F13881-C346-43F9-95AA-74EB02D19588}" srcOrd="0" destOrd="2" presId="urn:microsoft.com/office/officeart/2005/8/layout/pList2"/>
    <dgm:cxn modelId="{51940DB9-7512-4F51-8672-83B5BD05778D}" srcId="{C0E5A40A-C419-4B2B-BC88-A3BD1184D97D}" destId="{F07F1DD5-4325-4871-B90E-DA7C1C7B0FDB}" srcOrd="0" destOrd="0" parTransId="{8F61F4AF-AD92-4E8A-8361-0BD918D123A3}" sibTransId="{754C8A96-D9F4-490B-9E43-59B6B2888C5C}"/>
    <dgm:cxn modelId="{BE9756BA-399D-47F4-8092-F41B3781F865}" type="presOf" srcId="{4480A5A0-131D-48E9-8CF8-373788B0E5CD}" destId="{53F13881-C346-43F9-95AA-74EB02D19588}" srcOrd="0" destOrd="3" presId="urn:microsoft.com/office/officeart/2005/8/layout/pList2"/>
    <dgm:cxn modelId="{A2F208D3-4690-412A-81F7-1E428439656A}" srcId="{B9F0BB4C-2FA5-45E3-91A8-96C0D02AC626}" destId="{658C6FC7-CDD4-4F57-91F6-B8C7D714EACB}" srcOrd="1" destOrd="0" parTransId="{441296F6-8849-4019-8021-3EFF817D0426}" sibTransId="{0F32ED7A-6481-42CD-81E7-56161B541F68}"/>
    <dgm:cxn modelId="{318851D5-3AA2-44F2-8F7C-200E87C1F061}" srcId="{942D99A1-0AD4-4977-AF3C-133163D8176B}" destId="{D2BEE1C5-03AF-4DFB-853C-D1EF7152DB52}" srcOrd="4" destOrd="0" parTransId="{700BF66E-BD63-40C5-A399-3EB633F4FFF9}" sibTransId="{FA5903A8-D39A-4EAF-BD92-5DFC960573C7}"/>
    <dgm:cxn modelId="{9DD39ED5-ADA2-4687-9E5E-42C5CF12A848}" type="presOf" srcId="{2A8EBDAA-E84C-4C67-BC47-ABE4BFFB2CE5}" destId="{1B48FBE6-32EA-4519-BAB0-72F222BBBC24}" srcOrd="0" destOrd="2" presId="urn:microsoft.com/office/officeart/2005/8/layout/pList2"/>
    <dgm:cxn modelId="{109114E5-3F71-44A3-BF82-F80E07AC9A1D}" srcId="{D2BEE1C5-03AF-4DFB-853C-D1EF7152DB52}" destId="{C88D0F87-81EF-45AA-88EC-D84E15C569A7}" srcOrd="1" destOrd="0" parTransId="{20782B24-2E03-4E0E-956A-48355C174E6C}" sibTransId="{5C1C18C4-5A88-4B2B-A3B0-185AA6CFA205}"/>
    <dgm:cxn modelId="{31D8BBE9-68C4-4093-AADC-E8A72EAC0175}" type="presOf" srcId="{FE246E61-C386-40FD-A2FC-08542B9C0873}" destId="{F9A99B17-54D7-4245-8928-DF9608C4FBF6}" srcOrd="0" destOrd="3" presId="urn:microsoft.com/office/officeart/2005/8/layout/pList2"/>
    <dgm:cxn modelId="{2EE014EA-C9C6-4D80-8FE4-B608BF2BE47F}" srcId="{942D99A1-0AD4-4977-AF3C-133163D8176B}" destId="{C0E5A40A-C419-4B2B-BC88-A3BD1184D97D}" srcOrd="1" destOrd="0" parTransId="{273CD4C9-0586-42E4-B95D-3910654CC923}" sibTransId="{AFA95659-13B1-47BC-B773-F51BE7C496C9}"/>
    <dgm:cxn modelId="{0C423FEB-A98C-4DB2-BCBE-B1F0C37E92CE}" srcId="{7E94664C-08E2-45FD-8C42-C6B2ED389F4F}" destId="{97AB4123-C519-4C4A-A5F6-8895C13460A0}" srcOrd="0" destOrd="0" parTransId="{5375665E-CCDD-4E09-A4B7-38807EF34E42}" sibTransId="{76B097AE-65C3-42AF-B9D8-44DDDDBCCC08}"/>
    <dgm:cxn modelId="{7E53F1F6-37AD-475A-B8CC-BB226C46AB7A}" srcId="{7E94664C-08E2-45FD-8C42-C6B2ED389F4F}" destId="{FE246E61-C386-40FD-A2FC-08542B9C0873}" srcOrd="2" destOrd="0" parTransId="{4321784E-2895-4128-A4A1-CCC26DCC470D}" sibTransId="{4F507EAE-0FA6-47D5-8205-3B78E5A4FBC1}"/>
    <dgm:cxn modelId="{805560F7-3A40-4E37-8106-2871E07C63F5}" type="presOf" srcId="{018D62FF-2B7D-401B-BCF7-197A2F630341}" destId="{44647B04-F54A-487E-9FF7-A28B2F65FE1A}" srcOrd="0" destOrd="2" presId="urn:microsoft.com/office/officeart/2005/8/layout/pList2"/>
    <dgm:cxn modelId="{B10FD0F8-D19C-4218-B98A-3BAE0340ABD4}" srcId="{D2BEE1C5-03AF-4DFB-853C-D1EF7152DB52}" destId="{9994DAD9-E640-43D2-BE88-8DCD0F20C1D2}" srcOrd="3" destOrd="0" parTransId="{8F9CDBDF-73D2-4A27-B3F6-1DB8A1A1207E}" sibTransId="{CDD16DED-32F8-45E0-8AD7-012A1F20CF20}"/>
    <dgm:cxn modelId="{2BD75CFF-3323-49A9-920C-DC8301794A6E}" type="presOf" srcId="{C0E5A40A-C419-4B2B-BC88-A3BD1184D97D}" destId="{44647B04-F54A-487E-9FF7-A28B2F65FE1A}" srcOrd="0" destOrd="0" presId="urn:microsoft.com/office/officeart/2005/8/layout/pList2"/>
    <dgm:cxn modelId="{E1D6604D-5565-4459-9C09-CDDC0D9B99E7}" type="presParOf" srcId="{6AD80401-0E21-42C2-B60A-180CB15923B6}" destId="{4A85E4F3-BFEE-4C51-BF27-B9DF8DC21C2F}" srcOrd="0" destOrd="0" presId="urn:microsoft.com/office/officeart/2005/8/layout/pList2"/>
    <dgm:cxn modelId="{3B80C103-CCC6-43CB-8C0E-9EAA791BC413}" type="presParOf" srcId="{6AD80401-0E21-42C2-B60A-180CB15923B6}" destId="{3500BF60-68BF-43A0-9F4D-B506A3FCBABC}" srcOrd="1" destOrd="0" presId="urn:microsoft.com/office/officeart/2005/8/layout/pList2"/>
    <dgm:cxn modelId="{0A52CE8B-DBA8-4199-9DE8-E25DA9FDF3D5}" type="presParOf" srcId="{3500BF60-68BF-43A0-9F4D-B506A3FCBABC}" destId="{4748FB6F-A142-4538-AB8E-0AF6E107D224}" srcOrd="0" destOrd="0" presId="urn:microsoft.com/office/officeart/2005/8/layout/pList2"/>
    <dgm:cxn modelId="{7B005AF8-96B8-4802-B47E-B01DB94C3DD0}" type="presParOf" srcId="{4748FB6F-A142-4538-AB8E-0AF6E107D224}" destId="{09C24E11-202F-4F12-ADA1-C6C3B45885D5}" srcOrd="0" destOrd="0" presId="urn:microsoft.com/office/officeart/2005/8/layout/pList2"/>
    <dgm:cxn modelId="{61F5B848-BCFF-4B52-8208-F8F63D23078C}" type="presParOf" srcId="{4748FB6F-A142-4538-AB8E-0AF6E107D224}" destId="{B97CA16E-D938-4A90-B84B-2C19E21BA8BC}" srcOrd="1" destOrd="0" presId="urn:microsoft.com/office/officeart/2005/8/layout/pList2"/>
    <dgm:cxn modelId="{CA3C05CB-3079-4B2F-8E87-6CD59F5FE423}" type="presParOf" srcId="{4748FB6F-A142-4538-AB8E-0AF6E107D224}" destId="{69DB311E-7E9A-4E43-8F80-76EB5DA36F25}" srcOrd="2" destOrd="0" presId="urn:microsoft.com/office/officeart/2005/8/layout/pList2"/>
    <dgm:cxn modelId="{B34D72EE-88FB-4395-814B-87E271BB355A}" type="presParOf" srcId="{3500BF60-68BF-43A0-9F4D-B506A3FCBABC}" destId="{37799FD8-543E-4968-9DB8-4EAEC1CE49B2}" srcOrd="1" destOrd="0" presId="urn:microsoft.com/office/officeart/2005/8/layout/pList2"/>
    <dgm:cxn modelId="{8DA7F06D-C7B2-4EEF-AA7B-3EFADB551E86}" type="presParOf" srcId="{3500BF60-68BF-43A0-9F4D-B506A3FCBABC}" destId="{F9A51906-D1FF-4709-BF9F-16BF7ED62C53}" srcOrd="2" destOrd="0" presId="urn:microsoft.com/office/officeart/2005/8/layout/pList2"/>
    <dgm:cxn modelId="{FFF7E611-F55E-46FB-B74D-E5694F19CCE0}" type="presParOf" srcId="{F9A51906-D1FF-4709-BF9F-16BF7ED62C53}" destId="{44647B04-F54A-487E-9FF7-A28B2F65FE1A}" srcOrd="0" destOrd="0" presId="urn:microsoft.com/office/officeart/2005/8/layout/pList2"/>
    <dgm:cxn modelId="{E456E413-956D-439D-A2E2-9DFEA0DDBD27}" type="presParOf" srcId="{F9A51906-D1FF-4709-BF9F-16BF7ED62C53}" destId="{06735FA6-5C6D-4324-93B7-F98B0EA8AF95}" srcOrd="1" destOrd="0" presId="urn:microsoft.com/office/officeart/2005/8/layout/pList2"/>
    <dgm:cxn modelId="{DD541A9A-DF2D-4D14-8039-844EAC620661}" type="presParOf" srcId="{F9A51906-D1FF-4709-BF9F-16BF7ED62C53}" destId="{FDDB9C65-0D96-4BF3-807F-08ED4E03346E}" srcOrd="2" destOrd="0" presId="urn:microsoft.com/office/officeart/2005/8/layout/pList2"/>
    <dgm:cxn modelId="{297C45F6-9C3C-4BF1-AEAF-65FF1DE22DCE}" type="presParOf" srcId="{3500BF60-68BF-43A0-9F4D-B506A3FCBABC}" destId="{3BAC99C3-F47F-43BD-94C5-396D8AC325F6}" srcOrd="3" destOrd="0" presId="urn:microsoft.com/office/officeart/2005/8/layout/pList2"/>
    <dgm:cxn modelId="{010B361E-AEF9-442D-B96D-5CD85563DEF3}" type="presParOf" srcId="{3500BF60-68BF-43A0-9F4D-B506A3FCBABC}" destId="{916389EF-4DE5-49EC-BBCC-72D789780B25}" srcOrd="4" destOrd="0" presId="urn:microsoft.com/office/officeart/2005/8/layout/pList2"/>
    <dgm:cxn modelId="{64D3BB05-B6C6-4857-B8C5-08707F4B9C7B}" type="presParOf" srcId="{916389EF-4DE5-49EC-BBCC-72D789780B25}" destId="{53F13881-C346-43F9-95AA-74EB02D19588}" srcOrd="0" destOrd="0" presId="urn:microsoft.com/office/officeart/2005/8/layout/pList2"/>
    <dgm:cxn modelId="{5AD0371B-69BA-4762-AD03-AE16B041E591}" type="presParOf" srcId="{916389EF-4DE5-49EC-BBCC-72D789780B25}" destId="{C9801BD8-2A64-4CF3-A1C4-F17544D9E8B5}" srcOrd="1" destOrd="0" presId="urn:microsoft.com/office/officeart/2005/8/layout/pList2"/>
    <dgm:cxn modelId="{573F20B6-5EE6-47F1-8BC3-CB5F7FF485DA}" type="presParOf" srcId="{916389EF-4DE5-49EC-BBCC-72D789780B25}" destId="{C7CF7829-8002-4BD9-A7BB-3C00E9349141}" srcOrd="2" destOrd="0" presId="urn:microsoft.com/office/officeart/2005/8/layout/pList2"/>
    <dgm:cxn modelId="{88577245-ABBB-4B30-9963-47FEB4DE25F3}" type="presParOf" srcId="{3500BF60-68BF-43A0-9F4D-B506A3FCBABC}" destId="{5BDB6171-F367-4FAC-A21A-124E2468DCB1}" srcOrd="5" destOrd="0" presId="urn:microsoft.com/office/officeart/2005/8/layout/pList2"/>
    <dgm:cxn modelId="{D9426273-4C22-4599-A70C-431539F7A1D6}" type="presParOf" srcId="{3500BF60-68BF-43A0-9F4D-B506A3FCBABC}" destId="{A6B96CC9-ACDA-4DD9-9585-E0004D5CA2B1}" srcOrd="6" destOrd="0" presId="urn:microsoft.com/office/officeart/2005/8/layout/pList2"/>
    <dgm:cxn modelId="{27BF30BC-4076-4ADB-AFA3-14C0558C65B6}" type="presParOf" srcId="{A6B96CC9-ACDA-4DD9-9585-E0004D5CA2B1}" destId="{F9A99B17-54D7-4245-8928-DF9608C4FBF6}" srcOrd="0" destOrd="0" presId="urn:microsoft.com/office/officeart/2005/8/layout/pList2"/>
    <dgm:cxn modelId="{92051892-15D6-4F15-BC09-2391E527E5D7}" type="presParOf" srcId="{A6B96CC9-ACDA-4DD9-9585-E0004D5CA2B1}" destId="{18BE734E-BA4A-425C-95D7-5B5964A0C7C7}" srcOrd="1" destOrd="0" presId="urn:microsoft.com/office/officeart/2005/8/layout/pList2"/>
    <dgm:cxn modelId="{E153DF78-2CB4-4CC6-930A-4497AFC65488}" type="presParOf" srcId="{A6B96CC9-ACDA-4DD9-9585-E0004D5CA2B1}" destId="{07D050E9-642B-4A2B-9EC9-B411C35FEF34}" srcOrd="2" destOrd="0" presId="urn:microsoft.com/office/officeart/2005/8/layout/pList2"/>
    <dgm:cxn modelId="{CCF463B3-EBB8-4096-9A52-6F3D0BFB3A91}" type="presParOf" srcId="{3500BF60-68BF-43A0-9F4D-B506A3FCBABC}" destId="{CA4EDABB-B8F3-40E0-9206-A896F47C1029}" srcOrd="7" destOrd="0" presId="urn:microsoft.com/office/officeart/2005/8/layout/pList2"/>
    <dgm:cxn modelId="{9707B5A2-5A19-46EB-B6EB-81241CE9E50F}" type="presParOf" srcId="{3500BF60-68BF-43A0-9F4D-B506A3FCBABC}" destId="{AA851266-E994-4B73-96C5-106DA1A17A2C}" srcOrd="8" destOrd="0" presId="urn:microsoft.com/office/officeart/2005/8/layout/pList2"/>
    <dgm:cxn modelId="{2103048A-D799-40A1-A1EB-DA92FA481FA1}" type="presParOf" srcId="{AA851266-E994-4B73-96C5-106DA1A17A2C}" destId="{8F50E389-6ADB-4B90-8A66-6DDCB9BE69E0}" srcOrd="0" destOrd="0" presId="urn:microsoft.com/office/officeart/2005/8/layout/pList2"/>
    <dgm:cxn modelId="{5E4798EB-A28B-42B6-9ACF-E7D12BBEC23B}" type="presParOf" srcId="{AA851266-E994-4B73-96C5-106DA1A17A2C}" destId="{F166951D-80E3-4917-9B6A-C0706AA483B7}" srcOrd="1" destOrd="0" presId="urn:microsoft.com/office/officeart/2005/8/layout/pList2"/>
    <dgm:cxn modelId="{74689929-4C4D-4BAC-90C6-E0F2B8E51898}" type="presParOf" srcId="{AA851266-E994-4B73-96C5-106DA1A17A2C}" destId="{20A6CB6A-5C88-4E7D-A255-155E0C5092B2}" srcOrd="2" destOrd="0" presId="urn:microsoft.com/office/officeart/2005/8/layout/pList2"/>
    <dgm:cxn modelId="{36791B3F-7083-439E-980D-F98118735C2A}" type="presParOf" srcId="{3500BF60-68BF-43A0-9F4D-B506A3FCBABC}" destId="{9DE7C882-1B88-4A7B-B374-3C126CABE6D4}" srcOrd="9" destOrd="0" presId="urn:microsoft.com/office/officeart/2005/8/layout/pList2"/>
    <dgm:cxn modelId="{8A07315E-00C0-4E91-8318-D7C0BFE484BC}" type="presParOf" srcId="{3500BF60-68BF-43A0-9F4D-B506A3FCBABC}" destId="{10DA55B1-89C9-4DDC-8708-BBD413AFED2E}" srcOrd="10" destOrd="0" presId="urn:microsoft.com/office/officeart/2005/8/layout/pList2"/>
    <dgm:cxn modelId="{1595628C-49EE-4583-936A-2B9B9F7F8261}" type="presParOf" srcId="{10DA55B1-89C9-4DDC-8708-BBD413AFED2E}" destId="{1B48FBE6-32EA-4519-BAB0-72F222BBBC24}" srcOrd="0" destOrd="0" presId="urn:microsoft.com/office/officeart/2005/8/layout/pList2"/>
    <dgm:cxn modelId="{A3DE6747-8EEA-4281-B94F-1DA45275DB24}" type="presParOf" srcId="{10DA55B1-89C9-4DDC-8708-BBD413AFED2E}" destId="{D84DB921-E108-416D-9C58-CC740A7B2DE2}" srcOrd="1" destOrd="0" presId="urn:microsoft.com/office/officeart/2005/8/layout/pList2"/>
    <dgm:cxn modelId="{8B83C5AD-59FC-430C-BE18-CD466870FB00}" type="presParOf" srcId="{10DA55B1-89C9-4DDC-8708-BBD413AFED2E}" destId="{22AEC432-0CC3-4138-B2B8-1C8797B39C30}"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726F9A0-B742-4D64-920D-50337BC16846}"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4E1A689C-651A-4A81-BB24-F1DEFCC2CA06}">
      <dgm:prSet/>
      <dgm:spPr/>
      <dgm:t>
        <a:bodyPr/>
        <a:lstStyle/>
        <a:p>
          <a:r>
            <a:rPr lang="en-US" b="1" dirty="0"/>
            <a:t>Image Campaign</a:t>
          </a:r>
        </a:p>
      </dgm:t>
    </dgm:pt>
    <dgm:pt modelId="{A3D56F57-A3D4-4F1C-A3CF-B5238C063685}" type="parTrans" cxnId="{AD92BECC-463A-4BA8-843C-F7A8A948E75E}">
      <dgm:prSet/>
      <dgm:spPr/>
      <dgm:t>
        <a:bodyPr/>
        <a:lstStyle/>
        <a:p>
          <a:endParaRPr lang="en-US"/>
        </a:p>
      </dgm:t>
    </dgm:pt>
    <dgm:pt modelId="{BFF06DDC-5F94-4A02-88CB-7D3AC79B6700}" type="sibTrans" cxnId="{AD92BECC-463A-4BA8-843C-F7A8A948E75E}">
      <dgm:prSet/>
      <dgm:spPr/>
      <dgm:t>
        <a:bodyPr/>
        <a:lstStyle/>
        <a:p>
          <a:endParaRPr lang="en-US"/>
        </a:p>
      </dgm:t>
    </dgm:pt>
    <dgm:pt modelId="{89E93550-608E-4C5F-A51E-C21ED7660BE8}">
      <dgm:prSet/>
      <dgm:spPr/>
      <dgm:t>
        <a:bodyPr/>
        <a:lstStyle/>
        <a:p>
          <a:r>
            <a:rPr lang="en-US"/>
            <a:t>$75 Investment</a:t>
          </a:r>
        </a:p>
      </dgm:t>
    </dgm:pt>
    <dgm:pt modelId="{4CC6103F-37EE-41E9-AAE3-8EB988A16CAE}" type="parTrans" cxnId="{40127008-B350-417B-9CD8-37E6D02B0F9A}">
      <dgm:prSet/>
      <dgm:spPr/>
      <dgm:t>
        <a:bodyPr/>
        <a:lstStyle/>
        <a:p>
          <a:endParaRPr lang="en-US"/>
        </a:p>
      </dgm:t>
    </dgm:pt>
    <dgm:pt modelId="{7ACDDE80-A265-4A43-AB58-D5DFDD0D4546}" type="sibTrans" cxnId="{40127008-B350-417B-9CD8-37E6D02B0F9A}">
      <dgm:prSet/>
      <dgm:spPr/>
      <dgm:t>
        <a:bodyPr/>
        <a:lstStyle/>
        <a:p>
          <a:endParaRPr lang="en-US"/>
        </a:p>
      </dgm:t>
    </dgm:pt>
    <dgm:pt modelId="{BF55C876-6338-481A-94EA-9FBB9B2DEB2A}">
      <dgm:prSet/>
      <dgm:spPr/>
      <dgm:t>
        <a:bodyPr/>
        <a:lstStyle/>
        <a:p>
          <a:r>
            <a:rPr lang="en-US" dirty="0"/>
            <a:t>5,512 Reach</a:t>
          </a:r>
        </a:p>
      </dgm:t>
    </dgm:pt>
    <dgm:pt modelId="{D9937A09-5ABE-4710-B214-7AD3364BEFDA}" type="parTrans" cxnId="{CF8C90F7-B46E-4C71-8D9A-317F0BE888CE}">
      <dgm:prSet/>
      <dgm:spPr/>
      <dgm:t>
        <a:bodyPr/>
        <a:lstStyle/>
        <a:p>
          <a:endParaRPr lang="en-US"/>
        </a:p>
      </dgm:t>
    </dgm:pt>
    <dgm:pt modelId="{E6C8F1CA-C58F-4869-A944-DE5E2C18D65E}" type="sibTrans" cxnId="{CF8C90F7-B46E-4C71-8D9A-317F0BE888CE}">
      <dgm:prSet/>
      <dgm:spPr/>
      <dgm:t>
        <a:bodyPr/>
        <a:lstStyle/>
        <a:p>
          <a:endParaRPr lang="en-US"/>
        </a:p>
      </dgm:t>
    </dgm:pt>
    <dgm:pt modelId="{CE867219-8DBA-457B-AD97-02BF028E03D7}">
      <dgm:prSet/>
      <dgm:spPr/>
      <dgm:t>
        <a:bodyPr/>
        <a:lstStyle/>
        <a:p>
          <a:r>
            <a:rPr lang="en-US" b="1" dirty="0"/>
            <a:t>Message Campaign</a:t>
          </a:r>
        </a:p>
      </dgm:t>
    </dgm:pt>
    <dgm:pt modelId="{7735F17F-B0AF-4542-B4AA-95AF6A057990}" type="parTrans" cxnId="{7088FA39-8092-496B-A378-A722FEC8CF2C}">
      <dgm:prSet/>
      <dgm:spPr/>
      <dgm:t>
        <a:bodyPr/>
        <a:lstStyle/>
        <a:p>
          <a:endParaRPr lang="en-US"/>
        </a:p>
      </dgm:t>
    </dgm:pt>
    <dgm:pt modelId="{8AE241E4-9554-44AA-84F1-30EA3B7E643C}" type="sibTrans" cxnId="{7088FA39-8092-496B-A378-A722FEC8CF2C}">
      <dgm:prSet/>
      <dgm:spPr/>
      <dgm:t>
        <a:bodyPr/>
        <a:lstStyle/>
        <a:p>
          <a:endParaRPr lang="en-US"/>
        </a:p>
      </dgm:t>
    </dgm:pt>
    <dgm:pt modelId="{E7D5017B-9DFE-4E8D-A720-88A62A2B1B9D}">
      <dgm:prSet/>
      <dgm:spPr/>
      <dgm:t>
        <a:bodyPr/>
        <a:lstStyle/>
        <a:p>
          <a:r>
            <a:rPr lang="en-US"/>
            <a:t>$150 Investment</a:t>
          </a:r>
        </a:p>
      </dgm:t>
    </dgm:pt>
    <dgm:pt modelId="{75CB9A92-1CA2-4D7D-8523-A68D0F227EEF}" type="parTrans" cxnId="{97AB3803-2DF7-4543-AE25-E6B0D1B8DF01}">
      <dgm:prSet/>
      <dgm:spPr/>
      <dgm:t>
        <a:bodyPr/>
        <a:lstStyle/>
        <a:p>
          <a:endParaRPr lang="en-US"/>
        </a:p>
      </dgm:t>
    </dgm:pt>
    <dgm:pt modelId="{DD260549-2E64-4012-931F-55115C4EB232}" type="sibTrans" cxnId="{97AB3803-2DF7-4543-AE25-E6B0D1B8DF01}">
      <dgm:prSet/>
      <dgm:spPr/>
      <dgm:t>
        <a:bodyPr/>
        <a:lstStyle/>
        <a:p>
          <a:endParaRPr lang="en-US"/>
        </a:p>
      </dgm:t>
    </dgm:pt>
    <dgm:pt modelId="{BFC4924E-C445-4136-A891-A397DC1BE626}">
      <dgm:prSet/>
      <dgm:spPr/>
      <dgm:t>
        <a:bodyPr/>
        <a:lstStyle/>
        <a:p>
          <a:r>
            <a:rPr lang="en-US"/>
            <a:t>13,486 Reach</a:t>
          </a:r>
        </a:p>
      </dgm:t>
    </dgm:pt>
    <dgm:pt modelId="{8532E9EE-75DC-43BB-9F30-D56277B82AEA}" type="parTrans" cxnId="{E2E2FA9C-383A-4E47-8A87-749C0B82A984}">
      <dgm:prSet/>
      <dgm:spPr/>
      <dgm:t>
        <a:bodyPr/>
        <a:lstStyle/>
        <a:p>
          <a:endParaRPr lang="en-US"/>
        </a:p>
      </dgm:t>
    </dgm:pt>
    <dgm:pt modelId="{7749B22D-0ED4-4528-B61F-17EB70A69483}" type="sibTrans" cxnId="{E2E2FA9C-383A-4E47-8A87-749C0B82A984}">
      <dgm:prSet/>
      <dgm:spPr/>
      <dgm:t>
        <a:bodyPr/>
        <a:lstStyle/>
        <a:p>
          <a:endParaRPr lang="en-US"/>
        </a:p>
      </dgm:t>
    </dgm:pt>
    <dgm:pt modelId="{B2B319DF-6E36-4996-899F-DD9D06A5A87C}">
      <dgm:prSet/>
      <dgm:spPr/>
      <dgm:t>
        <a:bodyPr/>
        <a:lstStyle/>
        <a:p>
          <a:r>
            <a:rPr lang="en-US" b="1" dirty="0"/>
            <a:t>Video Campaign</a:t>
          </a:r>
        </a:p>
      </dgm:t>
    </dgm:pt>
    <dgm:pt modelId="{CD504EC0-A04D-498A-9D6E-19A15AD2666E}" type="parTrans" cxnId="{E8F7B0A9-E1E3-4ACF-B734-6E3CDA0D2EA2}">
      <dgm:prSet/>
      <dgm:spPr/>
      <dgm:t>
        <a:bodyPr/>
        <a:lstStyle/>
        <a:p>
          <a:endParaRPr lang="en-US"/>
        </a:p>
      </dgm:t>
    </dgm:pt>
    <dgm:pt modelId="{7BC968A1-C403-40CD-B39D-16305BFD9D3A}" type="sibTrans" cxnId="{E8F7B0A9-E1E3-4ACF-B734-6E3CDA0D2EA2}">
      <dgm:prSet/>
      <dgm:spPr/>
      <dgm:t>
        <a:bodyPr/>
        <a:lstStyle/>
        <a:p>
          <a:endParaRPr lang="en-US"/>
        </a:p>
      </dgm:t>
    </dgm:pt>
    <dgm:pt modelId="{870D7C4E-F5E8-478D-ACBD-CA92B416FEF4}">
      <dgm:prSet/>
      <dgm:spPr/>
      <dgm:t>
        <a:bodyPr/>
        <a:lstStyle/>
        <a:p>
          <a:r>
            <a:rPr lang="en-US"/>
            <a:t>$500 Investment</a:t>
          </a:r>
        </a:p>
      </dgm:t>
    </dgm:pt>
    <dgm:pt modelId="{29246C4A-D318-4145-93C2-9A703BECBD54}" type="parTrans" cxnId="{A63525F1-7AA0-4FFE-9D4A-15F0AC56BC9F}">
      <dgm:prSet/>
      <dgm:spPr/>
      <dgm:t>
        <a:bodyPr/>
        <a:lstStyle/>
        <a:p>
          <a:endParaRPr lang="en-US"/>
        </a:p>
      </dgm:t>
    </dgm:pt>
    <dgm:pt modelId="{99CF02A1-F251-491C-8B7D-EE55DB365D1B}" type="sibTrans" cxnId="{A63525F1-7AA0-4FFE-9D4A-15F0AC56BC9F}">
      <dgm:prSet/>
      <dgm:spPr/>
      <dgm:t>
        <a:bodyPr/>
        <a:lstStyle/>
        <a:p>
          <a:endParaRPr lang="en-US"/>
        </a:p>
      </dgm:t>
    </dgm:pt>
    <dgm:pt modelId="{7E900881-C35B-4434-8522-64FC7A2B52F5}">
      <dgm:prSet/>
      <dgm:spPr/>
      <dgm:t>
        <a:bodyPr/>
        <a:lstStyle/>
        <a:p>
          <a:r>
            <a:rPr lang="en-US"/>
            <a:t>17,360 Reach</a:t>
          </a:r>
        </a:p>
      </dgm:t>
    </dgm:pt>
    <dgm:pt modelId="{DF9F1114-9E41-4D5D-89F6-0136AF835133}" type="parTrans" cxnId="{DF6254AD-DDB8-40E6-862B-F438C071C19D}">
      <dgm:prSet/>
      <dgm:spPr/>
      <dgm:t>
        <a:bodyPr/>
        <a:lstStyle/>
        <a:p>
          <a:endParaRPr lang="en-US"/>
        </a:p>
      </dgm:t>
    </dgm:pt>
    <dgm:pt modelId="{7A1B5B0D-6CA9-4553-9D83-AB5E691CF83B}" type="sibTrans" cxnId="{DF6254AD-DDB8-40E6-862B-F438C071C19D}">
      <dgm:prSet/>
      <dgm:spPr/>
      <dgm:t>
        <a:bodyPr/>
        <a:lstStyle/>
        <a:p>
          <a:endParaRPr lang="en-US"/>
        </a:p>
      </dgm:t>
    </dgm:pt>
    <dgm:pt modelId="{36561758-5B5F-4211-8E8F-F97E24E8A13C}">
      <dgm:prSet/>
      <dgm:spPr/>
      <dgm:t>
        <a:bodyPr/>
        <a:lstStyle/>
        <a:p>
          <a:r>
            <a:rPr lang="en-US" b="1" dirty="0"/>
            <a:t>Retargeting Campaign x2</a:t>
          </a:r>
        </a:p>
      </dgm:t>
    </dgm:pt>
    <dgm:pt modelId="{9C9D665E-E005-4426-A78F-EA1AE2535406}" type="parTrans" cxnId="{143210EE-49D6-4432-B394-7F93DC0E8C85}">
      <dgm:prSet/>
      <dgm:spPr/>
      <dgm:t>
        <a:bodyPr/>
        <a:lstStyle/>
        <a:p>
          <a:endParaRPr lang="en-US"/>
        </a:p>
      </dgm:t>
    </dgm:pt>
    <dgm:pt modelId="{F77FC1F6-CEF1-436A-95CA-EC0A98F11261}" type="sibTrans" cxnId="{143210EE-49D6-4432-B394-7F93DC0E8C85}">
      <dgm:prSet/>
      <dgm:spPr/>
      <dgm:t>
        <a:bodyPr/>
        <a:lstStyle/>
        <a:p>
          <a:endParaRPr lang="en-US"/>
        </a:p>
      </dgm:t>
    </dgm:pt>
    <dgm:pt modelId="{3E22A709-413C-49A7-AFCD-0116BA670FBA}">
      <dgm:prSet/>
      <dgm:spPr/>
      <dgm:t>
        <a:bodyPr/>
        <a:lstStyle/>
        <a:p>
          <a:r>
            <a:rPr lang="en-US" dirty="0"/>
            <a:t>$100 Investment</a:t>
          </a:r>
        </a:p>
      </dgm:t>
    </dgm:pt>
    <dgm:pt modelId="{11AF4A64-6FD1-4C85-8897-68A860C82DF1}" type="parTrans" cxnId="{417D067D-0EC1-4871-9F7A-C6DE039B653C}">
      <dgm:prSet/>
      <dgm:spPr/>
      <dgm:t>
        <a:bodyPr/>
        <a:lstStyle/>
        <a:p>
          <a:endParaRPr lang="en-US"/>
        </a:p>
      </dgm:t>
    </dgm:pt>
    <dgm:pt modelId="{F0820CEB-B907-4875-B7A4-31EB1CEE5442}" type="sibTrans" cxnId="{417D067D-0EC1-4871-9F7A-C6DE039B653C}">
      <dgm:prSet/>
      <dgm:spPr/>
      <dgm:t>
        <a:bodyPr/>
        <a:lstStyle/>
        <a:p>
          <a:endParaRPr lang="en-US"/>
        </a:p>
      </dgm:t>
    </dgm:pt>
    <dgm:pt modelId="{BF7F87EB-A254-4B80-BFAA-1FB1481AFC05}">
      <dgm:prSet/>
      <dgm:spPr/>
      <dgm:t>
        <a:bodyPr/>
        <a:lstStyle/>
        <a:p>
          <a:r>
            <a:rPr lang="en-US" b="0" dirty="0"/>
            <a:t>412</a:t>
          </a:r>
          <a:r>
            <a:rPr lang="en-US" b="1" dirty="0"/>
            <a:t> </a:t>
          </a:r>
          <a:r>
            <a:rPr lang="en-US" dirty="0"/>
            <a:t>Clicks (Engage)</a:t>
          </a:r>
        </a:p>
      </dgm:t>
    </dgm:pt>
    <dgm:pt modelId="{77759E24-0AA1-4FCB-8AA1-98C534CA4353}" type="parTrans" cxnId="{7E3252B2-2AEA-42E6-8E36-86A639F99F75}">
      <dgm:prSet/>
      <dgm:spPr/>
      <dgm:t>
        <a:bodyPr/>
        <a:lstStyle/>
        <a:p>
          <a:endParaRPr lang="en-US"/>
        </a:p>
      </dgm:t>
    </dgm:pt>
    <dgm:pt modelId="{57657F27-2328-4A61-A33D-90C580A1F152}" type="sibTrans" cxnId="{7E3252B2-2AEA-42E6-8E36-86A639F99F75}">
      <dgm:prSet/>
      <dgm:spPr/>
      <dgm:t>
        <a:bodyPr/>
        <a:lstStyle/>
        <a:p>
          <a:endParaRPr lang="en-US"/>
        </a:p>
      </dgm:t>
    </dgm:pt>
    <dgm:pt modelId="{A0A90A50-4028-4CC7-BF90-3BA39ED99AF1}">
      <dgm:prSet/>
      <dgm:spPr/>
      <dgm:t>
        <a:bodyPr/>
        <a:lstStyle/>
        <a:p>
          <a:r>
            <a:rPr lang="en-US" b="1" dirty="0"/>
            <a:t>Totals:</a:t>
          </a:r>
        </a:p>
      </dgm:t>
    </dgm:pt>
    <dgm:pt modelId="{E3AD21B6-C307-4D86-8EA2-FD4E4A43E41D}" type="parTrans" cxnId="{417451C9-843D-4B4A-93C0-7726795C05FE}">
      <dgm:prSet/>
      <dgm:spPr/>
      <dgm:t>
        <a:bodyPr/>
        <a:lstStyle/>
        <a:p>
          <a:endParaRPr lang="en-US"/>
        </a:p>
      </dgm:t>
    </dgm:pt>
    <dgm:pt modelId="{ED922C7B-FB79-4EB4-B4C3-EA1913E5E02D}" type="sibTrans" cxnId="{417451C9-843D-4B4A-93C0-7726795C05FE}">
      <dgm:prSet/>
      <dgm:spPr/>
      <dgm:t>
        <a:bodyPr/>
        <a:lstStyle/>
        <a:p>
          <a:endParaRPr lang="en-US"/>
        </a:p>
      </dgm:t>
    </dgm:pt>
    <dgm:pt modelId="{24F987BD-F067-4BE7-A9D3-5EBCB7CA2FCA}">
      <dgm:prSet/>
      <dgm:spPr/>
      <dgm:t>
        <a:bodyPr/>
        <a:lstStyle/>
        <a:p>
          <a:r>
            <a:rPr lang="en-US" b="1" dirty="0"/>
            <a:t>$875 Investment*</a:t>
          </a:r>
        </a:p>
      </dgm:t>
    </dgm:pt>
    <dgm:pt modelId="{397DA940-8697-4475-948A-0A695B6B1070}" type="parTrans" cxnId="{19A9978B-DE21-4FF4-9BA8-BB65B14EE8C3}">
      <dgm:prSet/>
      <dgm:spPr/>
      <dgm:t>
        <a:bodyPr/>
        <a:lstStyle/>
        <a:p>
          <a:endParaRPr lang="en-US"/>
        </a:p>
      </dgm:t>
    </dgm:pt>
    <dgm:pt modelId="{02A8B934-9F78-43BE-ACFA-AA57B7DA0703}" type="sibTrans" cxnId="{19A9978B-DE21-4FF4-9BA8-BB65B14EE8C3}">
      <dgm:prSet/>
      <dgm:spPr/>
      <dgm:t>
        <a:bodyPr/>
        <a:lstStyle/>
        <a:p>
          <a:endParaRPr lang="en-US"/>
        </a:p>
      </dgm:t>
    </dgm:pt>
    <dgm:pt modelId="{DD62D0DC-2DAE-4353-8FBF-26AE36D9C644}">
      <dgm:prSet/>
      <dgm:spPr/>
      <dgm:t>
        <a:bodyPr/>
        <a:lstStyle/>
        <a:p>
          <a:r>
            <a:rPr lang="en-US" b="1" dirty="0"/>
            <a:t>39,759 Reach</a:t>
          </a:r>
        </a:p>
      </dgm:t>
    </dgm:pt>
    <dgm:pt modelId="{52FEBF55-2D04-4E70-91DD-C598E69FC699}" type="parTrans" cxnId="{F2B4415E-BA44-49E1-B8DC-C90ABABC960C}">
      <dgm:prSet/>
      <dgm:spPr/>
      <dgm:t>
        <a:bodyPr/>
        <a:lstStyle/>
        <a:p>
          <a:endParaRPr lang="en-US"/>
        </a:p>
      </dgm:t>
    </dgm:pt>
    <dgm:pt modelId="{1E9057CC-A0BE-469E-BCBB-536789628F48}" type="sibTrans" cxnId="{F2B4415E-BA44-49E1-B8DC-C90ABABC960C}">
      <dgm:prSet/>
      <dgm:spPr/>
      <dgm:t>
        <a:bodyPr/>
        <a:lstStyle/>
        <a:p>
          <a:endParaRPr lang="en-US"/>
        </a:p>
      </dgm:t>
    </dgm:pt>
    <dgm:pt modelId="{076016FA-ADD0-4CD8-847B-D47F038A9F01}">
      <dgm:prSet/>
      <dgm:spPr/>
      <dgm:t>
        <a:bodyPr/>
        <a:lstStyle/>
        <a:p>
          <a:r>
            <a:rPr lang="en-US" b="0" i="0" dirty="0"/>
            <a:t>399 </a:t>
          </a:r>
          <a:r>
            <a:rPr lang="en-US" dirty="0"/>
            <a:t>Clicks (Traffic)</a:t>
          </a:r>
        </a:p>
      </dgm:t>
    </dgm:pt>
    <dgm:pt modelId="{E0E1EF08-78BC-4B15-9E81-AB31D6A8E665}" type="parTrans" cxnId="{4705B3FE-63A6-4206-8BA8-6CAD5BC1434D}">
      <dgm:prSet/>
      <dgm:spPr/>
      <dgm:t>
        <a:bodyPr/>
        <a:lstStyle/>
        <a:p>
          <a:endParaRPr lang="en-US"/>
        </a:p>
      </dgm:t>
    </dgm:pt>
    <dgm:pt modelId="{156B13F0-3BC8-4270-8D33-BDAC825798A8}" type="sibTrans" cxnId="{4705B3FE-63A6-4206-8BA8-6CAD5BC1434D}">
      <dgm:prSet/>
      <dgm:spPr/>
      <dgm:t>
        <a:bodyPr/>
        <a:lstStyle/>
        <a:p>
          <a:endParaRPr lang="en-US"/>
        </a:p>
      </dgm:t>
    </dgm:pt>
    <dgm:pt modelId="{ADB4B181-1951-4D18-997A-8DEB9B3D4A42}">
      <dgm:prSet/>
      <dgm:spPr/>
      <dgm:t>
        <a:bodyPr/>
        <a:lstStyle/>
        <a:p>
          <a:r>
            <a:rPr lang="en-US" b="1" dirty="0"/>
            <a:t>Holiday Wildcard</a:t>
          </a:r>
        </a:p>
      </dgm:t>
    </dgm:pt>
    <dgm:pt modelId="{AD4606CD-4469-492D-A6A0-9DD54AD8AE92}" type="parTrans" cxnId="{23B0CFEC-94B8-4425-8587-CCB6EB43BA00}">
      <dgm:prSet/>
      <dgm:spPr/>
      <dgm:t>
        <a:bodyPr/>
        <a:lstStyle/>
        <a:p>
          <a:endParaRPr lang="en-US"/>
        </a:p>
      </dgm:t>
    </dgm:pt>
    <dgm:pt modelId="{B4A5FF81-D27D-4875-9BD1-D464C1040410}" type="sibTrans" cxnId="{23B0CFEC-94B8-4425-8587-CCB6EB43BA00}">
      <dgm:prSet/>
      <dgm:spPr/>
      <dgm:t>
        <a:bodyPr/>
        <a:lstStyle/>
        <a:p>
          <a:endParaRPr lang="en-US"/>
        </a:p>
      </dgm:t>
    </dgm:pt>
    <dgm:pt modelId="{7EA05B61-604C-47D0-BE76-A8C55D2BB61E}">
      <dgm:prSet/>
      <dgm:spPr/>
      <dgm:t>
        <a:bodyPr/>
        <a:lstStyle/>
        <a:p>
          <a:r>
            <a:rPr lang="en-US" dirty="0"/>
            <a:t>$50 Investment</a:t>
          </a:r>
        </a:p>
      </dgm:t>
    </dgm:pt>
    <dgm:pt modelId="{D7348040-44C3-495D-8069-C35DFBDEA284}" type="parTrans" cxnId="{0F8CC34F-8E7F-4CDE-A574-0ACF24629297}">
      <dgm:prSet/>
      <dgm:spPr/>
      <dgm:t>
        <a:bodyPr/>
        <a:lstStyle/>
        <a:p>
          <a:endParaRPr lang="en-US"/>
        </a:p>
      </dgm:t>
    </dgm:pt>
    <dgm:pt modelId="{5D121E4F-EA5A-44FA-8A6D-33321323A64C}" type="sibTrans" cxnId="{0F8CC34F-8E7F-4CDE-A574-0ACF24629297}">
      <dgm:prSet/>
      <dgm:spPr/>
      <dgm:t>
        <a:bodyPr/>
        <a:lstStyle/>
        <a:p>
          <a:endParaRPr lang="en-US"/>
        </a:p>
      </dgm:t>
    </dgm:pt>
    <dgm:pt modelId="{C7513099-6453-415C-84F3-6CDE123602CA}">
      <dgm:prSet/>
      <dgm:spPr/>
      <dgm:t>
        <a:bodyPr/>
        <a:lstStyle/>
        <a:p>
          <a:r>
            <a:rPr lang="en-US" dirty="0"/>
            <a:t>2,590 Reach</a:t>
          </a:r>
        </a:p>
      </dgm:t>
    </dgm:pt>
    <dgm:pt modelId="{C699578C-BBF5-4231-8E2C-93738AF9BECF}" type="parTrans" cxnId="{6C9099E4-991D-460A-AB77-3ADC3A365270}">
      <dgm:prSet/>
      <dgm:spPr/>
      <dgm:t>
        <a:bodyPr/>
        <a:lstStyle/>
        <a:p>
          <a:endParaRPr lang="en-US"/>
        </a:p>
      </dgm:t>
    </dgm:pt>
    <dgm:pt modelId="{9A9458F4-2182-422C-9190-041E953905B1}" type="sibTrans" cxnId="{6C9099E4-991D-460A-AB77-3ADC3A365270}">
      <dgm:prSet/>
      <dgm:spPr/>
      <dgm:t>
        <a:bodyPr/>
        <a:lstStyle/>
        <a:p>
          <a:endParaRPr lang="en-US"/>
        </a:p>
      </dgm:t>
    </dgm:pt>
    <dgm:pt modelId="{9AED88A0-9525-4EA1-B9FF-B87B113342D0}" type="pres">
      <dgm:prSet presAssocID="{4726F9A0-B742-4D64-920D-50337BC16846}" presName="rootnode" presStyleCnt="0">
        <dgm:presLayoutVars>
          <dgm:chMax/>
          <dgm:chPref/>
          <dgm:dir/>
          <dgm:animLvl val="lvl"/>
        </dgm:presLayoutVars>
      </dgm:prSet>
      <dgm:spPr/>
    </dgm:pt>
    <dgm:pt modelId="{C118FB9C-A1BF-4758-ACE7-C84313769BE3}" type="pres">
      <dgm:prSet presAssocID="{4E1A689C-651A-4A81-BB24-F1DEFCC2CA06}" presName="composite" presStyleCnt="0"/>
      <dgm:spPr/>
    </dgm:pt>
    <dgm:pt modelId="{ED76B251-9070-4413-8190-5539C8B0D078}" type="pres">
      <dgm:prSet presAssocID="{4E1A689C-651A-4A81-BB24-F1DEFCC2CA06}" presName="LShape" presStyleLbl="alignNode1" presStyleIdx="0" presStyleCnt="11"/>
      <dgm:spPr/>
    </dgm:pt>
    <dgm:pt modelId="{9619EE76-9A3A-46DC-9468-9F99D6CFFCAF}" type="pres">
      <dgm:prSet presAssocID="{4E1A689C-651A-4A81-BB24-F1DEFCC2CA06}" presName="ParentText" presStyleLbl="revTx" presStyleIdx="0" presStyleCnt="6">
        <dgm:presLayoutVars>
          <dgm:chMax val="0"/>
          <dgm:chPref val="0"/>
          <dgm:bulletEnabled val="1"/>
        </dgm:presLayoutVars>
      </dgm:prSet>
      <dgm:spPr/>
    </dgm:pt>
    <dgm:pt modelId="{A0092135-5321-44DD-89AB-45834E03F106}" type="pres">
      <dgm:prSet presAssocID="{4E1A689C-651A-4A81-BB24-F1DEFCC2CA06}" presName="Triangle" presStyleLbl="alignNode1" presStyleIdx="1" presStyleCnt="11"/>
      <dgm:spPr/>
    </dgm:pt>
    <dgm:pt modelId="{6B93CD0D-37A2-41C6-B443-FD726C47D5AA}" type="pres">
      <dgm:prSet presAssocID="{BFF06DDC-5F94-4A02-88CB-7D3AC79B6700}" presName="sibTrans" presStyleCnt="0"/>
      <dgm:spPr/>
    </dgm:pt>
    <dgm:pt modelId="{44D7671B-2FB7-41BB-AAA1-24872FF171CF}" type="pres">
      <dgm:prSet presAssocID="{BFF06DDC-5F94-4A02-88CB-7D3AC79B6700}" presName="space" presStyleCnt="0"/>
      <dgm:spPr/>
    </dgm:pt>
    <dgm:pt modelId="{61F55AF7-15F8-47C3-99B6-B99DF3600EC4}" type="pres">
      <dgm:prSet presAssocID="{CE867219-8DBA-457B-AD97-02BF028E03D7}" presName="composite" presStyleCnt="0"/>
      <dgm:spPr/>
    </dgm:pt>
    <dgm:pt modelId="{60D2208D-BB5A-44CF-A56A-74D11F960B9D}" type="pres">
      <dgm:prSet presAssocID="{CE867219-8DBA-457B-AD97-02BF028E03D7}" presName="LShape" presStyleLbl="alignNode1" presStyleIdx="2" presStyleCnt="11"/>
      <dgm:spPr/>
    </dgm:pt>
    <dgm:pt modelId="{2419A600-0B5B-424B-B4D8-8ED642999104}" type="pres">
      <dgm:prSet presAssocID="{CE867219-8DBA-457B-AD97-02BF028E03D7}" presName="ParentText" presStyleLbl="revTx" presStyleIdx="1" presStyleCnt="6">
        <dgm:presLayoutVars>
          <dgm:chMax val="0"/>
          <dgm:chPref val="0"/>
          <dgm:bulletEnabled val="1"/>
        </dgm:presLayoutVars>
      </dgm:prSet>
      <dgm:spPr/>
    </dgm:pt>
    <dgm:pt modelId="{44EDAE89-21E0-43F1-9545-475F964B4763}" type="pres">
      <dgm:prSet presAssocID="{CE867219-8DBA-457B-AD97-02BF028E03D7}" presName="Triangle" presStyleLbl="alignNode1" presStyleIdx="3" presStyleCnt="11"/>
      <dgm:spPr/>
    </dgm:pt>
    <dgm:pt modelId="{679373C0-A1CD-4ACF-B160-0DE0C1BC7FCC}" type="pres">
      <dgm:prSet presAssocID="{8AE241E4-9554-44AA-84F1-30EA3B7E643C}" presName="sibTrans" presStyleCnt="0"/>
      <dgm:spPr/>
    </dgm:pt>
    <dgm:pt modelId="{DF9254D7-EEF3-426F-8894-9E171796B5B0}" type="pres">
      <dgm:prSet presAssocID="{8AE241E4-9554-44AA-84F1-30EA3B7E643C}" presName="space" presStyleCnt="0"/>
      <dgm:spPr/>
    </dgm:pt>
    <dgm:pt modelId="{103DBB25-6BA9-457F-A4FF-7FF9288DB403}" type="pres">
      <dgm:prSet presAssocID="{B2B319DF-6E36-4996-899F-DD9D06A5A87C}" presName="composite" presStyleCnt="0"/>
      <dgm:spPr/>
    </dgm:pt>
    <dgm:pt modelId="{EC60E7EC-655C-4794-8A50-135FCD7D2BED}" type="pres">
      <dgm:prSet presAssocID="{B2B319DF-6E36-4996-899F-DD9D06A5A87C}" presName="LShape" presStyleLbl="alignNode1" presStyleIdx="4" presStyleCnt="11"/>
      <dgm:spPr/>
    </dgm:pt>
    <dgm:pt modelId="{CA4E7C5F-830F-4EDE-9088-5DB41159926A}" type="pres">
      <dgm:prSet presAssocID="{B2B319DF-6E36-4996-899F-DD9D06A5A87C}" presName="ParentText" presStyleLbl="revTx" presStyleIdx="2" presStyleCnt="6">
        <dgm:presLayoutVars>
          <dgm:chMax val="0"/>
          <dgm:chPref val="0"/>
          <dgm:bulletEnabled val="1"/>
        </dgm:presLayoutVars>
      </dgm:prSet>
      <dgm:spPr/>
    </dgm:pt>
    <dgm:pt modelId="{D81BE734-B3E4-445D-B00F-F16E52F057DF}" type="pres">
      <dgm:prSet presAssocID="{B2B319DF-6E36-4996-899F-DD9D06A5A87C}" presName="Triangle" presStyleLbl="alignNode1" presStyleIdx="5" presStyleCnt="11"/>
      <dgm:spPr/>
    </dgm:pt>
    <dgm:pt modelId="{AFA5498F-C8DF-471E-BF57-3016ADEC2BEF}" type="pres">
      <dgm:prSet presAssocID="{7BC968A1-C403-40CD-B39D-16305BFD9D3A}" presName="sibTrans" presStyleCnt="0"/>
      <dgm:spPr/>
    </dgm:pt>
    <dgm:pt modelId="{1E796A47-0F20-48DB-BFDF-B11DFAB48958}" type="pres">
      <dgm:prSet presAssocID="{7BC968A1-C403-40CD-B39D-16305BFD9D3A}" presName="space" presStyleCnt="0"/>
      <dgm:spPr/>
    </dgm:pt>
    <dgm:pt modelId="{3BA36F8A-D163-443B-8E16-1F78EFD4AAB3}" type="pres">
      <dgm:prSet presAssocID="{36561758-5B5F-4211-8E8F-F97E24E8A13C}" presName="composite" presStyleCnt="0"/>
      <dgm:spPr/>
    </dgm:pt>
    <dgm:pt modelId="{149FA59B-BB98-48D5-8943-91AF893577A6}" type="pres">
      <dgm:prSet presAssocID="{36561758-5B5F-4211-8E8F-F97E24E8A13C}" presName="LShape" presStyleLbl="alignNode1" presStyleIdx="6" presStyleCnt="11"/>
      <dgm:spPr/>
    </dgm:pt>
    <dgm:pt modelId="{241A3A35-9660-4A47-84E1-760A905EABF9}" type="pres">
      <dgm:prSet presAssocID="{36561758-5B5F-4211-8E8F-F97E24E8A13C}" presName="ParentText" presStyleLbl="revTx" presStyleIdx="3" presStyleCnt="6">
        <dgm:presLayoutVars>
          <dgm:chMax val="0"/>
          <dgm:chPref val="0"/>
          <dgm:bulletEnabled val="1"/>
        </dgm:presLayoutVars>
      </dgm:prSet>
      <dgm:spPr/>
    </dgm:pt>
    <dgm:pt modelId="{BF7EE58B-54F9-46E3-89D9-D1461926C663}" type="pres">
      <dgm:prSet presAssocID="{36561758-5B5F-4211-8E8F-F97E24E8A13C}" presName="Triangle" presStyleLbl="alignNode1" presStyleIdx="7" presStyleCnt="11"/>
      <dgm:spPr/>
    </dgm:pt>
    <dgm:pt modelId="{CD1C663E-3F4F-4729-B5C3-2A0CA8FBA38D}" type="pres">
      <dgm:prSet presAssocID="{F77FC1F6-CEF1-436A-95CA-EC0A98F11261}" presName="sibTrans" presStyleCnt="0"/>
      <dgm:spPr/>
    </dgm:pt>
    <dgm:pt modelId="{DA20CBA9-CDEF-4CA9-A281-DEDD08EED9A0}" type="pres">
      <dgm:prSet presAssocID="{F77FC1F6-CEF1-436A-95CA-EC0A98F11261}" presName="space" presStyleCnt="0"/>
      <dgm:spPr/>
    </dgm:pt>
    <dgm:pt modelId="{99502C5F-B0DC-49D3-807A-598B209FB79B}" type="pres">
      <dgm:prSet presAssocID="{ADB4B181-1951-4D18-997A-8DEB9B3D4A42}" presName="composite" presStyleCnt="0"/>
      <dgm:spPr/>
    </dgm:pt>
    <dgm:pt modelId="{A20346C7-8E41-400A-950E-026102A4FE40}" type="pres">
      <dgm:prSet presAssocID="{ADB4B181-1951-4D18-997A-8DEB9B3D4A42}" presName="LShape" presStyleLbl="alignNode1" presStyleIdx="8" presStyleCnt="11"/>
      <dgm:spPr/>
    </dgm:pt>
    <dgm:pt modelId="{DC4B4B7E-8A99-430D-B7A9-1179F2A80F1E}" type="pres">
      <dgm:prSet presAssocID="{ADB4B181-1951-4D18-997A-8DEB9B3D4A42}" presName="ParentText" presStyleLbl="revTx" presStyleIdx="4" presStyleCnt="6">
        <dgm:presLayoutVars>
          <dgm:chMax val="0"/>
          <dgm:chPref val="0"/>
          <dgm:bulletEnabled val="1"/>
        </dgm:presLayoutVars>
      </dgm:prSet>
      <dgm:spPr/>
    </dgm:pt>
    <dgm:pt modelId="{12679CBC-437F-4FC5-AA8B-9811EE4FAEAE}" type="pres">
      <dgm:prSet presAssocID="{ADB4B181-1951-4D18-997A-8DEB9B3D4A42}" presName="Triangle" presStyleLbl="alignNode1" presStyleIdx="9" presStyleCnt="11"/>
      <dgm:spPr/>
    </dgm:pt>
    <dgm:pt modelId="{4F70BEBA-5485-4CEC-BE7E-A01B14B76668}" type="pres">
      <dgm:prSet presAssocID="{B4A5FF81-D27D-4875-9BD1-D464C1040410}" presName="sibTrans" presStyleCnt="0"/>
      <dgm:spPr/>
    </dgm:pt>
    <dgm:pt modelId="{751D07E1-950D-4954-8060-E1B98CE5367C}" type="pres">
      <dgm:prSet presAssocID="{B4A5FF81-D27D-4875-9BD1-D464C1040410}" presName="space" presStyleCnt="0"/>
      <dgm:spPr/>
    </dgm:pt>
    <dgm:pt modelId="{AAC415F6-245B-407B-8D6C-3F67048DADC9}" type="pres">
      <dgm:prSet presAssocID="{A0A90A50-4028-4CC7-BF90-3BA39ED99AF1}" presName="composite" presStyleCnt="0"/>
      <dgm:spPr/>
    </dgm:pt>
    <dgm:pt modelId="{CF54D22B-3C21-4728-9955-EDBAA6B9325B}" type="pres">
      <dgm:prSet presAssocID="{A0A90A50-4028-4CC7-BF90-3BA39ED99AF1}" presName="LShape" presStyleLbl="alignNode1" presStyleIdx="10" presStyleCnt="11"/>
      <dgm:spPr/>
    </dgm:pt>
    <dgm:pt modelId="{08CD9E79-78CE-44E8-B2FA-9D8C46DF3887}" type="pres">
      <dgm:prSet presAssocID="{A0A90A50-4028-4CC7-BF90-3BA39ED99AF1}" presName="ParentText" presStyleLbl="revTx" presStyleIdx="5" presStyleCnt="6" custScaleX="96685">
        <dgm:presLayoutVars>
          <dgm:chMax val="0"/>
          <dgm:chPref val="0"/>
          <dgm:bulletEnabled val="1"/>
        </dgm:presLayoutVars>
      </dgm:prSet>
      <dgm:spPr/>
    </dgm:pt>
  </dgm:ptLst>
  <dgm:cxnLst>
    <dgm:cxn modelId="{97AB3803-2DF7-4543-AE25-E6B0D1B8DF01}" srcId="{CE867219-8DBA-457B-AD97-02BF028E03D7}" destId="{E7D5017B-9DFE-4E8D-A720-88A62A2B1B9D}" srcOrd="0" destOrd="0" parTransId="{75CB9A92-1CA2-4D7D-8523-A68D0F227EEF}" sibTransId="{DD260549-2E64-4012-931F-55115C4EB232}"/>
    <dgm:cxn modelId="{7E974405-79FC-4701-B7E9-4290B0581B4F}" type="presOf" srcId="{89E93550-608E-4C5F-A51E-C21ED7660BE8}" destId="{9619EE76-9A3A-46DC-9468-9F99D6CFFCAF}" srcOrd="0" destOrd="1" presId="urn:microsoft.com/office/officeart/2009/3/layout/StepUpProcess"/>
    <dgm:cxn modelId="{40127008-B350-417B-9CD8-37E6D02B0F9A}" srcId="{4E1A689C-651A-4A81-BB24-F1DEFCC2CA06}" destId="{89E93550-608E-4C5F-A51E-C21ED7660BE8}" srcOrd="0" destOrd="0" parTransId="{4CC6103F-37EE-41E9-AAE3-8EB988A16CAE}" sibTransId="{7ACDDE80-A265-4A43-AB58-D5DFDD0D4546}"/>
    <dgm:cxn modelId="{3BE4B209-1B04-44EF-A89B-47EBBF6C30DD}" type="presOf" srcId="{CE867219-8DBA-457B-AD97-02BF028E03D7}" destId="{2419A600-0B5B-424B-B4D8-8ED642999104}" srcOrd="0" destOrd="0" presId="urn:microsoft.com/office/officeart/2009/3/layout/StepUpProcess"/>
    <dgm:cxn modelId="{9D33B90D-BE1E-4591-850C-62CF11804DA9}" type="presOf" srcId="{870D7C4E-F5E8-478D-ACBD-CA92B416FEF4}" destId="{CA4E7C5F-830F-4EDE-9088-5DB41159926A}" srcOrd="0" destOrd="1" presId="urn:microsoft.com/office/officeart/2009/3/layout/StepUpProcess"/>
    <dgm:cxn modelId="{65120E18-00F7-4DCD-863D-690A50668F81}" type="presOf" srcId="{4726F9A0-B742-4D64-920D-50337BC16846}" destId="{9AED88A0-9525-4EA1-B9FF-B87B113342D0}" srcOrd="0" destOrd="0" presId="urn:microsoft.com/office/officeart/2009/3/layout/StepUpProcess"/>
    <dgm:cxn modelId="{5C743327-7B0C-44FD-ADD8-2ABE95F1DF45}" type="presOf" srcId="{7EA05B61-604C-47D0-BE76-A8C55D2BB61E}" destId="{DC4B4B7E-8A99-430D-B7A9-1179F2A80F1E}" srcOrd="0" destOrd="1" presId="urn:microsoft.com/office/officeart/2009/3/layout/StepUpProcess"/>
    <dgm:cxn modelId="{B6B9BC2E-71F3-4E37-92B7-1106B026E65D}" type="presOf" srcId="{A0A90A50-4028-4CC7-BF90-3BA39ED99AF1}" destId="{08CD9E79-78CE-44E8-B2FA-9D8C46DF3887}" srcOrd="0" destOrd="0" presId="urn:microsoft.com/office/officeart/2009/3/layout/StepUpProcess"/>
    <dgm:cxn modelId="{5E5C0837-352B-4089-A0BC-1508E2F5C7AF}" type="presOf" srcId="{24F987BD-F067-4BE7-A9D3-5EBCB7CA2FCA}" destId="{08CD9E79-78CE-44E8-B2FA-9D8C46DF3887}" srcOrd="0" destOrd="1" presId="urn:microsoft.com/office/officeart/2009/3/layout/StepUpProcess"/>
    <dgm:cxn modelId="{7088FA39-8092-496B-A378-A722FEC8CF2C}" srcId="{4726F9A0-B742-4D64-920D-50337BC16846}" destId="{CE867219-8DBA-457B-AD97-02BF028E03D7}" srcOrd="1" destOrd="0" parTransId="{7735F17F-B0AF-4542-B4AA-95AF6A057990}" sibTransId="{8AE241E4-9554-44AA-84F1-30EA3B7E643C}"/>
    <dgm:cxn modelId="{3081E93F-D21D-4175-AFC0-567AD7D1DC9C}" type="presOf" srcId="{4E1A689C-651A-4A81-BB24-F1DEFCC2CA06}" destId="{9619EE76-9A3A-46DC-9468-9F99D6CFFCAF}" srcOrd="0" destOrd="0" presId="urn:microsoft.com/office/officeart/2009/3/layout/StepUpProcess"/>
    <dgm:cxn modelId="{F2B4415E-BA44-49E1-B8DC-C90ABABC960C}" srcId="{A0A90A50-4028-4CC7-BF90-3BA39ED99AF1}" destId="{DD62D0DC-2DAE-4353-8FBF-26AE36D9C644}" srcOrd="1" destOrd="0" parTransId="{52FEBF55-2D04-4E70-91DD-C598E69FC699}" sibTransId="{1E9057CC-A0BE-469E-BCBB-536789628F48}"/>
    <dgm:cxn modelId="{D4C71042-81D2-45BD-8B26-E5811EF502FA}" type="presOf" srcId="{BFC4924E-C445-4136-A891-A397DC1BE626}" destId="{2419A600-0B5B-424B-B4D8-8ED642999104}" srcOrd="0" destOrd="2" presId="urn:microsoft.com/office/officeart/2009/3/layout/StepUpProcess"/>
    <dgm:cxn modelId="{0FAE7546-5C19-4BA0-9369-B5DB3C2A300B}" type="presOf" srcId="{DD62D0DC-2DAE-4353-8FBF-26AE36D9C644}" destId="{08CD9E79-78CE-44E8-B2FA-9D8C46DF3887}" srcOrd="0" destOrd="2" presId="urn:microsoft.com/office/officeart/2009/3/layout/StepUpProcess"/>
    <dgm:cxn modelId="{A78AA867-A084-4D7B-9E87-D1F436A43C6E}" type="presOf" srcId="{3E22A709-413C-49A7-AFCD-0116BA670FBA}" destId="{241A3A35-9660-4A47-84E1-760A905EABF9}" srcOrd="0" destOrd="1" presId="urn:microsoft.com/office/officeart/2009/3/layout/StepUpProcess"/>
    <dgm:cxn modelId="{EBD99469-933A-4218-8903-DA2DCB56E7B4}" type="presOf" srcId="{E7D5017B-9DFE-4E8D-A720-88A62A2B1B9D}" destId="{2419A600-0B5B-424B-B4D8-8ED642999104}" srcOrd="0" destOrd="1" presId="urn:microsoft.com/office/officeart/2009/3/layout/StepUpProcess"/>
    <dgm:cxn modelId="{0F8CC34F-8E7F-4CDE-A574-0ACF24629297}" srcId="{ADB4B181-1951-4D18-997A-8DEB9B3D4A42}" destId="{7EA05B61-604C-47D0-BE76-A8C55D2BB61E}" srcOrd="0" destOrd="0" parTransId="{D7348040-44C3-495D-8069-C35DFBDEA284}" sibTransId="{5D121E4F-EA5A-44FA-8A6D-33321323A64C}"/>
    <dgm:cxn modelId="{D92FEE53-B7B1-4441-BF35-D50ACD8C84E5}" type="presOf" srcId="{C7513099-6453-415C-84F3-6CDE123602CA}" destId="{DC4B4B7E-8A99-430D-B7A9-1179F2A80F1E}" srcOrd="0" destOrd="2" presId="urn:microsoft.com/office/officeart/2009/3/layout/StepUpProcess"/>
    <dgm:cxn modelId="{417D067D-0EC1-4871-9F7A-C6DE039B653C}" srcId="{36561758-5B5F-4211-8E8F-F97E24E8A13C}" destId="{3E22A709-413C-49A7-AFCD-0116BA670FBA}" srcOrd="0" destOrd="0" parTransId="{11AF4A64-6FD1-4C85-8897-68A860C82DF1}" sibTransId="{F0820CEB-B907-4875-B7A4-31EB1CEE5442}"/>
    <dgm:cxn modelId="{83825780-57FC-4C69-9A15-F600509BB7C7}" type="presOf" srcId="{B2B319DF-6E36-4996-899F-DD9D06A5A87C}" destId="{CA4E7C5F-830F-4EDE-9088-5DB41159926A}" srcOrd="0" destOrd="0" presId="urn:microsoft.com/office/officeart/2009/3/layout/StepUpProcess"/>
    <dgm:cxn modelId="{19A9978B-DE21-4FF4-9BA8-BB65B14EE8C3}" srcId="{A0A90A50-4028-4CC7-BF90-3BA39ED99AF1}" destId="{24F987BD-F067-4BE7-A9D3-5EBCB7CA2FCA}" srcOrd="0" destOrd="0" parTransId="{397DA940-8697-4475-948A-0A695B6B1070}" sibTransId="{02A8B934-9F78-43BE-ACFA-AA57B7DA0703}"/>
    <dgm:cxn modelId="{20A7F190-4FA0-48B7-B7AD-926FE63B2A6A}" type="presOf" srcId="{36561758-5B5F-4211-8E8F-F97E24E8A13C}" destId="{241A3A35-9660-4A47-84E1-760A905EABF9}" srcOrd="0" destOrd="0" presId="urn:microsoft.com/office/officeart/2009/3/layout/StepUpProcess"/>
    <dgm:cxn modelId="{B775AA97-6BF6-4F3F-A134-0DC8EA9DDE91}" type="presOf" srcId="{BF55C876-6338-481A-94EA-9FBB9B2DEB2A}" destId="{9619EE76-9A3A-46DC-9468-9F99D6CFFCAF}" srcOrd="0" destOrd="2" presId="urn:microsoft.com/office/officeart/2009/3/layout/StepUpProcess"/>
    <dgm:cxn modelId="{E2E2FA9C-383A-4E47-8A87-749C0B82A984}" srcId="{CE867219-8DBA-457B-AD97-02BF028E03D7}" destId="{BFC4924E-C445-4136-A891-A397DC1BE626}" srcOrd="1" destOrd="0" parTransId="{8532E9EE-75DC-43BB-9F30-D56277B82AEA}" sibTransId="{7749B22D-0ED4-4528-B61F-17EB70A69483}"/>
    <dgm:cxn modelId="{E8F7B0A9-E1E3-4ACF-B734-6E3CDA0D2EA2}" srcId="{4726F9A0-B742-4D64-920D-50337BC16846}" destId="{B2B319DF-6E36-4996-899F-DD9D06A5A87C}" srcOrd="2" destOrd="0" parTransId="{CD504EC0-A04D-498A-9D6E-19A15AD2666E}" sibTransId="{7BC968A1-C403-40CD-B39D-16305BFD9D3A}"/>
    <dgm:cxn modelId="{DF6254AD-DDB8-40E6-862B-F438C071C19D}" srcId="{B2B319DF-6E36-4996-899F-DD9D06A5A87C}" destId="{7E900881-C35B-4434-8522-64FC7A2B52F5}" srcOrd="1" destOrd="0" parTransId="{DF9F1114-9E41-4D5D-89F6-0136AF835133}" sibTransId="{7A1B5B0D-6CA9-4553-9D83-AB5E691CF83B}"/>
    <dgm:cxn modelId="{7E3252B2-2AEA-42E6-8E36-86A639F99F75}" srcId="{36561758-5B5F-4211-8E8F-F97E24E8A13C}" destId="{BF7F87EB-A254-4B80-BFAA-1FB1481AFC05}" srcOrd="1" destOrd="0" parTransId="{77759E24-0AA1-4FCB-8AA1-98C534CA4353}" sibTransId="{57657F27-2328-4A61-A33D-90C580A1F152}"/>
    <dgm:cxn modelId="{1D0775B9-2F12-4BCA-8E71-6D83F4512AE9}" type="presOf" srcId="{7E900881-C35B-4434-8522-64FC7A2B52F5}" destId="{CA4E7C5F-830F-4EDE-9088-5DB41159926A}" srcOrd="0" destOrd="2" presId="urn:microsoft.com/office/officeart/2009/3/layout/StepUpProcess"/>
    <dgm:cxn modelId="{417451C9-843D-4B4A-93C0-7726795C05FE}" srcId="{4726F9A0-B742-4D64-920D-50337BC16846}" destId="{A0A90A50-4028-4CC7-BF90-3BA39ED99AF1}" srcOrd="5" destOrd="0" parTransId="{E3AD21B6-C307-4D86-8EA2-FD4E4A43E41D}" sibTransId="{ED922C7B-FB79-4EB4-B4C3-EA1913E5E02D}"/>
    <dgm:cxn modelId="{AD92BECC-463A-4BA8-843C-F7A8A948E75E}" srcId="{4726F9A0-B742-4D64-920D-50337BC16846}" destId="{4E1A689C-651A-4A81-BB24-F1DEFCC2CA06}" srcOrd="0" destOrd="0" parTransId="{A3D56F57-A3D4-4F1C-A3CF-B5238C063685}" sibTransId="{BFF06DDC-5F94-4A02-88CB-7D3AC79B6700}"/>
    <dgm:cxn modelId="{6C9099E4-991D-460A-AB77-3ADC3A365270}" srcId="{ADB4B181-1951-4D18-997A-8DEB9B3D4A42}" destId="{C7513099-6453-415C-84F3-6CDE123602CA}" srcOrd="1" destOrd="0" parTransId="{C699578C-BBF5-4231-8E2C-93738AF9BECF}" sibTransId="{9A9458F4-2182-422C-9190-041E953905B1}"/>
    <dgm:cxn modelId="{4FAB8DE8-1239-4173-B570-F9C8C3881EF3}" type="presOf" srcId="{BF7F87EB-A254-4B80-BFAA-1FB1481AFC05}" destId="{241A3A35-9660-4A47-84E1-760A905EABF9}" srcOrd="0" destOrd="2" presId="urn:microsoft.com/office/officeart/2009/3/layout/StepUpProcess"/>
    <dgm:cxn modelId="{23B0CFEC-94B8-4425-8587-CCB6EB43BA00}" srcId="{4726F9A0-B742-4D64-920D-50337BC16846}" destId="{ADB4B181-1951-4D18-997A-8DEB9B3D4A42}" srcOrd="4" destOrd="0" parTransId="{AD4606CD-4469-492D-A6A0-9DD54AD8AE92}" sibTransId="{B4A5FF81-D27D-4875-9BD1-D464C1040410}"/>
    <dgm:cxn modelId="{143210EE-49D6-4432-B394-7F93DC0E8C85}" srcId="{4726F9A0-B742-4D64-920D-50337BC16846}" destId="{36561758-5B5F-4211-8E8F-F97E24E8A13C}" srcOrd="3" destOrd="0" parTransId="{9C9D665E-E005-4426-A78F-EA1AE2535406}" sibTransId="{F77FC1F6-CEF1-436A-95CA-EC0A98F11261}"/>
    <dgm:cxn modelId="{A63525F1-7AA0-4FFE-9D4A-15F0AC56BC9F}" srcId="{B2B319DF-6E36-4996-899F-DD9D06A5A87C}" destId="{870D7C4E-F5E8-478D-ACBD-CA92B416FEF4}" srcOrd="0" destOrd="0" parTransId="{29246C4A-D318-4145-93C2-9A703BECBD54}" sibTransId="{99CF02A1-F251-491C-8B7D-EE55DB365D1B}"/>
    <dgm:cxn modelId="{CF8C90F7-B46E-4C71-8D9A-317F0BE888CE}" srcId="{4E1A689C-651A-4A81-BB24-F1DEFCC2CA06}" destId="{BF55C876-6338-481A-94EA-9FBB9B2DEB2A}" srcOrd="1" destOrd="0" parTransId="{D9937A09-5ABE-4710-B214-7AD3364BEFDA}" sibTransId="{E6C8F1CA-C58F-4869-A944-DE5E2C18D65E}"/>
    <dgm:cxn modelId="{5F9CFFF9-AF0A-458B-AFB2-2A4DA4BC08B0}" type="presOf" srcId="{ADB4B181-1951-4D18-997A-8DEB9B3D4A42}" destId="{DC4B4B7E-8A99-430D-B7A9-1179F2A80F1E}" srcOrd="0" destOrd="0" presId="urn:microsoft.com/office/officeart/2009/3/layout/StepUpProcess"/>
    <dgm:cxn modelId="{5198A2FB-E126-459A-8342-EB8A1BCC9A2F}" type="presOf" srcId="{076016FA-ADD0-4CD8-847B-D47F038A9F01}" destId="{241A3A35-9660-4A47-84E1-760A905EABF9}" srcOrd="0" destOrd="3" presId="urn:microsoft.com/office/officeart/2009/3/layout/StepUpProcess"/>
    <dgm:cxn modelId="{4705B3FE-63A6-4206-8BA8-6CAD5BC1434D}" srcId="{36561758-5B5F-4211-8E8F-F97E24E8A13C}" destId="{076016FA-ADD0-4CD8-847B-D47F038A9F01}" srcOrd="2" destOrd="0" parTransId="{E0E1EF08-78BC-4B15-9E81-AB31D6A8E665}" sibTransId="{156B13F0-3BC8-4270-8D33-BDAC825798A8}"/>
    <dgm:cxn modelId="{F2C2D113-E81F-43F2-8F28-727E7494BD9A}" type="presParOf" srcId="{9AED88A0-9525-4EA1-B9FF-B87B113342D0}" destId="{C118FB9C-A1BF-4758-ACE7-C84313769BE3}" srcOrd="0" destOrd="0" presId="urn:microsoft.com/office/officeart/2009/3/layout/StepUpProcess"/>
    <dgm:cxn modelId="{BD636D1A-7452-435C-A634-BE41A8192705}" type="presParOf" srcId="{C118FB9C-A1BF-4758-ACE7-C84313769BE3}" destId="{ED76B251-9070-4413-8190-5539C8B0D078}" srcOrd="0" destOrd="0" presId="urn:microsoft.com/office/officeart/2009/3/layout/StepUpProcess"/>
    <dgm:cxn modelId="{25F63444-B11F-4E75-BA49-1F4A54624660}" type="presParOf" srcId="{C118FB9C-A1BF-4758-ACE7-C84313769BE3}" destId="{9619EE76-9A3A-46DC-9468-9F99D6CFFCAF}" srcOrd="1" destOrd="0" presId="urn:microsoft.com/office/officeart/2009/3/layout/StepUpProcess"/>
    <dgm:cxn modelId="{9AB9D6BD-7A09-4C35-AC00-27FC2F1434D3}" type="presParOf" srcId="{C118FB9C-A1BF-4758-ACE7-C84313769BE3}" destId="{A0092135-5321-44DD-89AB-45834E03F106}" srcOrd="2" destOrd="0" presId="urn:microsoft.com/office/officeart/2009/3/layout/StepUpProcess"/>
    <dgm:cxn modelId="{EFEFD623-8DC7-431E-A490-D6C3C8145C5C}" type="presParOf" srcId="{9AED88A0-9525-4EA1-B9FF-B87B113342D0}" destId="{6B93CD0D-37A2-41C6-B443-FD726C47D5AA}" srcOrd="1" destOrd="0" presId="urn:microsoft.com/office/officeart/2009/3/layout/StepUpProcess"/>
    <dgm:cxn modelId="{649ADC04-04D3-4C97-8896-829FB7483ED4}" type="presParOf" srcId="{6B93CD0D-37A2-41C6-B443-FD726C47D5AA}" destId="{44D7671B-2FB7-41BB-AAA1-24872FF171CF}" srcOrd="0" destOrd="0" presId="urn:microsoft.com/office/officeart/2009/3/layout/StepUpProcess"/>
    <dgm:cxn modelId="{4204E1A2-1A32-4DBA-A570-706694B8E095}" type="presParOf" srcId="{9AED88A0-9525-4EA1-B9FF-B87B113342D0}" destId="{61F55AF7-15F8-47C3-99B6-B99DF3600EC4}" srcOrd="2" destOrd="0" presId="urn:microsoft.com/office/officeart/2009/3/layout/StepUpProcess"/>
    <dgm:cxn modelId="{3F66CFF5-BFF1-4757-BA0D-5CCD8937E3AA}" type="presParOf" srcId="{61F55AF7-15F8-47C3-99B6-B99DF3600EC4}" destId="{60D2208D-BB5A-44CF-A56A-74D11F960B9D}" srcOrd="0" destOrd="0" presId="urn:microsoft.com/office/officeart/2009/3/layout/StepUpProcess"/>
    <dgm:cxn modelId="{B0788CE2-5228-4E48-9D42-AA7C856F8AA7}" type="presParOf" srcId="{61F55AF7-15F8-47C3-99B6-B99DF3600EC4}" destId="{2419A600-0B5B-424B-B4D8-8ED642999104}" srcOrd="1" destOrd="0" presId="urn:microsoft.com/office/officeart/2009/3/layout/StepUpProcess"/>
    <dgm:cxn modelId="{E3170572-DC0B-4DCD-81AA-916CE0361EB8}" type="presParOf" srcId="{61F55AF7-15F8-47C3-99B6-B99DF3600EC4}" destId="{44EDAE89-21E0-43F1-9545-475F964B4763}" srcOrd="2" destOrd="0" presId="urn:microsoft.com/office/officeart/2009/3/layout/StepUpProcess"/>
    <dgm:cxn modelId="{749D2C90-BEEA-45C8-A6FA-A5A9B448DF79}" type="presParOf" srcId="{9AED88A0-9525-4EA1-B9FF-B87B113342D0}" destId="{679373C0-A1CD-4ACF-B160-0DE0C1BC7FCC}" srcOrd="3" destOrd="0" presId="urn:microsoft.com/office/officeart/2009/3/layout/StepUpProcess"/>
    <dgm:cxn modelId="{2A704970-2B67-42F9-B6AB-8B58C9EB5F99}" type="presParOf" srcId="{679373C0-A1CD-4ACF-B160-0DE0C1BC7FCC}" destId="{DF9254D7-EEF3-426F-8894-9E171796B5B0}" srcOrd="0" destOrd="0" presId="urn:microsoft.com/office/officeart/2009/3/layout/StepUpProcess"/>
    <dgm:cxn modelId="{78289F3A-9ED4-457D-936B-7AA19E86F30B}" type="presParOf" srcId="{9AED88A0-9525-4EA1-B9FF-B87B113342D0}" destId="{103DBB25-6BA9-457F-A4FF-7FF9288DB403}" srcOrd="4" destOrd="0" presId="urn:microsoft.com/office/officeart/2009/3/layout/StepUpProcess"/>
    <dgm:cxn modelId="{D72ABEF7-662B-476F-9F96-7A56D0F4E2A5}" type="presParOf" srcId="{103DBB25-6BA9-457F-A4FF-7FF9288DB403}" destId="{EC60E7EC-655C-4794-8A50-135FCD7D2BED}" srcOrd="0" destOrd="0" presId="urn:microsoft.com/office/officeart/2009/3/layout/StepUpProcess"/>
    <dgm:cxn modelId="{BB443FC2-38A5-43AF-A092-39ABD6C1E321}" type="presParOf" srcId="{103DBB25-6BA9-457F-A4FF-7FF9288DB403}" destId="{CA4E7C5F-830F-4EDE-9088-5DB41159926A}" srcOrd="1" destOrd="0" presId="urn:microsoft.com/office/officeart/2009/3/layout/StepUpProcess"/>
    <dgm:cxn modelId="{B778A185-EE27-4E2F-98C3-075C5195B890}" type="presParOf" srcId="{103DBB25-6BA9-457F-A4FF-7FF9288DB403}" destId="{D81BE734-B3E4-445D-B00F-F16E52F057DF}" srcOrd="2" destOrd="0" presId="urn:microsoft.com/office/officeart/2009/3/layout/StepUpProcess"/>
    <dgm:cxn modelId="{362BF4D4-80E5-41A5-9DE4-C7253A35CA62}" type="presParOf" srcId="{9AED88A0-9525-4EA1-B9FF-B87B113342D0}" destId="{AFA5498F-C8DF-471E-BF57-3016ADEC2BEF}" srcOrd="5" destOrd="0" presId="urn:microsoft.com/office/officeart/2009/3/layout/StepUpProcess"/>
    <dgm:cxn modelId="{55B62381-B8C9-4CD5-9C51-578F36B939A4}" type="presParOf" srcId="{AFA5498F-C8DF-471E-BF57-3016ADEC2BEF}" destId="{1E796A47-0F20-48DB-BFDF-B11DFAB48958}" srcOrd="0" destOrd="0" presId="urn:microsoft.com/office/officeart/2009/3/layout/StepUpProcess"/>
    <dgm:cxn modelId="{EEEECDAC-73F1-4512-9DA9-C312C8CD8FC2}" type="presParOf" srcId="{9AED88A0-9525-4EA1-B9FF-B87B113342D0}" destId="{3BA36F8A-D163-443B-8E16-1F78EFD4AAB3}" srcOrd="6" destOrd="0" presId="urn:microsoft.com/office/officeart/2009/3/layout/StepUpProcess"/>
    <dgm:cxn modelId="{444EA37B-DFDB-4851-8491-1B3EE165F21B}" type="presParOf" srcId="{3BA36F8A-D163-443B-8E16-1F78EFD4AAB3}" destId="{149FA59B-BB98-48D5-8943-91AF893577A6}" srcOrd="0" destOrd="0" presId="urn:microsoft.com/office/officeart/2009/3/layout/StepUpProcess"/>
    <dgm:cxn modelId="{C1240540-C803-4D8F-83DA-E62D5DCAE23E}" type="presParOf" srcId="{3BA36F8A-D163-443B-8E16-1F78EFD4AAB3}" destId="{241A3A35-9660-4A47-84E1-760A905EABF9}" srcOrd="1" destOrd="0" presId="urn:microsoft.com/office/officeart/2009/3/layout/StepUpProcess"/>
    <dgm:cxn modelId="{23DC4EDA-E4D4-4BA4-AE8E-F6D390F126C4}" type="presParOf" srcId="{3BA36F8A-D163-443B-8E16-1F78EFD4AAB3}" destId="{BF7EE58B-54F9-46E3-89D9-D1461926C663}" srcOrd="2" destOrd="0" presId="urn:microsoft.com/office/officeart/2009/3/layout/StepUpProcess"/>
    <dgm:cxn modelId="{525D5545-1476-41AD-9B53-CEEFC91114C4}" type="presParOf" srcId="{9AED88A0-9525-4EA1-B9FF-B87B113342D0}" destId="{CD1C663E-3F4F-4729-B5C3-2A0CA8FBA38D}" srcOrd="7" destOrd="0" presId="urn:microsoft.com/office/officeart/2009/3/layout/StepUpProcess"/>
    <dgm:cxn modelId="{63DFF0F2-9E1D-45A0-88CA-A7826C3A6761}" type="presParOf" srcId="{CD1C663E-3F4F-4729-B5C3-2A0CA8FBA38D}" destId="{DA20CBA9-CDEF-4CA9-A281-DEDD08EED9A0}" srcOrd="0" destOrd="0" presId="urn:microsoft.com/office/officeart/2009/3/layout/StepUpProcess"/>
    <dgm:cxn modelId="{A940FD87-3C80-44EF-B5C5-7C4B24986DF3}" type="presParOf" srcId="{9AED88A0-9525-4EA1-B9FF-B87B113342D0}" destId="{99502C5F-B0DC-49D3-807A-598B209FB79B}" srcOrd="8" destOrd="0" presId="urn:microsoft.com/office/officeart/2009/3/layout/StepUpProcess"/>
    <dgm:cxn modelId="{4168623D-5723-4EA7-82DD-A482809597B2}" type="presParOf" srcId="{99502C5F-B0DC-49D3-807A-598B209FB79B}" destId="{A20346C7-8E41-400A-950E-026102A4FE40}" srcOrd="0" destOrd="0" presId="urn:microsoft.com/office/officeart/2009/3/layout/StepUpProcess"/>
    <dgm:cxn modelId="{4397D304-8698-4E71-A9F5-4B74324CDC97}" type="presParOf" srcId="{99502C5F-B0DC-49D3-807A-598B209FB79B}" destId="{DC4B4B7E-8A99-430D-B7A9-1179F2A80F1E}" srcOrd="1" destOrd="0" presId="urn:microsoft.com/office/officeart/2009/3/layout/StepUpProcess"/>
    <dgm:cxn modelId="{BC111C46-A3AB-46B1-AC7D-ABDD5EFFDB2E}" type="presParOf" srcId="{99502C5F-B0DC-49D3-807A-598B209FB79B}" destId="{12679CBC-437F-4FC5-AA8B-9811EE4FAEAE}" srcOrd="2" destOrd="0" presId="urn:microsoft.com/office/officeart/2009/3/layout/StepUpProcess"/>
    <dgm:cxn modelId="{6CEE9EE9-840F-4B59-80B7-7386F1E9FFF2}" type="presParOf" srcId="{9AED88A0-9525-4EA1-B9FF-B87B113342D0}" destId="{4F70BEBA-5485-4CEC-BE7E-A01B14B76668}" srcOrd="9" destOrd="0" presId="urn:microsoft.com/office/officeart/2009/3/layout/StepUpProcess"/>
    <dgm:cxn modelId="{E1FF9A87-15F8-4110-87BC-733835AFB393}" type="presParOf" srcId="{4F70BEBA-5485-4CEC-BE7E-A01B14B76668}" destId="{751D07E1-950D-4954-8060-E1B98CE5367C}" srcOrd="0" destOrd="0" presId="urn:microsoft.com/office/officeart/2009/3/layout/StepUpProcess"/>
    <dgm:cxn modelId="{F1BC81A3-8F62-4487-B256-44067D085FC9}" type="presParOf" srcId="{9AED88A0-9525-4EA1-B9FF-B87B113342D0}" destId="{AAC415F6-245B-407B-8D6C-3F67048DADC9}" srcOrd="10" destOrd="0" presId="urn:microsoft.com/office/officeart/2009/3/layout/StepUpProcess"/>
    <dgm:cxn modelId="{BD1D5CDC-686D-46A4-AC47-448AB99154DE}" type="presParOf" srcId="{AAC415F6-245B-407B-8D6C-3F67048DADC9}" destId="{CF54D22B-3C21-4728-9955-EDBAA6B9325B}" srcOrd="0" destOrd="0" presId="urn:microsoft.com/office/officeart/2009/3/layout/StepUpProcess"/>
    <dgm:cxn modelId="{F2748214-6837-4E7E-B58F-AD9393DE20D7}" type="presParOf" srcId="{AAC415F6-245B-407B-8D6C-3F67048DADC9}" destId="{08CD9E79-78CE-44E8-B2FA-9D8C46DF388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0F65BCCB-3E76-4769-9ABC-264498F79B5A}"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3CD9BA57-450E-4987-8BCB-1D6FA2A2A806}">
      <dgm:prSet custT="1"/>
      <dgm:spPr/>
      <dgm:t>
        <a:bodyPr/>
        <a:lstStyle/>
        <a:p>
          <a:r>
            <a:rPr lang="en-US" sz="1700" dirty="0"/>
            <a:t>Resume commercials (pre-paid)</a:t>
          </a:r>
        </a:p>
      </dgm:t>
    </dgm:pt>
    <dgm:pt modelId="{29954FF6-66C3-4C78-BD43-F0BB6A1DCB49}" type="parTrans" cxnId="{672931A9-3CA8-45F5-84BF-788EF59969CB}">
      <dgm:prSet/>
      <dgm:spPr/>
      <dgm:t>
        <a:bodyPr/>
        <a:lstStyle/>
        <a:p>
          <a:endParaRPr lang="en-US"/>
        </a:p>
      </dgm:t>
    </dgm:pt>
    <dgm:pt modelId="{C68D5369-13F0-4177-AEE7-530B4FEC7E8C}" type="sibTrans" cxnId="{672931A9-3CA8-45F5-84BF-788EF59969CB}">
      <dgm:prSet/>
      <dgm:spPr/>
      <dgm:t>
        <a:bodyPr/>
        <a:lstStyle/>
        <a:p>
          <a:endParaRPr lang="en-US"/>
        </a:p>
      </dgm:t>
    </dgm:pt>
    <dgm:pt modelId="{F38A2D4F-BBF6-42D9-94BC-9305FEB50547}">
      <dgm:prSet custT="1"/>
      <dgm:spPr/>
      <dgm:t>
        <a:bodyPr/>
        <a:lstStyle/>
        <a:p>
          <a:r>
            <a:rPr lang="en-US" sz="1700" dirty="0"/>
            <a:t>Establish a better web presence, platform, &amp; analytics access</a:t>
          </a:r>
        </a:p>
      </dgm:t>
    </dgm:pt>
    <dgm:pt modelId="{F0B5F07D-2D87-4B46-90A2-D9368E080DD7}" type="parTrans" cxnId="{05A405E6-CEE3-401D-94E0-82599FF7579C}">
      <dgm:prSet/>
      <dgm:spPr/>
      <dgm:t>
        <a:bodyPr/>
        <a:lstStyle/>
        <a:p>
          <a:endParaRPr lang="en-US"/>
        </a:p>
      </dgm:t>
    </dgm:pt>
    <dgm:pt modelId="{775825F8-8CA7-488B-9F03-4024271C1CEB}" type="sibTrans" cxnId="{05A405E6-CEE3-401D-94E0-82599FF7579C}">
      <dgm:prSet/>
      <dgm:spPr/>
      <dgm:t>
        <a:bodyPr/>
        <a:lstStyle/>
        <a:p>
          <a:endParaRPr lang="en-US"/>
        </a:p>
      </dgm:t>
    </dgm:pt>
    <dgm:pt modelId="{12FB1CFD-E6FC-4920-A082-15DE4089F4E2}">
      <dgm:prSet custT="1"/>
      <dgm:spPr/>
      <dgm:t>
        <a:bodyPr/>
        <a:lstStyle/>
        <a:p>
          <a:r>
            <a:rPr lang="en-US" sz="1600" dirty="0"/>
            <a:t>Run more “Retarget” ads over time to encourage </a:t>
          </a:r>
          <a:r>
            <a:rPr lang="en-US" sz="1600" b="1" i="1" dirty="0"/>
            <a:t>Free Book </a:t>
          </a:r>
          <a:r>
            <a:rPr lang="en-US" sz="1600" dirty="0"/>
            <a:t>requests</a:t>
          </a:r>
        </a:p>
      </dgm:t>
    </dgm:pt>
    <dgm:pt modelId="{F733A4AB-7723-4E7D-9667-EBC9D3EC77BD}" type="parTrans" cxnId="{5BC2B07E-DCB0-4749-992C-2D79723050B2}">
      <dgm:prSet/>
      <dgm:spPr/>
      <dgm:t>
        <a:bodyPr/>
        <a:lstStyle/>
        <a:p>
          <a:endParaRPr lang="en-US"/>
        </a:p>
      </dgm:t>
    </dgm:pt>
    <dgm:pt modelId="{83546F88-F482-4E29-8BE6-8D72BB68F66C}" type="sibTrans" cxnId="{5BC2B07E-DCB0-4749-992C-2D79723050B2}">
      <dgm:prSet/>
      <dgm:spPr/>
      <dgm:t>
        <a:bodyPr/>
        <a:lstStyle/>
        <a:p>
          <a:endParaRPr lang="en-US"/>
        </a:p>
      </dgm:t>
    </dgm:pt>
    <dgm:pt modelId="{7ACDD5AD-BA9C-43EF-9E3E-7B1A5BA3E667}">
      <dgm:prSet custT="1"/>
      <dgm:spPr/>
      <dgm:t>
        <a:bodyPr/>
        <a:lstStyle/>
        <a:p>
          <a:r>
            <a:rPr lang="en-US" sz="1700" dirty="0"/>
            <a:t>Test additional campaign concepts</a:t>
          </a:r>
        </a:p>
      </dgm:t>
    </dgm:pt>
    <dgm:pt modelId="{9B83D61E-12FA-4233-9EBA-AC2A6CE5276F}" type="parTrans" cxnId="{9F5E220F-A3FE-4A6A-B1CC-B6271280A8CE}">
      <dgm:prSet/>
      <dgm:spPr/>
      <dgm:t>
        <a:bodyPr/>
        <a:lstStyle/>
        <a:p>
          <a:endParaRPr lang="en-US"/>
        </a:p>
      </dgm:t>
    </dgm:pt>
    <dgm:pt modelId="{6996A24D-9D04-4ECC-8FDD-AC38FB4565EB}" type="sibTrans" cxnId="{9F5E220F-A3FE-4A6A-B1CC-B6271280A8CE}">
      <dgm:prSet/>
      <dgm:spPr/>
      <dgm:t>
        <a:bodyPr/>
        <a:lstStyle/>
        <a:p>
          <a:endParaRPr lang="en-US"/>
        </a:p>
      </dgm:t>
    </dgm:pt>
    <dgm:pt modelId="{7C040831-79B8-4361-A802-6F051DEF6394}">
      <dgm:prSet/>
      <dgm:spPr/>
      <dgm:t>
        <a:bodyPr/>
        <a:lstStyle/>
        <a:p>
          <a:r>
            <a:rPr lang="en-US" dirty="0"/>
            <a:t>Use a </a:t>
          </a:r>
          <a:br>
            <a:rPr lang="en-US" dirty="0"/>
          </a:br>
          <a:r>
            <a:rPr lang="en-US" dirty="0"/>
            <a:t>variety of demographic voices for content creation</a:t>
          </a:r>
        </a:p>
      </dgm:t>
    </dgm:pt>
    <dgm:pt modelId="{C051216E-229C-495B-A0B3-5D8464D05669}" type="parTrans" cxnId="{C92CECDE-5514-4E50-AB50-D2E32DF25781}">
      <dgm:prSet/>
      <dgm:spPr/>
      <dgm:t>
        <a:bodyPr/>
        <a:lstStyle/>
        <a:p>
          <a:endParaRPr lang="en-US"/>
        </a:p>
      </dgm:t>
    </dgm:pt>
    <dgm:pt modelId="{FC061660-F6C4-4AAA-8175-5812830A3DF8}" type="sibTrans" cxnId="{C92CECDE-5514-4E50-AB50-D2E32DF25781}">
      <dgm:prSet/>
      <dgm:spPr/>
      <dgm:t>
        <a:bodyPr/>
        <a:lstStyle/>
        <a:p>
          <a:endParaRPr lang="en-US"/>
        </a:p>
      </dgm:t>
    </dgm:pt>
    <dgm:pt modelId="{A3DE2950-A07C-4716-9F71-B9719D6A1A7D}">
      <dgm:prSet custT="1"/>
      <dgm:spPr/>
      <dgm:t>
        <a:bodyPr/>
        <a:lstStyle/>
        <a:p>
          <a:r>
            <a:rPr lang="en-US" sz="1700"/>
            <a:t>Invest </a:t>
          </a:r>
          <a:r>
            <a:rPr lang="en-US" sz="1700" dirty="0"/>
            <a:t>in more Facebook ads (photo and/or video)</a:t>
          </a:r>
        </a:p>
      </dgm:t>
    </dgm:pt>
    <dgm:pt modelId="{34B73052-C0E7-48EF-BE14-D343D533F456}" type="parTrans" cxnId="{83F8F34E-1F16-4A0D-892A-90DA817C91A8}">
      <dgm:prSet/>
      <dgm:spPr/>
      <dgm:t>
        <a:bodyPr/>
        <a:lstStyle/>
        <a:p>
          <a:endParaRPr lang="en-US"/>
        </a:p>
      </dgm:t>
    </dgm:pt>
    <dgm:pt modelId="{16258C3A-596F-44DD-B131-3B1BF7F88A31}" type="sibTrans" cxnId="{83F8F34E-1F16-4A0D-892A-90DA817C91A8}">
      <dgm:prSet/>
      <dgm:spPr/>
      <dgm:t>
        <a:bodyPr/>
        <a:lstStyle/>
        <a:p>
          <a:endParaRPr lang="en-US"/>
        </a:p>
      </dgm:t>
    </dgm:pt>
    <dgm:pt modelId="{F3504F0E-62CA-414D-A41A-18F286BDEA31}" type="pres">
      <dgm:prSet presAssocID="{0F65BCCB-3E76-4769-9ABC-264498F79B5A}" presName="CompostProcess" presStyleCnt="0">
        <dgm:presLayoutVars>
          <dgm:dir/>
          <dgm:resizeHandles val="exact"/>
        </dgm:presLayoutVars>
      </dgm:prSet>
      <dgm:spPr/>
    </dgm:pt>
    <dgm:pt modelId="{3B997B37-42F6-46C1-B5D2-2A56FFEA6124}" type="pres">
      <dgm:prSet presAssocID="{0F65BCCB-3E76-4769-9ABC-264498F79B5A}" presName="arrow" presStyleLbl="bgShp" presStyleIdx="0" presStyleCnt="1"/>
      <dgm:spPr/>
    </dgm:pt>
    <dgm:pt modelId="{9176098E-E18D-4AA6-8FB8-94D1FB7E0776}" type="pres">
      <dgm:prSet presAssocID="{0F65BCCB-3E76-4769-9ABC-264498F79B5A}" presName="linearProcess" presStyleCnt="0"/>
      <dgm:spPr/>
    </dgm:pt>
    <dgm:pt modelId="{615CEAF2-4BDC-43D2-A70E-273D5F48A2F9}" type="pres">
      <dgm:prSet presAssocID="{3CD9BA57-450E-4987-8BCB-1D6FA2A2A806}" presName="textNode" presStyleLbl="node1" presStyleIdx="0" presStyleCnt="6">
        <dgm:presLayoutVars>
          <dgm:bulletEnabled val="1"/>
        </dgm:presLayoutVars>
      </dgm:prSet>
      <dgm:spPr/>
    </dgm:pt>
    <dgm:pt modelId="{FE45C4C8-9751-48E7-94BA-EC92BF967990}" type="pres">
      <dgm:prSet presAssocID="{C68D5369-13F0-4177-AEE7-530B4FEC7E8C}" presName="sibTrans" presStyleCnt="0"/>
      <dgm:spPr/>
    </dgm:pt>
    <dgm:pt modelId="{2F07E4E9-13E4-4F96-8279-E7237CC70A33}" type="pres">
      <dgm:prSet presAssocID="{F38A2D4F-BBF6-42D9-94BC-9305FEB50547}" presName="textNode" presStyleLbl="node1" presStyleIdx="1" presStyleCnt="6">
        <dgm:presLayoutVars>
          <dgm:bulletEnabled val="1"/>
        </dgm:presLayoutVars>
      </dgm:prSet>
      <dgm:spPr/>
    </dgm:pt>
    <dgm:pt modelId="{BF81A9E1-BDD6-43A7-9BB2-CE0685AFC07A}" type="pres">
      <dgm:prSet presAssocID="{775825F8-8CA7-488B-9F03-4024271C1CEB}" presName="sibTrans" presStyleCnt="0"/>
      <dgm:spPr/>
    </dgm:pt>
    <dgm:pt modelId="{288FC9DB-6C59-4C0A-A6D4-1EDEEEE903CF}" type="pres">
      <dgm:prSet presAssocID="{A3DE2950-A07C-4716-9F71-B9719D6A1A7D}" presName="textNode" presStyleLbl="node1" presStyleIdx="2" presStyleCnt="6">
        <dgm:presLayoutVars>
          <dgm:bulletEnabled val="1"/>
        </dgm:presLayoutVars>
      </dgm:prSet>
      <dgm:spPr/>
    </dgm:pt>
    <dgm:pt modelId="{D88BA2BC-8964-4BC7-8E6B-3F0D9BB8982F}" type="pres">
      <dgm:prSet presAssocID="{16258C3A-596F-44DD-B131-3B1BF7F88A31}" presName="sibTrans" presStyleCnt="0"/>
      <dgm:spPr/>
    </dgm:pt>
    <dgm:pt modelId="{93B39705-B021-4D54-91F5-DF6466C92A49}" type="pres">
      <dgm:prSet presAssocID="{12FB1CFD-E6FC-4920-A082-15DE4089F4E2}" presName="textNode" presStyleLbl="node1" presStyleIdx="3" presStyleCnt="6">
        <dgm:presLayoutVars>
          <dgm:bulletEnabled val="1"/>
        </dgm:presLayoutVars>
      </dgm:prSet>
      <dgm:spPr/>
    </dgm:pt>
    <dgm:pt modelId="{38469948-0A29-4605-9216-53570CBDE3FA}" type="pres">
      <dgm:prSet presAssocID="{83546F88-F482-4E29-8BE6-8D72BB68F66C}" presName="sibTrans" presStyleCnt="0"/>
      <dgm:spPr/>
    </dgm:pt>
    <dgm:pt modelId="{E757F576-D6FA-481D-8FAA-CBB2DAABBAD2}" type="pres">
      <dgm:prSet presAssocID="{7ACDD5AD-BA9C-43EF-9E3E-7B1A5BA3E667}" presName="textNode" presStyleLbl="node1" presStyleIdx="4" presStyleCnt="6">
        <dgm:presLayoutVars>
          <dgm:bulletEnabled val="1"/>
        </dgm:presLayoutVars>
      </dgm:prSet>
      <dgm:spPr/>
    </dgm:pt>
    <dgm:pt modelId="{10091356-BCFB-464F-96DE-C44E4101F704}" type="pres">
      <dgm:prSet presAssocID="{6996A24D-9D04-4ECC-8FDD-AC38FB4565EB}" presName="sibTrans" presStyleCnt="0"/>
      <dgm:spPr/>
    </dgm:pt>
    <dgm:pt modelId="{C824572B-BA7E-4497-856D-B50C8B5D59C0}" type="pres">
      <dgm:prSet presAssocID="{7C040831-79B8-4361-A802-6F051DEF6394}" presName="textNode" presStyleLbl="node1" presStyleIdx="5" presStyleCnt="6">
        <dgm:presLayoutVars>
          <dgm:bulletEnabled val="1"/>
        </dgm:presLayoutVars>
      </dgm:prSet>
      <dgm:spPr/>
    </dgm:pt>
  </dgm:ptLst>
  <dgm:cxnLst>
    <dgm:cxn modelId="{9F5E220F-A3FE-4A6A-B1CC-B6271280A8CE}" srcId="{0F65BCCB-3E76-4769-9ABC-264498F79B5A}" destId="{7ACDD5AD-BA9C-43EF-9E3E-7B1A5BA3E667}" srcOrd="4" destOrd="0" parTransId="{9B83D61E-12FA-4233-9EBA-AC2A6CE5276F}" sibTransId="{6996A24D-9D04-4ECC-8FDD-AC38FB4565EB}"/>
    <dgm:cxn modelId="{40782822-2ED1-4546-9F69-F9C48F05FB3D}" type="presOf" srcId="{7C040831-79B8-4361-A802-6F051DEF6394}" destId="{C824572B-BA7E-4497-856D-B50C8B5D59C0}" srcOrd="0" destOrd="0" presId="urn:microsoft.com/office/officeart/2005/8/layout/hProcess9"/>
    <dgm:cxn modelId="{02244729-AC6B-4302-AF50-8D373C6DA732}" type="presOf" srcId="{F38A2D4F-BBF6-42D9-94BC-9305FEB50547}" destId="{2F07E4E9-13E4-4F96-8279-E7237CC70A33}" srcOrd="0" destOrd="0" presId="urn:microsoft.com/office/officeart/2005/8/layout/hProcess9"/>
    <dgm:cxn modelId="{E9769549-DE10-4580-BFB2-19164953E6C6}" type="presOf" srcId="{7ACDD5AD-BA9C-43EF-9E3E-7B1A5BA3E667}" destId="{E757F576-D6FA-481D-8FAA-CBB2DAABBAD2}" srcOrd="0" destOrd="0" presId="urn:microsoft.com/office/officeart/2005/8/layout/hProcess9"/>
    <dgm:cxn modelId="{83F8F34E-1F16-4A0D-892A-90DA817C91A8}" srcId="{0F65BCCB-3E76-4769-9ABC-264498F79B5A}" destId="{A3DE2950-A07C-4716-9F71-B9719D6A1A7D}" srcOrd="2" destOrd="0" parTransId="{34B73052-C0E7-48EF-BE14-D343D533F456}" sibTransId="{16258C3A-596F-44DD-B131-3B1BF7F88A31}"/>
    <dgm:cxn modelId="{5BC2B07E-DCB0-4749-992C-2D79723050B2}" srcId="{0F65BCCB-3E76-4769-9ABC-264498F79B5A}" destId="{12FB1CFD-E6FC-4920-A082-15DE4089F4E2}" srcOrd="3" destOrd="0" parTransId="{F733A4AB-7723-4E7D-9667-EBC9D3EC77BD}" sibTransId="{83546F88-F482-4E29-8BE6-8D72BB68F66C}"/>
    <dgm:cxn modelId="{672931A9-3CA8-45F5-84BF-788EF59969CB}" srcId="{0F65BCCB-3E76-4769-9ABC-264498F79B5A}" destId="{3CD9BA57-450E-4987-8BCB-1D6FA2A2A806}" srcOrd="0" destOrd="0" parTransId="{29954FF6-66C3-4C78-BD43-F0BB6A1DCB49}" sibTransId="{C68D5369-13F0-4177-AEE7-530B4FEC7E8C}"/>
    <dgm:cxn modelId="{B635ADAF-3DF0-4BFD-B8F0-712B8B546CA5}" type="presOf" srcId="{A3DE2950-A07C-4716-9F71-B9719D6A1A7D}" destId="{288FC9DB-6C59-4C0A-A6D4-1EDEEEE903CF}" srcOrd="0" destOrd="0" presId="urn:microsoft.com/office/officeart/2005/8/layout/hProcess9"/>
    <dgm:cxn modelId="{0443CDB2-210D-4496-8540-10336F215D77}" type="presOf" srcId="{12FB1CFD-E6FC-4920-A082-15DE4089F4E2}" destId="{93B39705-B021-4D54-91F5-DF6466C92A49}" srcOrd="0" destOrd="0" presId="urn:microsoft.com/office/officeart/2005/8/layout/hProcess9"/>
    <dgm:cxn modelId="{164BA4C3-B6E7-408E-9ABB-853BF8B6FE75}" type="presOf" srcId="{3CD9BA57-450E-4987-8BCB-1D6FA2A2A806}" destId="{615CEAF2-4BDC-43D2-A70E-273D5F48A2F9}" srcOrd="0" destOrd="0" presId="urn:microsoft.com/office/officeart/2005/8/layout/hProcess9"/>
    <dgm:cxn modelId="{C92CECDE-5514-4E50-AB50-D2E32DF25781}" srcId="{0F65BCCB-3E76-4769-9ABC-264498F79B5A}" destId="{7C040831-79B8-4361-A802-6F051DEF6394}" srcOrd="5" destOrd="0" parTransId="{C051216E-229C-495B-A0B3-5D8464D05669}" sibTransId="{FC061660-F6C4-4AAA-8175-5812830A3DF8}"/>
    <dgm:cxn modelId="{05A405E6-CEE3-401D-94E0-82599FF7579C}" srcId="{0F65BCCB-3E76-4769-9ABC-264498F79B5A}" destId="{F38A2D4F-BBF6-42D9-94BC-9305FEB50547}" srcOrd="1" destOrd="0" parTransId="{F0B5F07D-2D87-4B46-90A2-D9368E080DD7}" sibTransId="{775825F8-8CA7-488B-9F03-4024271C1CEB}"/>
    <dgm:cxn modelId="{8409BEE7-6543-4DAF-BC23-75D25BB401D3}" type="presOf" srcId="{0F65BCCB-3E76-4769-9ABC-264498F79B5A}" destId="{F3504F0E-62CA-414D-A41A-18F286BDEA31}" srcOrd="0" destOrd="0" presId="urn:microsoft.com/office/officeart/2005/8/layout/hProcess9"/>
    <dgm:cxn modelId="{1C3B7352-D1DC-4657-ACD6-73F8A9828813}" type="presParOf" srcId="{F3504F0E-62CA-414D-A41A-18F286BDEA31}" destId="{3B997B37-42F6-46C1-B5D2-2A56FFEA6124}" srcOrd="0" destOrd="0" presId="urn:microsoft.com/office/officeart/2005/8/layout/hProcess9"/>
    <dgm:cxn modelId="{0E45AF09-44D6-44E5-BE2A-6CBE012A2FD4}" type="presParOf" srcId="{F3504F0E-62CA-414D-A41A-18F286BDEA31}" destId="{9176098E-E18D-4AA6-8FB8-94D1FB7E0776}" srcOrd="1" destOrd="0" presId="urn:microsoft.com/office/officeart/2005/8/layout/hProcess9"/>
    <dgm:cxn modelId="{57D74E11-D95F-416E-9862-9FC4E7C8E1B8}" type="presParOf" srcId="{9176098E-E18D-4AA6-8FB8-94D1FB7E0776}" destId="{615CEAF2-4BDC-43D2-A70E-273D5F48A2F9}" srcOrd="0" destOrd="0" presId="urn:microsoft.com/office/officeart/2005/8/layout/hProcess9"/>
    <dgm:cxn modelId="{A94B320B-8B49-4A18-84B5-06BCBDA2111B}" type="presParOf" srcId="{9176098E-E18D-4AA6-8FB8-94D1FB7E0776}" destId="{FE45C4C8-9751-48E7-94BA-EC92BF967990}" srcOrd="1" destOrd="0" presId="urn:microsoft.com/office/officeart/2005/8/layout/hProcess9"/>
    <dgm:cxn modelId="{EFB72C4A-DEEF-4DDD-90ED-D8040776E54B}" type="presParOf" srcId="{9176098E-E18D-4AA6-8FB8-94D1FB7E0776}" destId="{2F07E4E9-13E4-4F96-8279-E7237CC70A33}" srcOrd="2" destOrd="0" presId="urn:microsoft.com/office/officeart/2005/8/layout/hProcess9"/>
    <dgm:cxn modelId="{0C1FD6DE-2823-409F-9F9D-D5F599C76EA8}" type="presParOf" srcId="{9176098E-E18D-4AA6-8FB8-94D1FB7E0776}" destId="{BF81A9E1-BDD6-43A7-9BB2-CE0685AFC07A}" srcOrd="3" destOrd="0" presId="urn:microsoft.com/office/officeart/2005/8/layout/hProcess9"/>
    <dgm:cxn modelId="{CCE0C3F6-DE1B-414C-8233-505B53B8CE33}" type="presParOf" srcId="{9176098E-E18D-4AA6-8FB8-94D1FB7E0776}" destId="{288FC9DB-6C59-4C0A-A6D4-1EDEEEE903CF}" srcOrd="4" destOrd="0" presId="urn:microsoft.com/office/officeart/2005/8/layout/hProcess9"/>
    <dgm:cxn modelId="{7A44F6F9-A760-4876-86C2-B9971FF7A7DD}" type="presParOf" srcId="{9176098E-E18D-4AA6-8FB8-94D1FB7E0776}" destId="{D88BA2BC-8964-4BC7-8E6B-3F0D9BB8982F}" srcOrd="5" destOrd="0" presId="urn:microsoft.com/office/officeart/2005/8/layout/hProcess9"/>
    <dgm:cxn modelId="{DBA4A2B0-750B-42AF-85CC-5553A5DDFD96}" type="presParOf" srcId="{9176098E-E18D-4AA6-8FB8-94D1FB7E0776}" destId="{93B39705-B021-4D54-91F5-DF6466C92A49}" srcOrd="6" destOrd="0" presId="urn:microsoft.com/office/officeart/2005/8/layout/hProcess9"/>
    <dgm:cxn modelId="{08ABFF53-C605-44BE-AFD9-392756183EE0}" type="presParOf" srcId="{9176098E-E18D-4AA6-8FB8-94D1FB7E0776}" destId="{38469948-0A29-4605-9216-53570CBDE3FA}" srcOrd="7" destOrd="0" presId="urn:microsoft.com/office/officeart/2005/8/layout/hProcess9"/>
    <dgm:cxn modelId="{F0A5506B-BF01-40D3-8EE3-59B604CFE628}" type="presParOf" srcId="{9176098E-E18D-4AA6-8FB8-94D1FB7E0776}" destId="{E757F576-D6FA-481D-8FAA-CBB2DAABBAD2}" srcOrd="8" destOrd="0" presId="urn:microsoft.com/office/officeart/2005/8/layout/hProcess9"/>
    <dgm:cxn modelId="{7E000496-435E-456C-B475-D1F7BF390CB8}" type="presParOf" srcId="{9176098E-E18D-4AA6-8FB8-94D1FB7E0776}" destId="{10091356-BCFB-464F-96DE-C44E4101F704}" srcOrd="9" destOrd="0" presId="urn:microsoft.com/office/officeart/2005/8/layout/hProcess9"/>
    <dgm:cxn modelId="{DD0D0406-EBCD-43A8-88BE-E36EF3CC9067}" type="presParOf" srcId="{9176098E-E18D-4AA6-8FB8-94D1FB7E0776}" destId="{C824572B-BA7E-4497-856D-B50C8B5D59C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6AE842-6F87-4C40-8EFF-F8C1265CC3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12B9973-57E4-469A-81A2-C71D06931D29}">
      <dgm:prSet/>
      <dgm:spPr/>
      <dgm:t>
        <a:bodyPr/>
        <a:lstStyle/>
        <a:p>
          <a:r>
            <a:rPr lang="en-US" dirty="0"/>
            <a:t>Commercials pre-developed for different market</a:t>
          </a:r>
        </a:p>
      </dgm:t>
    </dgm:pt>
    <dgm:pt modelId="{5F504E38-DBEA-431A-B43D-C10EB47C8274}" type="parTrans" cxnId="{7ECCCE2F-C291-430F-8D2A-F608FA399360}">
      <dgm:prSet/>
      <dgm:spPr/>
      <dgm:t>
        <a:bodyPr/>
        <a:lstStyle/>
        <a:p>
          <a:endParaRPr lang="en-US"/>
        </a:p>
      </dgm:t>
    </dgm:pt>
    <dgm:pt modelId="{D2C5CEF0-6187-4F2F-810E-65C027E6961E}" type="sibTrans" cxnId="{7ECCCE2F-C291-430F-8D2A-F608FA399360}">
      <dgm:prSet/>
      <dgm:spPr/>
      <dgm:t>
        <a:bodyPr/>
        <a:lstStyle/>
        <a:p>
          <a:endParaRPr lang="en-US"/>
        </a:p>
      </dgm:t>
    </dgm:pt>
    <dgm:pt modelId="{65F86D94-1CF8-44BF-8EC7-AF39FAA21C78}">
      <dgm:prSet/>
      <dgm:spPr/>
      <dgm:t>
        <a:bodyPr/>
        <a:lstStyle/>
        <a:p>
          <a:r>
            <a:rPr lang="en-US" dirty="0"/>
            <a:t>Commercials purchased before social campaign developed</a:t>
          </a:r>
        </a:p>
      </dgm:t>
    </dgm:pt>
    <dgm:pt modelId="{9A56535F-FBAF-4ACA-8748-8399F44489F1}" type="parTrans" cxnId="{BFC500B7-AB8D-48CE-8E73-B935A06F7154}">
      <dgm:prSet/>
      <dgm:spPr/>
      <dgm:t>
        <a:bodyPr/>
        <a:lstStyle/>
        <a:p>
          <a:endParaRPr lang="en-US"/>
        </a:p>
      </dgm:t>
    </dgm:pt>
    <dgm:pt modelId="{32F660AC-63FF-4727-8778-AC54CF18642A}" type="sibTrans" cxnId="{BFC500B7-AB8D-48CE-8E73-B935A06F7154}">
      <dgm:prSet/>
      <dgm:spPr/>
      <dgm:t>
        <a:bodyPr/>
        <a:lstStyle/>
        <a:p>
          <a:endParaRPr lang="en-US"/>
        </a:p>
      </dgm:t>
    </dgm:pt>
    <dgm:pt modelId="{B0DDD6AD-2EAF-44C4-91BE-6111BDA4ED9B}">
      <dgm:prSet/>
      <dgm:spPr/>
      <dgm:t>
        <a:bodyPr/>
        <a:lstStyle/>
        <a:p>
          <a:r>
            <a:rPr lang="en-US"/>
            <a:t>Website provided too much information</a:t>
          </a:r>
        </a:p>
      </dgm:t>
    </dgm:pt>
    <dgm:pt modelId="{03C9539A-58C4-49E5-9E41-42864ADE58A2}" type="parTrans" cxnId="{0E97B90E-7206-4678-8287-A96F704776B5}">
      <dgm:prSet/>
      <dgm:spPr/>
      <dgm:t>
        <a:bodyPr/>
        <a:lstStyle/>
        <a:p>
          <a:endParaRPr lang="en-US"/>
        </a:p>
      </dgm:t>
    </dgm:pt>
    <dgm:pt modelId="{BF0F88A3-8DFF-440F-B7F9-259D23D62763}" type="sibTrans" cxnId="{0E97B90E-7206-4678-8287-A96F704776B5}">
      <dgm:prSet/>
      <dgm:spPr/>
      <dgm:t>
        <a:bodyPr/>
        <a:lstStyle/>
        <a:p>
          <a:endParaRPr lang="en-US"/>
        </a:p>
      </dgm:t>
    </dgm:pt>
    <dgm:pt modelId="{29E25BA6-2E17-4E21-BF2E-F1E4E42B2192}">
      <dgm:prSet/>
      <dgm:spPr/>
      <dgm:t>
        <a:bodyPr/>
        <a:lstStyle/>
        <a:p>
          <a:r>
            <a:rPr lang="en-US"/>
            <a:t>Quick website revamp needed more attention</a:t>
          </a:r>
        </a:p>
      </dgm:t>
    </dgm:pt>
    <dgm:pt modelId="{AA80B8E9-0E93-4E2E-8C37-3055065C6136}" type="parTrans" cxnId="{C6E521D2-5975-4AC3-8EA1-59D734DFED1A}">
      <dgm:prSet/>
      <dgm:spPr/>
      <dgm:t>
        <a:bodyPr/>
        <a:lstStyle/>
        <a:p>
          <a:endParaRPr lang="en-US"/>
        </a:p>
      </dgm:t>
    </dgm:pt>
    <dgm:pt modelId="{F938EA30-98CD-477D-9F94-1ABC4F2DD0D1}" type="sibTrans" cxnId="{C6E521D2-5975-4AC3-8EA1-59D734DFED1A}">
      <dgm:prSet/>
      <dgm:spPr/>
      <dgm:t>
        <a:bodyPr/>
        <a:lstStyle/>
        <a:p>
          <a:endParaRPr lang="en-US"/>
        </a:p>
      </dgm:t>
    </dgm:pt>
    <dgm:pt modelId="{D6C9F64E-A014-42EF-A237-3FE05D87C05B}">
      <dgm:prSet/>
      <dgm:spPr/>
      <dgm:t>
        <a:bodyPr/>
        <a:lstStyle/>
        <a:p>
          <a:r>
            <a:rPr lang="en-US" dirty="0"/>
            <a:t>Analytics access and availability: three people had different sets of information making it difficult to effectively track results – some results are still unknown</a:t>
          </a:r>
        </a:p>
      </dgm:t>
    </dgm:pt>
    <dgm:pt modelId="{C85767EA-15B9-42A8-A7F9-9BF58F332CB4}" type="parTrans" cxnId="{67FA6477-FC8F-4A65-824B-50013637C918}">
      <dgm:prSet/>
      <dgm:spPr/>
      <dgm:t>
        <a:bodyPr/>
        <a:lstStyle/>
        <a:p>
          <a:endParaRPr lang="en-US"/>
        </a:p>
      </dgm:t>
    </dgm:pt>
    <dgm:pt modelId="{C544DD87-F5DC-49FC-B703-A5D62D5BB4E0}" type="sibTrans" cxnId="{67FA6477-FC8F-4A65-824B-50013637C918}">
      <dgm:prSet/>
      <dgm:spPr/>
      <dgm:t>
        <a:bodyPr/>
        <a:lstStyle/>
        <a:p>
          <a:endParaRPr lang="en-US"/>
        </a:p>
      </dgm:t>
    </dgm:pt>
    <dgm:pt modelId="{7D631EB6-73C0-4E94-BBDE-F40B2F8E139C}" type="pres">
      <dgm:prSet presAssocID="{2F6AE842-6F87-4C40-8EFF-F8C1265CC3B2}" presName="vert0" presStyleCnt="0">
        <dgm:presLayoutVars>
          <dgm:dir/>
          <dgm:animOne val="branch"/>
          <dgm:animLvl val="lvl"/>
        </dgm:presLayoutVars>
      </dgm:prSet>
      <dgm:spPr/>
    </dgm:pt>
    <dgm:pt modelId="{CD3AA541-A59C-42D2-B913-FD7001DEFC3B}" type="pres">
      <dgm:prSet presAssocID="{012B9973-57E4-469A-81A2-C71D06931D29}" presName="thickLine" presStyleLbl="alignNode1" presStyleIdx="0" presStyleCnt="5"/>
      <dgm:spPr/>
    </dgm:pt>
    <dgm:pt modelId="{6076DE41-63EA-4CD3-8896-800331A73E48}" type="pres">
      <dgm:prSet presAssocID="{012B9973-57E4-469A-81A2-C71D06931D29}" presName="horz1" presStyleCnt="0"/>
      <dgm:spPr/>
    </dgm:pt>
    <dgm:pt modelId="{FBFCF418-CC02-4A89-A50E-D16BC24DC49D}" type="pres">
      <dgm:prSet presAssocID="{012B9973-57E4-469A-81A2-C71D06931D29}" presName="tx1" presStyleLbl="revTx" presStyleIdx="0" presStyleCnt="5"/>
      <dgm:spPr/>
    </dgm:pt>
    <dgm:pt modelId="{291A08EE-F126-4D6A-A561-80959BECB9D8}" type="pres">
      <dgm:prSet presAssocID="{012B9973-57E4-469A-81A2-C71D06931D29}" presName="vert1" presStyleCnt="0"/>
      <dgm:spPr/>
    </dgm:pt>
    <dgm:pt modelId="{BBF78B46-38F5-4496-BD27-6AE903C15303}" type="pres">
      <dgm:prSet presAssocID="{65F86D94-1CF8-44BF-8EC7-AF39FAA21C78}" presName="thickLine" presStyleLbl="alignNode1" presStyleIdx="1" presStyleCnt="5"/>
      <dgm:spPr/>
    </dgm:pt>
    <dgm:pt modelId="{4F4AB2C3-F1D1-40D3-A367-BF5B1B7FA6D1}" type="pres">
      <dgm:prSet presAssocID="{65F86D94-1CF8-44BF-8EC7-AF39FAA21C78}" presName="horz1" presStyleCnt="0"/>
      <dgm:spPr/>
    </dgm:pt>
    <dgm:pt modelId="{4A0A43B5-6C92-48E2-9FE2-17814D263811}" type="pres">
      <dgm:prSet presAssocID="{65F86D94-1CF8-44BF-8EC7-AF39FAA21C78}" presName="tx1" presStyleLbl="revTx" presStyleIdx="1" presStyleCnt="5"/>
      <dgm:spPr/>
    </dgm:pt>
    <dgm:pt modelId="{85A2268C-BF9E-4777-A9EB-8525A5B9A0B2}" type="pres">
      <dgm:prSet presAssocID="{65F86D94-1CF8-44BF-8EC7-AF39FAA21C78}" presName="vert1" presStyleCnt="0"/>
      <dgm:spPr/>
    </dgm:pt>
    <dgm:pt modelId="{FFAEA410-81F3-46F2-930C-9E9A1CF864B5}" type="pres">
      <dgm:prSet presAssocID="{B0DDD6AD-2EAF-44C4-91BE-6111BDA4ED9B}" presName="thickLine" presStyleLbl="alignNode1" presStyleIdx="2" presStyleCnt="5"/>
      <dgm:spPr/>
    </dgm:pt>
    <dgm:pt modelId="{860BA43A-A58B-48CD-9112-3338CB975F9F}" type="pres">
      <dgm:prSet presAssocID="{B0DDD6AD-2EAF-44C4-91BE-6111BDA4ED9B}" presName="horz1" presStyleCnt="0"/>
      <dgm:spPr/>
    </dgm:pt>
    <dgm:pt modelId="{FC5D8A0B-E3DB-44E9-AB4B-9007C1AD853E}" type="pres">
      <dgm:prSet presAssocID="{B0DDD6AD-2EAF-44C4-91BE-6111BDA4ED9B}" presName="tx1" presStyleLbl="revTx" presStyleIdx="2" presStyleCnt="5"/>
      <dgm:spPr/>
    </dgm:pt>
    <dgm:pt modelId="{1F67C7EE-EA1B-483C-AF17-052570D1C5AE}" type="pres">
      <dgm:prSet presAssocID="{B0DDD6AD-2EAF-44C4-91BE-6111BDA4ED9B}" presName="vert1" presStyleCnt="0"/>
      <dgm:spPr/>
    </dgm:pt>
    <dgm:pt modelId="{964B7EF7-3257-4D1E-B7C6-FC5167A9EFFE}" type="pres">
      <dgm:prSet presAssocID="{29E25BA6-2E17-4E21-BF2E-F1E4E42B2192}" presName="thickLine" presStyleLbl="alignNode1" presStyleIdx="3" presStyleCnt="5"/>
      <dgm:spPr/>
    </dgm:pt>
    <dgm:pt modelId="{C886B352-2594-4BE4-98D4-C4E43B12CBFA}" type="pres">
      <dgm:prSet presAssocID="{29E25BA6-2E17-4E21-BF2E-F1E4E42B2192}" presName="horz1" presStyleCnt="0"/>
      <dgm:spPr/>
    </dgm:pt>
    <dgm:pt modelId="{EDB17D90-91B0-40B2-A12F-99A00CD565D5}" type="pres">
      <dgm:prSet presAssocID="{29E25BA6-2E17-4E21-BF2E-F1E4E42B2192}" presName="tx1" presStyleLbl="revTx" presStyleIdx="3" presStyleCnt="5"/>
      <dgm:spPr/>
    </dgm:pt>
    <dgm:pt modelId="{FA6177B5-A4F2-4528-9E96-1F45FEF802D7}" type="pres">
      <dgm:prSet presAssocID="{29E25BA6-2E17-4E21-BF2E-F1E4E42B2192}" presName="vert1" presStyleCnt="0"/>
      <dgm:spPr/>
    </dgm:pt>
    <dgm:pt modelId="{FE5A5E5E-FA71-4AF5-A6EE-D7577CF47B59}" type="pres">
      <dgm:prSet presAssocID="{D6C9F64E-A014-42EF-A237-3FE05D87C05B}" presName="thickLine" presStyleLbl="alignNode1" presStyleIdx="4" presStyleCnt="5"/>
      <dgm:spPr/>
    </dgm:pt>
    <dgm:pt modelId="{FAAB7D3C-7575-4A35-831D-263E07737B68}" type="pres">
      <dgm:prSet presAssocID="{D6C9F64E-A014-42EF-A237-3FE05D87C05B}" presName="horz1" presStyleCnt="0"/>
      <dgm:spPr/>
    </dgm:pt>
    <dgm:pt modelId="{F4E3B485-4E13-4906-83F5-64081A91E842}" type="pres">
      <dgm:prSet presAssocID="{D6C9F64E-A014-42EF-A237-3FE05D87C05B}" presName="tx1" presStyleLbl="revTx" presStyleIdx="4" presStyleCnt="5"/>
      <dgm:spPr/>
    </dgm:pt>
    <dgm:pt modelId="{4D3F3628-82ED-4CCB-85E7-FE8A9EEE9AAB}" type="pres">
      <dgm:prSet presAssocID="{D6C9F64E-A014-42EF-A237-3FE05D87C05B}" presName="vert1" presStyleCnt="0"/>
      <dgm:spPr/>
    </dgm:pt>
  </dgm:ptLst>
  <dgm:cxnLst>
    <dgm:cxn modelId="{464F9B04-7207-4D7F-87F1-55EC1DF43E80}" type="presOf" srcId="{B0DDD6AD-2EAF-44C4-91BE-6111BDA4ED9B}" destId="{FC5D8A0B-E3DB-44E9-AB4B-9007C1AD853E}" srcOrd="0" destOrd="0" presId="urn:microsoft.com/office/officeart/2008/layout/LinedList"/>
    <dgm:cxn modelId="{0E97B90E-7206-4678-8287-A96F704776B5}" srcId="{2F6AE842-6F87-4C40-8EFF-F8C1265CC3B2}" destId="{B0DDD6AD-2EAF-44C4-91BE-6111BDA4ED9B}" srcOrd="2" destOrd="0" parTransId="{03C9539A-58C4-49E5-9E41-42864ADE58A2}" sibTransId="{BF0F88A3-8DFF-440F-B7F9-259D23D62763}"/>
    <dgm:cxn modelId="{AD644C24-8BF1-49C6-BBE9-281FC0C1AFFA}" type="presOf" srcId="{2F6AE842-6F87-4C40-8EFF-F8C1265CC3B2}" destId="{7D631EB6-73C0-4E94-BBDE-F40B2F8E139C}" srcOrd="0" destOrd="0" presId="urn:microsoft.com/office/officeart/2008/layout/LinedList"/>
    <dgm:cxn modelId="{7ECCCE2F-C291-430F-8D2A-F608FA399360}" srcId="{2F6AE842-6F87-4C40-8EFF-F8C1265CC3B2}" destId="{012B9973-57E4-469A-81A2-C71D06931D29}" srcOrd="0" destOrd="0" parTransId="{5F504E38-DBEA-431A-B43D-C10EB47C8274}" sibTransId="{D2C5CEF0-6187-4F2F-810E-65C027E6961E}"/>
    <dgm:cxn modelId="{58422070-FC5B-407F-B109-E5BF5F284F37}" type="presOf" srcId="{012B9973-57E4-469A-81A2-C71D06931D29}" destId="{FBFCF418-CC02-4A89-A50E-D16BC24DC49D}" srcOrd="0" destOrd="0" presId="urn:microsoft.com/office/officeart/2008/layout/LinedList"/>
    <dgm:cxn modelId="{67FA6477-FC8F-4A65-824B-50013637C918}" srcId="{2F6AE842-6F87-4C40-8EFF-F8C1265CC3B2}" destId="{D6C9F64E-A014-42EF-A237-3FE05D87C05B}" srcOrd="4" destOrd="0" parTransId="{C85767EA-15B9-42A8-A7F9-9BF58F332CB4}" sibTransId="{C544DD87-F5DC-49FC-B703-A5D62D5BB4E0}"/>
    <dgm:cxn modelId="{3F52EB7A-444C-4471-BB8C-66C6600D1189}" type="presOf" srcId="{D6C9F64E-A014-42EF-A237-3FE05D87C05B}" destId="{F4E3B485-4E13-4906-83F5-64081A91E842}" srcOrd="0" destOrd="0" presId="urn:microsoft.com/office/officeart/2008/layout/LinedList"/>
    <dgm:cxn modelId="{EC189A9F-25F2-46A1-BA74-DE10A665C9E2}" type="presOf" srcId="{29E25BA6-2E17-4E21-BF2E-F1E4E42B2192}" destId="{EDB17D90-91B0-40B2-A12F-99A00CD565D5}" srcOrd="0" destOrd="0" presId="urn:microsoft.com/office/officeart/2008/layout/LinedList"/>
    <dgm:cxn modelId="{BFC500B7-AB8D-48CE-8E73-B935A06F7154}" srcId="{2F6AE842-6F87-4C40-8EFF-F8C1265CC3B2}" destId="{65F86D94-1CF8-44BF-8EC7-AF39FAA21C78}" srcOrd="1" destOrd="0" parTransId="{9A56535F-FBAF-4ACA-8748-8399F44489F1}" sibTransId="{32F660AC-63FF-4727-8778-AC54CF18642A}"/>
    <dgm:cxn modelId="{C6E521D2-5975-4AC3-8EA1-59D734DFED1A}" srcId="{2F6AE842-6F87-4C40-8EFF-F8C1265CC3B2}" destId="{29E25BA6-2E17-4E21-BF2E-F1E4E42B2192}" srcOrd="3" destOrd="0" parTransId="{AA80B8E9-0E93-4E2E-8C37-3055065C6136}" sibTransId="{F938EA30-98CD-477D-9F94-1ABC4F2DD0D1}"/>
    <dgm:cxn modelId="{135180FA-752A-4898-BAC2-A541573B98C6}" type="presOf" srcId="{65F86D94-1CF8-44BF-8EC7-AF39FAA21C78}" destId="{4A0A43B5-6C92-48E2-9FE2-17814D263811}" srcOrd="0" destOrd="0" presId="urn:microsoft.com/office/officeart/2008/layout/LinedList"/>
    <dgm:cxn modelId="{2360AC6B-7859-400A-96B6-A57A266A7376}" type="presParOf" srcId="{7D631EB6-73C0-4E94-BBDE-F40B2F8E139C}" destId="{CD3AA541-A59C-42D2-B913-FD7001DEFC3B}" srcOrd="0" destOrd="0" presId="urn:microsoft.com/office/officeart/2008/layout/LinedList"/>
    <dgm:cxn modelId="{E3E984CF-EBD9-433B-BF7E-93426DD2583A}" type="presParOf" srcId="{7D631EB6-73C0-4E94-BBDE-F40B2F8E139C}" destId="{6076DE41-63EA-4CD3-8896-800331A73E48}" srcOrd="1" destOrd="0" presId="urn:microsoft.com/office/officeart/2008/layout/LinedList"/>
    <dgm:cxn modelId="{62649014-48BD-49A8-8AD5-C33DCCFB9583}" type="presParOf" srcId="{6076DE41-63EA-4CD3-8896-800331A73E48}" destId="{FBFCF418-CC02-4A89-A50E-D16BC24DC49D}" srcOrd="0" destOrd="0" presId="urn:microsoft.com/office/officeart/2008/layout/LinedList"/>
    <dgm:cxn modelId="{DFA10638-E851-4AA7-8E57-8FD9052167C2}" type="presParOf" srcId="{6076DE41-63EA-4CD3-8896-800331A73E48}" destId="{291A08EE-F126-4D6A-A561-80959BECB9D8}" srcOrd="1" destOrd="0" presId="urn:microsoft.com/office/officeart/2008/layout/LinedList"/>
    <dgm:cxn modelId="{5048DF93-F52C-4053-B00D-C6332A38639A}" type="presParOf" srcId="{7D631EB6-73C0-4E94-BBDE-F40B2F8E139C}" destId="{BBF78B46-38F5-4496-BD27-6AE903C15303}" srcOrd="2" destOrd="0" presId="urn:microsoft.com/office/officeart/2008/layout/LinedList"/>
    <dgm:cxn modelId="{4DCFCCAD-9E2A-4AA2-ACF1-66B5BE02B865}" type="presParOf" srcId="{7D631EB6-73C0-4E94-BBDE-F40B2F8E139C}" destId="{4F4AB2C3-F1D1-40D3-A367-BF5B1B7FA6D1}" srcOrd="3" destOrd="0" presId="urn:microsoft.com/office/officeart/2008/layout/LinedList"/>
    <dgm:cxn modelId="{ADDC04DA-F390-49C6-A29A-F0E279CDB3D3}" type="presParOf" srcId="{4F4AB2C3-F1D1-40D3-A367-BF5B1B7FA6D1}" destId="{4A0A43B5-6C92-48E2-9FE2-17814D263811}" srcOrd="0" destOrd="0" presId="urn:microsoft.com/office/officeart/2008/layout/LinedList"/>
    <dgm:cxn modelId="{EB9D26AE-419B-4185-A65F-D57F6B3A8EA7}" type="presParOf" srcId="{4F4AB2C3-F1D1-40D3-A367-BF5B1B7FA6D1}" destId="{85A2268C-BF9E-4777-A9EB-8525A5B9A0B2}" srcOrd="1" destOrd="0" presId="urn:microsoft.com/office/officeart/2008/layout/LinedList"/>
    <dgm:cxn modelId="{39D07068-F45E-49D7-8604-FA2AE018EDB8}" type="presParOf" srcId="{7D631EB6-73C0-4E94-BBDE-F40B2F8E139C}" destId="{FFAEA410-81F3-46F2-930C-9E9A1CF864B5}" srcOrd="4" destOrd="0" presId="urn:microsoft.com/office/officeart/2008/layout/LinedList"/>
    <dgm:cxn modelId="{3BC5306D-9ADC-479C-ACC8-B193F8D28968}" type="presParOf" srcId="{7D631EB6-73C0-4E94-BBDE-F40B2F8E139C}" destId="{860BA43A-A58B-48CD-9112-3338CB975F9F}" srcOrd="5" destOrd="0" presId="urn:microsoft.com/office/officeart/2008/layout/LinedList"/>
    <dgm:cxn modelId="{8E40087C-14FB-4C9F-AFD9-AF22D9F8F21E}" type="presParOf" srcId="{860BA43A-A58B-48CD-9112-3338CB975F9F}" destId="{FC5D8A0B-E3DB-44E9-AB4B-9007C1AD853E}" srcOrd="0" destOrd="0" presId="urn:microsoft.com/office/officeart/2008/layout/LinedList"/>
    <dgm:cxn modelId="{0E153E70-8769-4DFD-A8AD-ECB817EC7495}" type="presParOf" srcId="{860BA43A-A58B-48CD-9112-3338CB975F9F}" destId="{1F67C7EE-EA1B-483C-AF17-052570D1C5AE}" srcOrd="1" destOrd="0" presId="urn:microsoft.com/office/officeart/2008/layout/LinedList"/>
    <dgm:cxn modelId="{49DC647E-C430-4AE7-8D4E-74D4D75B5FBB}" type="presParOf" srcId="{7D631EB6-73C0-4E94-BBDE-F40B2F8E139C}" destId="{964B7EF7-3257-4D1E-B7C6-FC5167A9EFFE}" srcOrd="6" destOrd="0" presId="urn:microsoft.com/office/officeart/2008/layout/LinedList"/>
    <dgm:cxn modelId="{A1BA3113-7AD2-41E9-A74C-E0D111454D7C}" type="presParOf" srcId="{7D631EB6-73C0-4E94-BBDE-F40B2F8E139C}" destId="{C886B352-2594-4BE4-98D4-C4E43B12CBFA}" srcOrd="7" destOrd="0" presId="urn:microsoft.com/office/officeart/2008/layout/LinedList"/>
    <dgm:cxn modelId="{58E0C9CA-751C-47DD-9FAE-75BFF5EF8632}" type="presParOf" srcId="{C886B352-2594-4BE4-98D4-C4E43B12CBFA}" destId="{EDB17D90-91B0-40B2-A12F-99A00CD565D5}" srcOrd="0" destOrd="0" presId="urn:microsoft.com/office/officeart/2008/layout/LinedList"/>
    <dgm:cxn modelId="{BD0F5685-9F57-491D-89CD-36D804D54F93}" type="presParOf" srcId="{C886B352-2594-4BE4-98D4-C4E43B12CBFA}" destId="{FA6177B5-A4F2-4528-9E96-1F45FEF802D7}" srcOrd="1" destOrd="0" presId="urn:microsoft.com/office/officeart/2008/layout/LinedList"/>
    <dgm:cxn modelId="{ACDDB0E2-B5B6-4728-B88E-AAE9F191D338}" type="presParOf" srcId="{7D631EB6-73C0-4E94-BBDE-F40B2F8E139C}" destId="{FE5A5E5E-FA71-4AF5-A6EE-D7577CF47B59}" srcOrd="8" destOrd="0" presId="urn:microsoft.com/office/officeart/2008/layout/LinedList"/>
    <dgm:cxn modelId="{22999B32-D557-4B27-B841-8709A4BF21B6}" type="presParOf" srcId="{7D631EB6-73C0-4E94-BBDE-F40B2F8E139C}" destId="{FAAB7D3C-7575-4A35-831D-263E07737B68}" srcOrd="9" destOrd="0" presId="urn:microsoft.com/office/officeart/2008/layout/LinedList"/>
    <dgm:cxn modelId="{33D33693-33C9-4452-A156-BF456305A2EB}" type="presParOf" srcId="{FAAB7D3C-7575-4A35-831D-263E07737B68}" destId="{F4E3B485-4E13-4906-83F5-64081A91E842}" srcOrd="0" destOrd="0" presId="urn:microsoft.com/office/officeart/2008/layout/LinedList"/>
    <dgm:cxn modelId="{C3DA0161-1AF9-4D47-9AE0-F51EAD89A6F1}" type="presParOf" srcId="{FAAB7D3C-7575-4A35-831D-263E07737B68}" destId="{4D3F3628-82ED-4CCB-85E7-FE8A9EEE9AA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D4B594-27DC-4CDB-82D2-27D5D77B1D38}"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14533299-6B8F-4C53-AE4E-A4239CDC5033}">
      <dgm:prSet/>
      <dgm:spPr/>
      <dgm:t>
        <a:bodyPr/>
        <a:lstStyle/>
        <a:p>
          <a:r>
            <a:rPr lang="en-US"/>
            <a:t>Image Campaign</a:t>
          </a:r>
        </a:p>
      </dgm:t>
    </dgm:pt>
    <dgm:pt modelId="{6E8C906C-C9EC-44B6-8FE7-E367D4F03223}" type="parTrans" cxnId="{B647F750-15E0-4092-B383-CF9BFBD3A5CF}">
      <dgm:prSet/>
      <dgm:spPr/>
      <dgm:t>
        <a:bodyPr/>
        <a:lstStyle/>
        <a:p>
          <a:endParaRPr lang="en-US"/>
        </a:p>
      </dgm:t>
    </dgm:pt>
    <dgm:pt modelId="{89CD9039-9A16-427F-B7B1-920B04FE2EA7}" type="sibTrans" cxnId="{B647F750-15E0-4092-B383-CF9BFBD3A5CF}">
      <dgm:prSet/>
      <dgm:spPr/>
      <dgm:t>
        <a:bodyPr/>
        <a:lstStyle/>
        <a:p>
          <a:endParaRPr lang="en-US"/>
        </a:p>
      </dgm:t>
    </dgm:pt>
    <dgm:pt modelId="{44532790-6FAE-43B0-87EC-EAC8549E650C}">
      <dgm:prSet/>
      <dgm:spPr/>
      <dgm:t>
        <a:bodyPr/>
        <a:lstStyle/>
        <a:p>
          <a:r>
            <a:rPr lang="en-US" dirty="0"/>
            <a:t>	What images resonate best?</a:t>
          </a:r>
        </a:p>
      </dgm:t>
    </dgm:pt>
    <dgm:pt modelId="{FC18D8DD-4510-449C-87CA-50F3E69B10BC}" type="parTrans" cxnId="{75353A08-98BE-4E35-9BB9-B3E5923C484E}">
      <dgm:prSet/>
      <dgm:spPr/>
      <dgm:t>
        <a:bodyPr/>
        <a:lstStyle/>
        <a:p>
          <a:endParaRPr lang="en-US"/>
        </a:p>
      </dgm:t>
    </dgm:pt>
    <dgm:pt modelId="{7A2C78D9-B0FA-40F7-9C49-61E8B5C5288D}" type="sibTrans" cxnId="{75353A08-98BE-4E35-9BB9-B3E5923C484E}">
      <dgm:prSet/>
      <dgm:spPr/>
      <dgm:t>
        <a:bodyPr/>
        <a:lstStyle/>
        <a:p>
          <a:endParaRPr lang="en-US"/>
        </a:p>
      </dgm:t>
    </dgm:pt>
    <dgm:pt modelId="{6DBE20C9-21BB-451A-8B60-6573D289B9A0}">
      <dgm:prSet/>
      <dgm:spPr/>
      <dgm:t>
        <a:bodyPr/>
        <a:lstStyle/>
        <a:p>
          <a:r>
            <a:rPr lang="en-US"/>
            <a:t>Message Campaign</a:t>
          </a:r>
        </a:p>
      </dgm:t>
    </dgm:pt>
    <dgm:pt modelId="{AA0E99FD-3D8F-4DF2-A70B-EF253C412932}" type="parTrans" cxnId="{B40E31A2-44EC-4FF0-8894-90C20770B55B}">
      <dgm:prSet/>
      <dgm:spPr/>
      <dgm:t>
        <a:bodyPr/>
        <a:lstStyle/>
        <a:p>
          <a:endParaRPr lang="en-US"/>
        </a:p>
      </dgm:t>
    </dgm:pt>
    <dgm:pt modelId="{5A985EB6-6CBD-4434-A2C5-638558DD238C}" type="sibTrans" cxnId="{B40E31A2-44EC-4FF0-8894-90C20770B55B}">
      <dgm:prSet/>
      <dgm:spPr/>
      <dgm:t>
        <a:bodyPr/>
        <a:lstStyle/>
        <a:p>
          <a:endParaRPr lang="en-US"/>
        </a:p>
      </dgm:t>
    </dgm:pt>
    <dgm:pt modelId="{063C577F-7D67-4A41-BF4A-71C15F226D61}">
      <dgm:prSet/>
      <dgm:spPr/>
      <dgm:t>
        <a:bodyPr/>
        <a:lstStyle/>
        <a:p>
          <a:r>
            <a:rPr lang="en-US" dirty="0"/>
            <a:t>	What message resonates best?</a:t>
          </a:r>
        </a:p>
      </dgm:t>
    </dgm:pt>
    <dgm:pt modelId="{B6A2E091-C5AE-4F9B-8C49-0B10639A2702}" type="parTrans" cxnId="{888E1318-7D70-4BAE-A022-CEEEE521E3BE}">
      <dgm:prSet/>
      <dgm:spPr/>
      <dgm:t>
        <a:bodyPr/>
        <a:lstStyle/>
        <a:p>
          <a:endParaRPr lang="en-US"/>
        </a:p>
      </dgm:t>
    </dgm:pt>
    <dgm:pt modelId="{9FAE180F-2D89-4AEB-B279-F4D70489BEA4}" type="sibTrans" cxnId="{888E1318-7D70-4BAE-A022-CEEEE521E3BE}">
      <dgm:prSet/>
      <dgm:spPr/>
      <dgm:t>
        <a:bodyPr/>
        <a:lstStyle/>
        <a:p>
          <a:endParaRPr lang="en-US"/>
        </a:p>
      </dgm:t>
    </dgm:pt>
    <dgm:pt modelId="{619AB2FD-F4CC-494E-A875-1EAADEE8B022}">
      <dgm:prSet/>
      <dgm:spPr/>
      <dgm:t>
        <a:bodyPr/>
        <a:lstStyle/>
        <a:p>
          <a:r>
            <a:rPr lang="en-US"/>
            <a:t>Video Campaign</a:t>
          </a:r>
        </a:p>
      </dgm:t>
    </dgm:pt>
    <dgm:pt modelId="{356FD675-793F-4752-A463-CC30A178C850}" type="parTrans" cxnId="{1404905D-9407-4ADB-9793-88FE7B519E98}">
      <dgm:prSet/>
      <dgm:spPr/>
      <dgm:t>
        <a:bodyPr/>
        <a:lstStyle/>
        <a:p>
          <a:endParaRPr lang="en-US"/>
        </a:p>
      </dgm:t>
    </dgm:pt>
    <dgm:pt modelId="{3B339067-630D-40AD-877F-8B0236139C6E}" type="sibTrans" cxnId="{1404905D-9407-4ADB-9793-88FE7B519E98}">
      <dgm:prSet/>
      <dgm:spPr/>
      <dgm:t>
        <a:bodyPr/>
        <a:lstStyle/>
        <a:p>
          <a:endParaRPr lang="en-US"/>
        </a:p>
      </dgm:t>
    </dgm:pt>
    <dgm:pt modelId="{2CFC1D49-2B09-4CC2-80D0-31F85258F0D4}">
      <dgm:prSet/>
      <dgm:spPr/>
      <dgm:t>
        <a:bodyPr/>
        <a:lstStyle/>
        <a:p>
          <a:r>
            <a:rPr lang="en-US" dirty="0"/>
            <a:t>	Which commercial resonates best?</a:t>
          </a:r>
        </a:p>
      </dgm:t>
    </dgm:pt>
    <dgm:pt modelId="{58018947-C5F1-4E35-9708-5182312005F3}" type="parTrans" cxnId="{5C481D70-B18C-4FB7-B60A-3AF8A0DD89F9}">
      <dgm:prSet/>
      <dgm:spPr/>
      <dgm:t>
        <a:bodyPr/>
        <a:lstStyle/>
        <a:p>
          <a:endParaRPr lang="en-US"/>
        </a:p>
      </dgm:t>
    </dgm:pt>
    <dgm:pt modelId="{9DEE1839-BF66-43C6-B7B6-D8981D223F37}" type="sibTrans" cxnId="{5C481D70-B18C-4FB7-B60A-3AF8A0DD89F9}">
      <dgm:prSet/>
      <dgm:spPr/>
      <dgm:t>
        <a:bodyPr/>
        <a:lstStyle/>
        <a:p>
          <a:endParaRPr lang="en-US"/>
        </a:p>
      </dgm:t>
    </dgm:pt>
    <dgm:pt modelId="{D560AAD3-DE8A-4AE7-BA75-7B1AC7F8DF5C}">
      <dgm:prSet/>
      <dgm:spPr/>
      <dgm:t>
        <a:bodyPr/>
        <a:lstStyle/>
        <a:p>
          <a:r>
            <a:rPr lang="en-US"/>
            <a:t>Retargeting Campaign</a:t>
          </a:r>
        </a:p>
      </dgm:t>
    </dgm:pt>
    <dgm:pt modelId="{F0836EB7-321D-4613-AEE4-423704B69E8E}" type="parTrans" cxnId="{537E58BC-7DEE-44CF-8984-937E38BC1A65}">
      <dgm:prSet/>
      <dgm:spPr/>
      <dgm:t>
        <a:bodyPr/>
        <a:lstStyle/>
        <a:p>
          <a:endParaRPr lang="en-US"/>
        </a:p>
      </dgm:t>
    </dgm:pt>
    <dgm:pt modelId="{8B3D0E0F-731E-4524-9B35-C2BCD841009B}" type="sibTrans" cxnId="{537E58BC-7DEE-44CF-8984-937E38BC1A65}">
      <dgm:prSet/>
      <dgm:spPr/>
      <dgm:t>
        <a:bodyPr/>
        <a:lstStyle/>
        <a:p>
          <a:endParaRPr lang="en-US"/>
        </a:p>
      </dgm:t>
    </dgm:pt>
    <dgm:pt modelId="{2B5FFC64-C015-4988-9BB8-BFC037C9EB4B}">
      <dgm:prSet/>
      <dgm:spPr/>
      <dgm:t>
        <a:bodyPr/>
        <a:lstStyle/>
        <a:p>
          <a:r>
            <a:rPr lang="en-US" dirty="0"/>
            <a:t>	How can we engage an interested audience?</a:t>
          </a:r>
        </a:p>
      </dgm:t>
    </dgm:pt>
    <dgm:pt modelId="{E69B3FBD-2811-4892-8937-8AFDDC3C39A3}" type="parTrans" cxnId="{F937E079-9DDA-4B12-BB67-D74A42F549FA}">
      <dgm:prSet/>
      <dgm:spPr/>
      <dgm:t>
        <a:bodyPr/>
        <a:lstStyle/>
        <a:p>
          <a:endParaRPr lang="en-US"/>
        </a:p>
      </dgm:t>
    </dgm:pt>
    <dgm:pt modelId="{622F0B6E-1189-4BB6-A2A9-4A3A83160B93}" type="sibTrans" cxnId="{F937E079-9DDA-4B12-BB67-D74A42F549FA}">
      <dgm:prSet/>
      <dgm:spPr/>
      <dgm:t>
        <a:bodyPr/>
        <a:lstStyle/>
        <a:p>
          <a:endParaRPr lang="en-US"/>
        </a:p>
      </dgm:t>
    </dgm:pt>
    <dgm:pt modelId="{972350CA-1291-4BC0-8076-51F7905771EF}">
      <dgm:prSet/>
      <dgm:spPr/>
      <dgm:t>
        <a:bodyPr/>
        <a:lstStyle/>
        <a:p>
          <a:r>
            <a:rPr lang="en-US"/>
            <a:t>Holiday Wildcard Campaign</a:t>
          </a:r>
        </a:p>
      </dgm:t>
    </dgm:pt>
    <dgm:pt modelId="{6A02AF52-A4FF-4D16-A6FE-62D92CB9C36C}" type="parTrans" cxnId="{EA2AE7E0-A398-4978-AE42-BC13FA6740BA}">
      <dgm:prSet/>
      <dgm:spPr/>
      <dgm:t>
        <a:bodyPr/>
        <a:lstStyle/>
        <a:p>
          <a:endParaRPr lang="en-US"/>
        </a:p>
      </dgm:t>
    </dgm:pt>
    <dgm:pt modelId="{83E2A851-79AD-4744-85C4-3DAD131BB6F4}" type="sibTrans" cxnId="{EA2AE7E0-A398-4978-AE42-BC13FA6740BA}">
      <dgm:prSet/>
      <dgm:spPr/>
      <dgm:t>
        <a:bodyPr/>
        <a:lstStyle/>
        <a:p>
          <a:endParaRPr lang="en-US"/>
        </a:p>
      </dgm:t>
    </dgm:pt>
    <dgm:pt modelId="{0A033B50-DCE8-4747-907B-FB8D6F6E4A97}">
      <dgm:prSet/>
      <dgm:spPr/>
      <dgm:t>
        <a:bodyPr/>
        <a:lstStyle/>
        <a:p>
          <a:r>
            <a:rPr lang="en-US" dirty="0"/>
            <a:t>	What if we mix up everything we know?</a:t>
          </a:r>
        </a:p>
      </dgm:t>
    </dgm:pt>
    <dgm:pt modelId="{2EED7BA7-7DA7-405C-A2B5-8DC9AC0B5786}" type="parTrans" cxnId="{3D16A1CF-E61F-4142-A70E-C626A9548DA3}">
      <dgm:prSet/>
      <dgm:spPr/>
      <dgm:t>
        <a:bodyPr/>
        <a:lstStyle/>
        <a:p>
          <a:endParaRPr lang="en-US"/>
        </a:p>
      </dgm:t>
    </dgm:pt>
    <dgm:pt modelId="{B27CA909-7B23-44BE-9CC8-4E90DB46D9E5}" type="sibTrans" cxnId="{3D16A1CF-E61F-4142-A70E-C626A9548DA3}">
      <dgm:prSet/>
      <dgm:spPr/>
      <dgm:t>
        <a:bodyPr/>
        <a:lstStyle/>
        <a:p>
          <a:endParaRPr lang="en-US"/>
        </a:p>
      </dgm:t>
    </dgm:pt>
    <dgm:pt modelId="{E7A512AB-1B1C-431F-8947-DE7046C8A027}" type="pres">
      <dgm:prSet presAssocID="{A1D4B594-27DC-4CDB-82D2-27D5D77B1D38}" presName="Name0" presStyleCnt="0">
        <dgm:presLayoutVars>
          <dgm:chMax/>
          <dgm:chPref val="3"/>
          <dgm:dir/>
          <dgm:animOne val="branch"/>
          <dgm:animLvl val="lvl"/>
        </dgm:presLayoutVars>
      </dgm:prSet>
      <dgm:spPr/>
    </dgm:pt>
    <dgm:pt modelId="{F21DB0A8-B31B-4F8D-B0F4-E3D9479E8C75}" type="pres">
      <dgm:prSet presAssocID="{14533299-6B8F-4C53-AE4E-A4239CDC5033}" presName="composite" presStyleCnt="0"/>
      <dgm:spPr/>
    </dgm:pt>
    <dgm:pt modelId="{F59FD5FF-A1EE-4FC6-8AFA-AEE47FCEFF77}" type="pres">
      <dgm:prSet presAssocID="{14533299-6B8F-4C53-AE4E-A4239CDC5033}" presName="FirstChild" presStyleLbl="revTx" presStyleIdx="0" presStyleCnt="5">
        <dgm:presLayoutVars>
          <dgm:chMax val="0"/>
          <dgm:chPref val="0"/>
          <dgm:bulletEnabled val="1"/>
        </dgm:presLayoutVars>
      </dgm:prSet>
      <dgm:spPr/>
    </dgm:pt>
    <dgm:pt modelId="{843DF5B1-4544-4E2A-A5ED-6DC6144E48B1}" type="pres">
      <dgm:prSet presAssocID="{14533299-6B8F-4C53-AE4E-A4239CDC5033}" presName="Parent" presStyleLbl="alignNode1" presStyleIdx="0" presStyleCnt="5">
        <dgm:presLayoutVars>
          <dgm:chMax val="3"/>
          <dgm:chPref val="3"/>
          <dgm:bulletEnabled val="1"/>
        </dgm:presLayoutVars>
      </dgm:prSet>
      <dgm:spPr/>
    </dgm:pt>
    <dgm:pt modelId="{AEFF3B42-A095-4D6C-A113-16C0C5EC9560}" type="pres">
      <dgm:prSet presAssocID="{14533299-6B8F-4C53-AE4E-A4239CDC5033}" presName="Accent" presStyleLbl="parChTrans1D1" presStyleIdx="0" presStyleCnt="5"/>
      <dgm:spPr/>
    </dgm:pt>
    <dgm:pt modelId="{858D5331-C775-45E1-9A81-149D580AEA53}" type="pres">
      <dgm:prSet presAssocID="{89CD9039-9A16-427F-B7B1-920B04FE2EA7}" presName="sibTrans" presStyleCnt="0"/>
      <dgm:spPr/>
    </dgm:pt>
    <dgm:pt modelId="{1B7F50D0-3A83-43C4-AD22-9C766ADFD6C3}" type="pres">
      <dgm:prSet presAssocID="{6DBE20C9-21BB-451A-8B60-6573D289B9A0}" presName="composite" presStyleCnt="0"/>
      <dgm:spPr/>
    </dgm:pt>
    <dgm:pt modelId="{5F4CB3D2-655C-4F97-BCF9-E4003E54434C}" type="pres">
      <dgm:prSet presAssocID="{6DBE20C9-21BB-451A-8B60-6573D289B9A0}" presName="FirstChild" presStyleLbl="revTx" presStyleIdx="1" presStyleCnt="5">
        <dgm:presLayoutVars>
          <dgm:chMax val="0"/>
          <dgm:chPref val="0"/>
          <dgm:bulletEnabled val="1"/>
        </dgm:presLayoutVars>
      </dgm:prSet>
      <dgm:spPr/>
    </dgm:pt>
    <dgm:pt modelId="{F73BC679-0FA6-412E-8414-17F0E2E8F341}" type="pres">
      <dgm:prSet presAssocID="{6DBE20C9-21BB-451A-8B60-6573D289B9A0}" presName="Parent" presStyleLbl="alignNode1" presStyleIdx="1" presStyleCnt="5">
        <dgm:presLayoutVars>
          <dgm:chMax val="3"/>
          <dgm:chPref val="3"/>
          <dgm:bulletEnabled val="1"/>
        </dgm:presLayoutVars>
      </dgm:prSet>
      <dgm:spPr/>
    </dgm:pt>
    <dgm:pt modelId="{117628BE-A95D-46F5-965F-795FCD956EC3}" type="pres">
      <dgm:prSet presAssocID="{6DBE20C9-21BB-451A-8B60-6573D289B9A0}" presName="Accent" presStyleLbl="parChTrans1D1" presStyleIdx="1" presStyleCnt="5"/>
      <dgm:spPr/>
    </dgm:pt>
    <dgm:pt modelId="{AADA4FF4-D9E9-42F5-B27B-101747BA65F0}" type="pres">
      <dgm:prSet presAssocID="{5A985EB6-6CBD-4434-A2C5-638558DD238C}" presName="sibTrans" presStyleCnt="0"/>
      <dgm:spPr/>
    </dgm:pt>
    <dgm:pt modelId="{C6B20B38-F7BE-4B2B-ABD8-D1D8B2902720}" type="pres">
      <dgm:prSet presAssocID="{619AB2FD-F4CC-494E-A875-1EAADEE8B022}" presName="composite" presStyleCnt="0"/>
      <dgm:spPr/>
    </dgm:pt>
    <dgm:pt modelId="{92B4122C-4A80-4EF5-B0F5-6B1694558B8C}" type="pres">
      <dgm:prSet presAssocID="{619AB2FD-F4CC-494E-A875-1EAADEE8B022}" presName="FirstChild" presStyleLbl="revTx" presStyleIdx="2" presStyleCnt="5">
        <dgm:presLayoutVars>
          <dgm:chMax val="0"/>
          <dgm:chPref val="0"/>
          <dgm:bulletEnabled val="1"/>
        </dgm:presLayoutVars>
      </dgm:prSet>
      <dgm:spPr/>
    </dgm:pt>
    <dgm:pt modelId="{CFB5D364-BF03-4DF8-AEA5-55B343A2611F}" type="pres">
      <dgm:prSet presAssocID="{619AB2FD-F4CC-494E-A875-1EAADEE8B022}" presName="Parent" presStyleLbl="alignNode1" presStyleIdx="2" presStyleCnt="5">
        <dgm:presLayoutVars>
          <dgm:chMax val="3"/>
          <dgm:chPref val="3"/>
          <dgm:bulletEnabled val="1"/>
        </dgm:presLayoutVars>
      </dgm:prSet>
      <dgm:spPr/>
    </dgm:pt>
    <dgm:pt modelId="{C0058282-5718-4C0F-898C-CC6438CB1D17}" type="pres">
      <dgm:prSet presAssocID="{619AB2FD-F4CC-494E-A875-1EAADEE8B022}" presName="Accent" presStyleLbl="parChTrans1D1" presStyleIdx="2" presStyleCnt="5"/>
      <dgm:spPr/>
    </dgm:pt>
    <dgm:pt modelId="{A27C5FE2-B1DD-4F96-BD14-DD421E0EAC01}" type="pres">
      <dgm:prSet presAssocID="{3B339067-630D-40AD-877F-8B0236139C6E}" presName="sibTrans" presStyleCnt="0"/>
      <dgm:spPr/>
    </dgm:pt>
    <dgm:pt modelId="{EE48E67E-DA75-4577-9629-0BFF7A4F1496}" type="pres">
      <dgm:prSet presAssocID="{D560AAD3-DE8A-4AE7-BA75-7B1AC7F8DF5C}" presName="composite" presStyleCnt="0"/>
      <dgm:spPr/>
    </dgm:pt>
    <dgm:pt modelId="{914AF3F9-038C-4A8D-98BA-A5D30A819741}" type="pres">
      <dgm:prSet presAssocID="{D560AAD3-DE8A-4AE7-BA75-7B1AC7F8DF5C}" presName="FirstChild" presStyleLbl="revTx" presStyleIdx="3" presStyleCnt="5">
        <dgm:presLayoutVars>
          <dgm:chMax val="0"/>
          <dgm:chPref val="0"/>
          <dgm:bulletEnabled val="1"/>
        </dgm:presLayoutVars>
      </dgm:prSet>
      <dgm:spPr/>
    </dgm:pt>
    <dgm:pt modelId="{AA4D4F48-350B-4D0E-B392-35B04DD18F00}" type="pres">
      <dgm:prSet presAssocID="{D560AAD3-DE8A-4AE7-BA75-7B1AC7F8DF5C}" presName="Parent" presStyleLbl="alignNode1" presStyleIdx="3" presStyleCnt="5">
        <dgm:presLayoutVars>
          <dgm:chMax val="3"/>
          <dgm:chPref val="3"/>
          <dgm:bulletEnabled val="1"/>
        </dgm:presLayoutVars>
      </dgm:prSet>
      <dgm:spPr/>
    </dgm:pt>
    <dgm:pt modelId="{3014533D-16CE-4F80-958C-B3BC348C553B}" type="pres">
      <dgm:prSet presAssocID="{D560AAD3-DE8A-4AE7-BA75-7B1AC7F8DF5C}" presName="Accent" presStyleLbl="parChTrans1D1" presStyleIdx="3" presStyleCnt="5"/>
      <dgm:spPr/>
    </dgm:pt>
    <dgm:pt modelId="{647B501F-81BC-4564-ABB4-526C6698B0BD}" type="pres">
      <dgm:prSet presAssocID="{8B3D0E0F-731E-4524-9B35-C2BCD841009B}" presName="sibTrans" presStyleCnt="0"/>
      <dgm:spPr/>
    </dgm:pt>
    <dgm:pt modelId="{4C929EA0-64E7-4425-8B5A-1E9B410C41CC}" type="pres">
      <dgm:prSet presAssocID="{972350CA-1291-4BC0-8076-51F7905771EF}" presName="composite" presStyleCnt="0"/>
      <dgm:spPr/>
    </dgm:pt>
    <dgm:pt modelId="{8F345C6A-23D5-413C-90A3-2A4F06DFAEF6}" type="pres">
      <dgm:prSet presAssocID="{972350CA-1291-4BC0-8076-51F7905771EF}" presName="FirstChild" presStyleLbl="revTx" presStyleIdx="4" presStyleCnt="5">
        <dgm:presLayoutVars>
          <dgm:chMax val="0"/>
          <dgm:chPref val="0"/>
          <dgm:bulletEnabled val="1"/>
        </dgm:presLayoutVars>
      </dgm:prSet>
      <dgm:spPr/>
    </dgm:pt>
    <dgm:pt modelId="{C974092B-702C-44FE-966F-347EAAF8E25E}" type="pres">
      <dgm:prSet presAssocID="{972350CA-1291-4BC0-8076-51F7905771EF}" presName="Parent" presStyleLbl="alignNode1" presStyleIdx="4" presStyleCnt="5">
        <dgm:presLayoutVars>
          <dgm:chMax val="3"/>
          <dgm:chPref val="3"/>
          <dgm:bulletEnabled val="1"/>
        </dgm:presLayoutVars>
      </dgm:prSet>
      <dgm:spPr/>
    </dgm:pt>
    <dgm:pt modelId="{BF9EF68B-992B-484D-B3A8-56344694E908}" type="pres">
      <dgm:prSet presAssocID="{972350CA-1291-4BC0-8076-51F7905771EF}" presName="Accent" presStyleLbl="parChTrans1D1" presStyleIdx="4" presStyleCnt="5"/>
      <dgm:spPr/>
    </dgm:pt>
  </dgm:ptLst>
  <dgm:cxnLst>
    <dgm:cxn modelId="{7F14DF06-DE21-48F8-ADB5-31A02E137F5B}" type="presOf" srcId="{A1D4B594-27DC-4CDB-82D2-27D5D77B1D38}" destId="{E7A512AB-1B1C-431F-8947-DE7046C8A027}" srcOrd="0" destOrd="0" presId="urn:microsoft.com/office/officeart/2011/layout/TabList"/>
    <dgm:cxn modelId="{75353A08-98BE-4E35-9BB9-B3E5923C484E}" srcId="{14533299-6B8F-4C53-AE4E-A4239CDC5033}" destId="{44532790-6FAE-43B0-87EC-EAC8549E650C}" srcOrd="0" destOrd="0" parTransId="{FC18D8DD-4510-449C-87CA-50F3E69B10BC}" sibTransId="{7A2C78D9-B0FA-40F7-9C49-61E8B5C5288D}"/>
    <dgm:cxn modelId="{2D199708-F3DC-4615-A1BF-C332847F7A9B}" type="presOf" srcId="{0A033B50-DCE8-4747-907B-FB8D6F6E4A97}" destId="{8F345C6A-23D5-413C-90A3-2A4F06DFAEF6}" srcOrd="0" destOrd="0" presId="urn:microsoft.com/office/officeart/2011/layout/TabList"/>
    <dgm:cxn modelId="{A115FC16-3181-44CB-8792-41F337D533A7}" type="presOf" srcId="{14533299-6B8F-4C53-AE4E-A4239CDC5033}" destId="{843DF5B1-4544-4E2A-A5ED-6DC6144E48B1}" srcOrd="0" destOrd="0" presId="urn:microsoft.com/office/officeart/2011/layout/TabList"/>
    <dgm:cxn modelId="{888E1318-7D70-4BAE-A022-CEEEE521E3BE}" srcId="{6DBE20C9-21BB-451A-8B60-6573D289B9A0}" destId="{063C577F-7D67-4A41-BF4A-71C15F226D61}" srcOrd="0" destOrd="0" parTransId="{B6A2E091-C5AE-4F9B-8C49-0B10639A2702}" sibTransId="{9FAE180F-2D89-4AEB-B279-F4D70489BEA4}"/>
    <dgm:cxn modelId="{7B307D2E-BF22-4921-B716-8DDAC073B024}" type="presOf" srcId="{44532790-6FAE-43B0-87EC-EAC8549E650C}" destId="{F59FD5FF-A1EE-4FC6-8AFA-AEE47FCEFF77}" srcOrd="0" destOrd="0" presId="urn:microsoft.com/office/officeart/2011/layout/TabList"/>
    <dgm:cxn modelId="{1404905D-9407-4ADB-9793-88FE7B519E98}" srcId="{A1D4B594-27DC-4CDB-82D2-27D5D77B1D38}" destId="{619AB2FD-F4CC-494E-A875-1EAADEE8B022}" srcOrd="2" destOrd="0" parTransId="{356FD675-793F-4752-A463-CC30A178C850}" sibTransId="{3B339067-630D-40AD-877F-8B0236139C6E}"/>
    <dgm:cxn modelId="{6BB22360-7175-419F-B0E2-0958B95CCC01}" type="presOf" srcId="{6DBE20C9-21BB-451A-8B60-6573D289B9A0}" destId="{F73BC679-0FA6-412E-8414-17F0E2E8F341}" srcOrd="0" destOrd="0" presId="urn:microsoft.com/office/officeart/2011/layout/TabList"/>
    <dgm:cxn modelId="{5C481D70-B18C-4FB7-B60A-3AF8A0DD89F9}" srcId="{619AB2FD-F4CC-494E-A875-1EAADEE8B022}" destId="{2CFC1D49-2B09-4CC2-80D0-31F85258F0D4}" srcOrd="0" destOrd="0" parTransId="{58018947-C5F1-4E35-9708-5182312005F3}" sibTransId="{9DEE1839-BF66-43C6-B7B6-D8981D223F37}"/>
    <dgm:cxn modelId="{B647F750-15E0-4092-B383-CF9BFBD3A5CF}" srcId="{A1D4B594-27DC-4CDB-82D2-27D5D77B1D38}" destId="{14533299-6B8F-4C53-AE4E-A4239CDC5033}" srcOrd="0" destOrd="0" parTransId="{6E8C906C-C9EC-44B6-8FE7-E367D4F03223}" sibTransId="{89CD9039-9A16-427F-B7B1-920B04FE2EA7}"/>
    <dgm:cxn modelId="{2C619C57-DA8E-474F-8E57-45C9A63F74AD}" type="presOf" srcId="{063C577F-7D67-4A41-BF4A-71C15F226D61}" destId="{5F4CB3D2-655C-4F97-BCF9-E4003E54434C}" srcOrd="0" destOrd="0" presId="urn:microsoft.com/office/officeart/2011/layout/TabList"/>
    <dgm:cxn modelId="{F937E079-9DDA-4B12-BB67-D74A42F549FA}" srcId="{D560AAD3-DE8A-4AE7-BA75-7B1AC7F8DF5C}" destId="{2B5FFC64-C015-4988-9BB8-BFC037C9EB4B}" srcOrd="0" destOrd="0" parTransId="{E69B3FBD-2811-4892-8937-8AFDDC3C39A3}" sibTransId="{622F0B6E-1189-4BB6-A2A9-4A3A83160B93}"/>
    <dgm:cxn modelId="{66020A8E-7F7A-4B5F-AC35-87501B2E4A03}" type="presOf" srcId="{972350CA-1291-4BC0-8076-51F7905771EF}" destId="{C974092B-702C-44FE-966F-347EAAF8E25E}" srcOrd="0" destOrd="0" presId="urn:microsoft.com/office/officeart/2011/layout/TabList"/>
    <dgm:cxn modelId="{B40E31A2-44EC-4FF0-8894-90C20770B55B}" srcId="{A1D4B594-27DC-4CDB-82D2-27D5D77B1D38}" destId="{6DBE20C9-21BB-451A-8B60-6573D289B9A0}" srcOrd="1" destOrd="0" parTransId="{AA0E99FD-3D8F-4DF2-A70B-EF253C412932}" sibTransId="{5A985EB6-6CBD-4434-A2C5-638558DD238C}"/>
    <dgm:cxn modelId="{646BBEA7-F58B-4304-AE86-560F58238C39}" type="presOf" srcId="{2B5FFC64-C015-4988-9BB8-BFC037C9EB4B}" destId="{914AF3F9-038C-4A8D-98BA-A5D30A819741}" srcOrd="0" destOrd="0" presId="urn:microsoft.com/office/officeart/2011/layout/TabList"/>
    <dgm:cxn modelId="{8EF126BA-3DFA-481D-BFA1-7ED52B916434}" type="presOf" srcId="{2CFC1D49-2B09-4CC2-80D0-31F85258F0D4}" destId="{92B4122C-4A80-4EF5-B0F5-6B1694558B8C}" srcOrd="0" destOrd="0" presId="urn:microsoft.com/office/officeart/2011/layout/TabList"/>
    <dgm:cxn modelId="{537E58BC-7DEE-44CF-8984-937E38BC1A65}" srcId="{A1D4B594-27DC-4CDB-82D2-27D5D77B1D38}" destId="{D560AAD3-DE8A-4AE7-BA75-7B1AC7F8DF5C}" srcOrd="3" destOrd="0" parTransId="{F0836EB7-321D-4613-AEE4-423704B69E8E}" sibTransId="{8B3D0E0F-731E-4524-9B35-C2BCD841009B}"/>
    <dgm:cxn modelId="{819AF0C6-FE29-45AF-AD16-331E96D2034D}" type="presOf" srcId="{D560AAD3-DE8A-4AE7-BA75-7B1AC7F8DF5C}" destId="{AA4D4F48-350B-4D0E-B392-35B04DD18F00}" srcOrd="0" destOrd="0" presId="urn:microsoft.com/office/officeart/2011/layout/TabList"/>
    <dgm:cxn modelId="{D22EF3C7-1523-4747-BC98-1C8DFBCC37F3}" type="presOf" srcId="{619AB2FD-F4CC-494E-A875-1EAADEE8B022}" destId="{CFB5D364-BF03-4DF8-AEA5-55B343A2611F}" srcOrd="0" destOrd="0" presId="urn:microsoft.com/office/officeart/2011/layout/TabList"/>
    <dgm:cxn modelId="{3D16A1CF-E61F-4142-A70E-C626A9548DA3}" srcId="{972350CA-1291-4BC0-8076-51F7905771EF}" destId="{0A033B50-DCE8-4747-907B-FB8D6F6E4A97}" srcOrd="0" destOrd="0" parTransId="{2EED7BA7-7DA7-405C-A2B5-8DC9AC0B5786}" sibTransId="{B27CA909-7B23-44BE-9CC8-4E90DB46D9E5}"/>
    <dgm:cxn modelId="{EA2AE7E0-A398-4978-AE42-BC13FA6740BA}" srcId="{A1D4B594-27DC-4CDB-82D2-27D5D77B1D38}" destId="{972350CA-1291-4BC0-8076-51F7905771EF}" srcOrd="4" destOrd="0" parTransId="{6A02AF52-A4FF-4D16-A6FE-62D92CB9C36C}" sibTransId="{83E2A851-79AD-4744-85C4-3DAD131BB6F4}"/>
    <dgm:cxn modelId="{2A8ECE35-E448-4BDC-BEDF-78E795EEB735}" type="presParOf" srcId="{E7A512AB-1B1C-431F-8947-DE7046C8A027}" destId="{F21DB0A8-B31B-4F8D-B0F4-E3D9479E8C75}" srcOrd="0" destOrd="0" presId="urn:microsoft.com/office/officeart/2011/layout/TabList"/>
    <dgm:cxn modelId="{B0FC1AB9-DE13-4BC8-96F8-FAC30B8BE0F1}" type="presParOf" srcId="{F21DB0A8-B31B-4F8D-B0F4-E3D9479E8C75}" destId="{F59FD5FF-A1EE-4FC6-8AFA-AEE47FCEFF77}" srcOrd="0" destOrd="0" presId="urn:microsoft.com/office/officeart/2011/layout/TabList"/>
    <dgm:cxn modelId="{838DD9F6-FF1F-4B6E-AED7-AEF62D1B176E}" type="presParOf" srcId="{F21DB0A8-B31B-4F8D-B0F4-E3D9479E8C75}" destId="{843DF5B1-4544-4E2A-A5ED-6DC6144E48B1}" srcOrd="1" destOrd="0" presId="urn:microsoft.com/office/officeart/2011/layout/TabList"/>
    <dgm:cxn modelId="{58E2A3DF-749C-46B0-AE44-B8AE345B7B45}" type="presParOf" srcId="{F21DB0A8-B31B-4F8D-B0F4-E3D9479E8C75}" destId="{AEFF3B42-A095-4D6C-A113-16C0C5EC9560}" srcOrd="2" destOrd="0" presId="urn:microsoft.com/office/officeart/2011/layout/TabList"/>
    <dgm:cxn modelId="{4DB4D60D-D5CE-4DD3-AD50-62BA00EBF20E}" type="presParOf" srcId="{E7A512AB-1B1C-431F-8947-DE7046C8A027}" destId="{858D5331-C775-45E1-9A81-149D580AEA53}" srcOrd="1" destOrd="0" presId="urn:microsoft.com/office/officeart/2011/layout/TabList"/>
    <dgm:cxn modelId="{A559FE13-0750-4CAD-8C45-121DEE072818}" type="presParOf" srcId="{E7A512AB-1B1C-431F-8947-DE7046C8A027}" destId="{1B7F50D0-3A83-43C4-AD22-9C766ADFD6C3}" srcOrd="2" destOrd="0" presId="urn:microsoft.com/office/officeart/2011/layout/TabList"/>
    <dgm:cxn modelId="{AA9DD0DF-0DAE-40FC-B001-058BC7E3BDFF}" type="presParOf" srcId="{1B7F50D0-3A83-43C4-AD22-9C766ADFD6C3}" destId="{5F4CB3D2-655C-4F97-BCF9-E4003E54434C}" srcOrd="0" destOrd="0" presId="urn:microsoft.com/office/officeart/2011/layout/TabList"/>
    <dgm:cxn modelId="{FB8A425D-53FD-4C04-8280-C6B42AA8B360}" type="presParOf" srcId="{1B7F50D0-3A83-43C4-AD22-9C766ADFD6C3}" destId="{F73BC679-0FA6-412E-8414-17F0E2E8F341}" srcOrd="1" destOrd="0" presId="urn:microsoft.com/office/officeart/2011/layout/TabList"/>
    <dgm:cxn modelId="{2498E426-2239-494D-9BEA-E573C463078E}" type="presParOf" srcId="{1B7F50D0-3A83-43C4-AD22-9C766ADFD6C3}" destId="{117628BE-A95D-46F5-965F-795FCD956EC3}" srcOrd="2" destOrd="0" presId="urn:microsoft.com/office/officeart/2011/layout/TabList"/>
    <dgm:cxn modelId="{8D9D8487-20DC-4350-BAB5-7062F88C482E}" type="presParOf" srcId="{E7A512AB-1B1C-431F-8947-DE7046C8A027}" destId="{AADA4FF4-D9E9-42F5-B27B-101747BA65F0}" srcOrd="3" destOrd="0" presId="urn:microsoft.com/office/officeart/2011/layout/TabList"/>
    <dgm:cxn modelId="{11389CBA-24AE-4E90-9F3C-2B5E7658F2E3}" type="presParOf" srcId="{E7A512AB-1B1C-431F-8947-DE7046C8A027}" destId="{C6B20B38-F7BE-4B2B-ABD8-D1D8B2902720}" srcOrd="4" destOrd="0" presId="urn:microsoft.com/office/officeart/2011/layout/TabList"/>
    <dgm:cxn modelId="{803B4FEF-BC7D-461B-A38F-E3C9BBC3E4DC}" type="presParOf" srcId="{C6B20B38-F7BE-4B2B-ABD8-D1D8B2902720}" destId="{92B4122C-4A80-4EF5-B0F5-6B1694558B8C}" srcOrd="0" destOrd="0" presId="urn:microsoft.com/office/officeart/2011/layout/TabList"/>
    <dgm:cxn modelId="{1C787EC8-FD68-45CD-9155-3D3EEE0F6904}" type="presParOf" srcId="{C6B20B38-F7BE-4B2B-ABD8-D1D8B2902720}" destId="{CFB5D364-BF03-4DF8-AEA5-55B343A2611F}" srcOrd="1" destOrd="0" presId="urn:microsoft.com/office/officeart/2011/layout/TabList"/>
    <dgm:cxn modelId="{19C228F8-28A6-415B-8BB3-51EEA6DCD0E7}" type="presParOf" srcId="{C6B20B38-F7BE-4B2B-ABD8-D1D8B2902720}" destId="{C0058282-5718-4C0F-898C-CC6438CB1D17}" srcOrd="2" destOrd="0" presId="urn:microsoft.com/office/officeart/2011/layout/TabList"/>
    <dgm:cxn modelId="{8DACBA31-1F33-4B31-BA1C-8CE4631CE701}" type="presParOf" srcId="{E7A512AB-1B1C-431F-8947-DE7046C8A027}" destId="{A27C5FE2-B1DD-4F96-BD14-DD421E0EAC01}" srcOrd="5" destOrd="0" presId="urn:microsoft.com/office/officeart/2011/layout/TabList"/>
    <dgm:cxn modelId="{85F4B576-9923-45AE-9996-F3771530A566}" type="presParOf" srcId="{E7A512AB-1B1C-431F-8947-DE7046C8A027}" destId="{EE48E67E-DA75-4577-9629-0BFF7A4F1496}" srcOrd="6" destOrd="0" presId="urn:microsoft.com/office/officeart/2011/layout/TabList"/>
    <dgm:cxn modelId="{E0AA3F3B-51B1-4FA9-9A4A-13B5BD844236}" type="presParOf" srcId="{EE48E67E-DA75-4577-9629-0BFF7A4F1496}" destId="{914AF3F9-038C-4A8D-98BA-A5D30A819741}" srcOrd="0" destOrd="0" presId="urn:microsoft.com/office/officeart/2011/layout/TabList"/>
    <dgm:cxn modelId="{12C8CB50-4886-4DDF-8A2D-05516A737E20}" type="presParOf" srcId="{EE48E67E-DA75-4577-9629-0BFF7A4F1496}" destId="{AA4D4F48-350B-4D0E-B392-35B04DD18F00}" srcOrd="1" destOrd="0" presId="urn:microsoft.com/office/officeart/2011/layout/TabList"/>
    <dgm:cxn modelId="{5C70CDC8-E9AB-49A5-9F27-C786535623F2}" type="presParOf" srcId="{EE48E67E-DA75-4577-9629-0BFF7A4F1496}" destId="{3014533D-16CE-4F80-958C-B3BC348C553B}" srcOrd="2" destOrd="0" presId="urn:microsoft.com/office/officeart/2011/layout/TabList"/>
    <dgm:cxn modelId="{6ADA8918-9097-4F27-9CC5-30B9B56730BC}" type="presParOf" srcId="{E7A512AB-1B1C-431F-8947-DE7046C8A027}" destId="{647B501F-81BC-4564-ABB4-526C6698B0BD}" srcOrd="7" destOrd="0" presId="urn:microsoft.com/office/officeart/2011/layout/TabList"/>
    <dgm:cxn modelId="{7965A972-C5EE-43CE-9A93-0A86C6A3FF3F}" type="presParOf" srcId="{E7A512AB-1B1C-431F-8947-DE7046C8A027}" destId="{4C929EA0-64E7-4425-8B5A-1E9B410C41CC}" srcOrd="8" destOrd="0" presId="urn:microsoft.com/office/officeart/2011/layout/TabList"/>
    <dgm:cxn modelId="{D046D29F-79F9-4B44-9893-CE9C59A10CB1}" type="presParOf" srcId="{4C929EA0-64E7-4425-8B5A-1E9B410C41CC}" destId="{8F345C6A-23D5-413C-90A3-2A4F06DFAEF6}" srcOrd="0" destOrd="0" presId="urn:microsoft.com/office/officeart/2011/layout/TabList"/>
    <dgm:cxn modelId="{DA6A3C85-4C3C-4E54-BE1C-856E980EFB96}" type="presParOf" srcId="{4C929EA0-64E7-4425-8B5A-1E9B410C41CC}" destId="{C974092B-702C-44FE-966F-347EAAF8E25E}" srcOrd="1" destOrd="0" presId="urn:microsoft.com/office/officeart/2011/layout/TabList"/>
    <dgm:cxn modelId="{AC3AF022-7272-49EC-9422-B834E1752ED8}" type="presParOf" srcId="{4C929EA0-64E7-4425-8B5A-1E9B410C41CC}" destId="{BF9EF68B-992B-484D-B3A8-56344694E908}"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71EF1E-B2FC-46A3-ACF0-86BFDFD34C00}"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34DEC722-98C3-421E-8004-45CFD82A77C7}">
      <dgm:prSet/>
      <dgm:spPr/>
      <dgm:t>
        <a:bodyPr/>
        <a:lstStyle/>
        <a:p>
          <a:r>
            <a:rPr lang="en-US"/>
            <a:t>1</a:t>
          </a:r>
          <a:r>
            <a:rPr lang="en-US" baseline="30000"/>
            <a:t>st</a:t>
          </a:r>
          <a:r>
            <a:rPr lang="en-US"/>
            <a:t> Image</a:t>
          </a:r>
        </a:p>
      </dgm:t>
    </dgm:pt>
    <dgm:pt modelId="{3970DE6F-886D-4DD8-A5AD-E129AC65083A}" type="parTrans" cxnId="{E3223C72-BF20-47F1-BFA9-560938D9116C}">
      <dgm:prSet/>
      <dgm:spPr/>
      <dgm:t>
        <a:bodyPr/>
        <a:lstStyle/>
        <a:p>
          <a:endParaRPr lang="en-US"/>
        </a:p>
      </dgm:t>
    </dgm:pt>
    <dgm:pt modelId="{ECE57C7C-3CE1-4143-936A-14CAA1EB7946}" type="sibTrans" cxnId="{E3223C72-BF20-47F1-BFA9-560938D9116C}">
      <dgm:prSet/>
      <dgm:spPr/>
      <dgm:t>
        <a:bodyPr/>
        <a:lstStyle/>
        <a:p>
          <a:endParaRPr lang="en-US"/>
        </a:p>
      </dgm:t>
    </dgm:pt>
    <dgm:pt modelId="{4FB517C1-9343-4BD0-9DA5-C37E086E40ED}">
      <dgm:prSet/>
      <dgm:spPr/>
      <dgm:t>
        <a:bodyPr/>
        <a:lstStyle/>
        <a:p>
          <a:r>
            <a:rPr lang="en-US"/>
            <a:t>2</a:t>
          </a:r>
          <a:r>
            <a:rPr lang="en-US" baseline="30000"/>
            <a:t>nd</a:t>
          </a:r>
          <a:r>
            <a:rPr lang="en-US"/>
            <a:t> Image</a:t>
          </a:r>
        </a:p>
      </dgm:t>
    </dgm:pt>
    <dgm:pt modelId="{AD30DB7A-EB11-479A-87D4-28C344C7843F}" type="parTrans" cxnId="{E9C8204A-839C-4652-8CFB-99C5706A24E3}">
      <dgm:prSet/>
      <dgm:spPr/>
      <dgm:t>
        <a:bodyPr/>
        <a:lstStyle/>
        <a:p>
          <a:endParaRPr lang="en-US"/>
        </a:p>
      </dgm:t>
    </dgm:pt>
    <dgm:pt modelId="{3EBD1CED-284E-4BD5-8AD8-5E2E0CA797BA}" type="sibTrans" cxnId="{E9C8204A-839C-4652-8CFB-99C5706A24E3}">
      <dgm:prSet/>
      <dgm:spPr/>
      <dgm:t>
        <a:bodyPr/>
        <a:lstStyle/>
        <a:p>
          <a:endParaRPr lang="en-US"/>
        </a:p>
      </dgm:t>
    </dgm:pt>
    <dgm:pt modelId="{0D49D784-DE62-47A4-9372-00A02F115D31}">
      <dgm:prSet/>
      <dgm:spPr/>
      <dgm:t>
        <a:bodyPr/>
        <a:lstStyle/>
        <a:p>
          <a:r>
            <a:rPr lang="en-US"/>
            <a:t>3</a:t>
          </a:r>
          <a:r>
            <a:rPr lang="en-US" baseline="30000"/>
            <a:t>rd</a:t>
          </a:r>
          <a:r>
            <a:rPr lang="en-US"/>
            <a:t> Image</a:t>
          </a:r>
        </a:p>
      </dgm:t>
    </dgm:pt>
    <dgm:pt modelId="{9236F638-EA40-4E98-9247-AD13A7ED770F}" type="parTrans" cxnId="{35BF2095-7F50-40D5-B127-B124066186C6}">
      <dgm:prSet/>
      <dgm:spPr/>
      <dgm:t>
        <a:bodyPr/>
        <a:lstStyle/>
        <a:p>
          <a:endParaRPr lang="en-US"/>
        </a:p>
      </dgm:t>
    </dgm:pt>
    <dgm:pt modelId="{270FC241-97A4-4FB8-9043-D651F06BF720}" type="sibTrans" cxnId="{35BF2095-7F50-40D5-B127-B124066186C6}">
      <dgm:prSet/>
      <dgm:spPr/>
      <dgm:t>
        <a:bodyPr/>
        <a:lstStyle/>
        <a:p>
          <a:endParaRPr lang="en-US"/>
        </a:p>
      </dgm:t>
    </dgm:pt>
    <dgm:pt modelId="{66130066-D5BE-4E65-83A9-9F3269509327}">
      <dgm:prSet/>
      <dgm:spPr/>
      <dgm:t>
        <a:bodyPr/>
        <a:lstStyle/>
        <a:p>
          <a:r>
            <a:rPr lang="en-US"/>
            <a:t>4</a:t>
          </a:r>
          <a:r>
            <a:rPr lang="en-US" baseline="30000"/>
            <a:t>th</a:t>
          </a:r>
          <a:r>
            <a:rPr lang="en-US"/>
            <a:t> Image</a:t>
          </a:r>
        </a:p>
      </dgm:t>
    </dgm:pt>
    <dgm:pt modelId="{0BA25F65-6F38-4C85-BB3C-39C8F1FC54F6}" type="parTrans" cxnId="{357DD29E-7C93-435E-9DFF-A91C5FF7D129}">
      <dgm:prSet/>
      <dgm:spPr/>
      <dgm:t>
        <a:bodyPr/>
        <a:lstStyle/>
        <a:p>
          <a:endParaRPr lang="en-US"/>
        </a:p>
      </dgm:t>
    </dgm:pt>
    <dgm:pt modelId="{28141355-D289-4861-B1BE-7A420FF44B4E}" type="sibTrans" cxnId="{357DD29E-7C93-435E-9DFF-A91C5FF7D129}">
      <dgm:prSet/>
      <dgm:spPr/>
      <dgm:t>
        <a:bodyPr/>
        <a:lstStyle/>
        <a:p>
          <a:endParaRPr lang="en-US"/>
        </a:p>
      </dgm:t>
    </dgm:pt>
    <dgm:pt modelId="{29D3D7BD-677C-4BEE-A8C7-378CBEA15852}">
      <dgm:prSet/>
      <dgm:spPr/>
      <dgm:t>
        <a:bodyPr/>
        <a:lstStyle/>
        <a:p>
          <a:r>
            <a:rPr lang="en-US"/>
            <a:t>5</a:t>
          </a:r>
          <a:r>
            <a:rPr lang="en-US" baseline="30000"/>
            <a:t>th</a:t>
          </a:r>
          <a:r>
            <a:rPr lang="en-US"/>
            <a:t> Image</a:t>
          </a:r>
        </a:p>
      </dgm:t>
    </dgm:pt>
    <dgm:pt modelId="{5926DE40-449A-4FDD-9673-A30E52CFB6E0}" type="parTrans" cxnId="{187CC0C8-9D78-4873-9E96-20E53032E738}">
      <dgm:prSet/>
      <dgm:spPr/>
      <dgm:t>
        <a:bodyPr/>
        <a:lstStyle/>
        <a:p>
          <a:endParaRPr lang="en-US"/>
        </a:p>
      </dgm:t>
    </dgm:pt>
    <dgm:pt modelId="{174B5064-B7A3-46A5-9E0F-2CFCD800BB67}" type="sibTrans" cxnId="{187CC0C8-9D78-4873-9E96-20E53032E738}">
      <dgm:prSet/>
      <dgm:spPr/>
      <dgm:t>
        <a:bodyPr/>
        <a:lstStyle/>
        <a:p>
          <a:endParaRPr lang="en-US"/>
        </a:p>
      </dgm:t>
    </dgm:pt>
    <dgm:pt modelId="{24CE7837-3F21-4F10-8ECB-24473049DA99}">
      <dgm:prSet/>
      <dgm:spPr/>
      <dgm:t>
        <a:bodyPr/>
        <a:lstStyle/>
        <a:p>
          <a:r>
            <a:rPr lang="en-US"/>
            <a:t>6</a:t>
          </a:r>
          <a:r>
            <a:rPr lang="en-US" baseline="30000"/>
            <a:t>th</a:t>
          </a:r>
          <a:r>
            <a:rPr lang="en-US"/>
            <a:t> Image</a:t>
          </a:r>
        </a:p>
      </dgm:t>
    </dgm:pt>
    <dgm:pt modelId="{F9431103-1F8A-43F2-A1B7-75B574E18226}" type="parTrans" cxnId="{0AAA36E9-573C-4074-B5A3-37C25A9B6B17}">
      <dgm:prSet/>
      <dgm:spPr/>
      <dgm:t>
        <a:bodyPr/>
        <a:lstStyle/>
        <a:p>
          <a:endParaRPr lang="en-US"/>
        </a:p>
      </dgm:t>
    </dgm:pt>
    <dgm:pt modelId="{077498E5-9D70-4713-AD17-5B58BDD657C9}" type="sibTrans" cxnId="{0AAA36E9-573C-4074-B5A3-37C25A9B6B17}">
      <dgm:prSet/>
      <dgm:spPr/>
      <dgm:t>
        <a:bodyPr/>
        <a:lstStyle/>
        <a:p>
          <a:endParaRPr lang="en-US"/>
        </a:p>
      </dgm:t>
    </dgm:pt>
    <dgm:pt modelId="{E05E0CA2-171B-4A4D-BEAA-B0B6C33DBFA9}" type="pres">
      <dgm:prSet presAssocID="{C471EF1E-B2FC-46A3-ACF0-86BFDFD34C00}" presName="Name0" presStyleCnt="0">
        <dgm:presLayoutVars>
          <dgm:dir/>
          <dgm:resizeHandles val="exact"/>
        </dgm:presLayoutVars>
      </dgm:prSet>
      <dgm:spPr/>
    </dgm:pt>
    <dgm:pt modelId="{4D0D5A62-BE64-450F-8C25-B4BFD2E48939}" type="pres">
      <dgm:prSet presAssocID="{34DEC722-98C3-421E-8004-45CFD82A77C7}" presName="composite" presStyleCnt="0"/>
      <dgm:spPr/>
    </dgm:pt>
    <dgm:pt modelId="{C82F73B2-B994-4B55-9935-BFC1EBBB67EE}" type="pres">
      <dgm:prSet presAssocID="{34DEC722-98C3-421E-8004-45CFD82A77C7}" presName="rect1" presStyleLbl="bgShp" presStyleIdx="0" presStyleCnt="6"/>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C1765731-8DEE-4691-B6AC-0175AB5E503A}" type="pres">
      <dgm:prSet presAssocID="{34DEC722-98C3-421E-8004-45CFD82A77C7}" presName="rect2" presStyleLbl="trBgShp" presStyleIdx="0" presStyleCnt="6">
        <dgm:presLayoutVars>
          <dgm:bulletEnabled val="1"/>
        </dgm:presLayoutVars>
      </dgm:prSet>
      <dgm:spPr/>
    </dgm:pt>
    <dgm:pt modelId="{B9471F79-5F1F-4F59-B115-7F21BF86D50B}" type="pres">
      <dgm:prSet presAssocID="{ECE57C7C-3CE1-4143-936A-14CAA1EB7946}" presName="sibTrans" presStyleCnt="0"/>
      <dgm:spPr/>
    </dgm:pt>
    <dgm:pt modelId="{3305F66B-68AE-4878-A035-1246F6453AC0}" type="pres">
      <dgm:prSet presAssocID="{4FB517C1-9343-4BD0-9DA5-C37E086E40ED}" presName="composite" presStyleCnt="0"/>
      <dgm:spPr/>
    </dgm:pt>
    <dgm:pt modelId="{B88F4926-0C60-4D91-8D8E-2E7F0ECA06EA}" type="pres">
      <dgm:prSet presAssocID="{4FB517C1-9343-4BD0-9DA5-C37E086E40ED}" presName="rect1" presStyleLbl="bgShp" presStyleIdx="1" presStyleCnt="6"/>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155A51A4-37E5-410C-87A5-B4EAC5D5A84C}" type="pres">
      <dgm:prSet presAssocID="{4FB517C1-9343-4BD0-9DA5-C37E086E40ED}" presName="rect2" presStyleLbl="trBgShp" presStyleIdx="1" presStyleCnt="6">
        <dgm:presLayoutVars>
          <dgm:bulletEnabled val="1"/>
        </dgm:presLayoutVars>
      </dgm:prSet>
      <dgm:spPr/>
    </dgm:pt>
    <dgm:pt modelId="{3182AB18-3F73-4196-A018-36EA2D411823}" type="pres">
      <dgm:prSet presAssocID="{3EBD1CED-284E-4BD5-8AD8-5E2E0CA797BA}" presName="sibTrans" presStyleCnt="0"/>
      <dgm:spPr/>
    </dgm:pt>
    <dgm:pt modelId="{BCD4CA64-9BCB-413C-85FC-B44D9F69A8A2}" type="pres">
      <dgm:prSet presAssocID="{0D49D784-DE62-47A4-9372-00A02F115D31}" presName="composite" presStyleCnt="0"/>
      <dgm:spPr/>
    </dgm:pt>
    <dgm:pt modelId="{F1535EFE-1AAF-4183-8FE8-02532A67BA7B}" type="pres">
      <dgm:prSet presAssocID="{0D49D784-DE62-47A4-9372-00A02F115D31}" presName="rect1" presStyleLbl="bgShp" presStyleIdx="2" presStyleCnt="6"/>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52F82F3B-1755-4DD6-AF15-629362222F8E}" type="pres">
      <dgm:prSet presAssocID="{0D49D784-DE62-47A4-9372-00A02F115D31}" presName="rect2" presStyleLbl="trBgShp" presStyleIdx="2" presStyleCnt="6">
        <dgm:presLayoutVars>
          <dgm:bulletEnabled val="1"/>
        </dgm:presLayoutVars>
      </dgm:prSet>
      <dgm:spPr/>
    </dgm:pt>
    <dgm:pt modelId="{EBB27BA0-EC58-492C-979A-F86A61EF3EA0}" type="pres">
      <dgm:prSet presAssocID="{270FC241-97A4-4FB8-9043-D651F06BF720}" presName="sibTrans" presStyleCnt="0"/>
      <dgm:spPr/>
    </dgm:pt>
    <dgm:pt modelId="{E1436AEB-7640-404C-9620-9A2645F174AA}" type="pres">
      <dgm:prSet presAssocID="{66130066-D5BE-4E65-83A9-9F3269509327}" presName="composite" presStyleCnt="0"/>
      <dgm:spPr/>
    </dgm:pt>
    <dgm:pt modelId="{C39BCCCD-3933-4C79-84E3-ADBF6739AF1E}" type="pres">
      <dgm:prSet presAssocID="{66130066-D5BE-4E65-83A9-9F3269509327}" presName="rect1" presStyleLbl="bgShp" presStyleIdx="3" presStyleCnt="6"/>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46B7CA05-708C-4823-ADC0-3A288B2D44A3}" type="pres">
      <dgm:prSet presAssocID="{66130066-D5BE-4E65-83A9-9F3269509327}" presName="rect2" presStyleLbl="trBgShp" presStyleIdx="3" presStyleCnt="6">
        <dgm:presLayoutVars>
          <dgm:bulletEnabled val="1"/>
        </dgm:presLayoutVars>
      </dgm:prSet>
      <dgm:spPr/>
    </dgm:pt>
    <dgm:pt modelId="{62B6E1AF-6DD1-432B-8686-0FB405AA0277}" type="pres">
      <dgm:prSet presAssocID="{28141355-D289-4861-B1BE-7A420FF44B4E}" presName="sibTrans" presStyleCnt="0"/>
      <dgm:spPr/>
    </dgm:pt>
    <dgm:pt modelId="{5750D178-964E-4D11-96D5-C87F812B8565}" type="pres">
      <dgm:prSet presAssocID="{29D3D7BD-677C-4BEE-A8C7-378CBEA15852}" presName="composite" presStyleCnt="0"/>
      <dgm:spPr/>
    </dgm:pt>
    <dgm:pt modelId="{6CC365F9-82CB-4151-946D-FEBE3C5C0A73}" type="pres">
      <dgm:prSet presAssocID="{29D3D7BD-677C-4BEE-A8C7-378CBEA15852}" presName="rect1" presStyleLbl="bgShp" presStyleIdx="4" presStyleCnt="6" custLinFactNeighborY="288"/>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A1D91DA7-BFB7-4EE1-ADA7-A643A1576CEB}" type="pres">
      <dgm:prSet presAssocID="{29D3D7BD-677C-4BEE-A8C7-378CBEA15852}" presName="rect2" presStyleLbl="trBgShp" presStyleIdx="4" presStyleCnt="6">
        <dgm:presLayoutVars>
          <dgm:bulletEnabled val="1"/>
        </dgm:presLayoutVars>
      </dgm:prSet>
      <dgm:spPr/>
    </dgm:pt>
    <dgm:pt modelId="{1B30707B-344B-4A70-A7BA-3AB35BA91795}" type="pres">
      <dgm:prSet presAssocID="{174B5064-B7A3-46A5-9E0F-2CFCD800BB67}" presName="sibTrans" presStyleCnt="0"/>
      <dgm:spPr/>
    </dgm:pt>
    <dgm:pt modelId="{E9B6840A-DBF6-4208-89A3-A7D518A76E2D}" type="pres">
      <dgm:prSet presAssocID="{24CE7837-3F21-4F10-8ECB-24473049DA99}" presName="composite" presStyleCnt="0"/>
      <dgm:spPr/>
    </dgm:pt>
    <dgm:pt modelId="{35C30254-B366-4ACD-9703-D2CF79AEF71B}" type="pres">
      <dgm:prSet presAssocID="{24CE7837-3F21-4F10-8ECB-24473049DA99}" presName="rect1" presStyleLbl="bgShp" presStyleIdx="5" presStyleCnt="6"/>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 modelId="{9082DDB7-039E-4AE9-95B5-7D4B485AB402}" type="pres">
      <dgm:prSet presAssocID="{24CE7837-3F21-4F10-8ECB-24473049DA99}" presName="rect2" presStyleLbl="trBgShp" presStyleIdx="5" presStyleCnt="6">
        <dgm:presLayoutVars>
          <dgm:bulletEnabled val="1"/>
        </dgm:presLayoutVars>
      </dgm:prSet>
      <dgm:spPr/>
    </dgm:pt>
  </dgm:ptLst>
  <dgm:cxnLst>
    <dgm:cxn modelId="{84C5FB14-7A61-42F8-89A1-0EE17D0C94DE}" type="presOf" srcId="{0D49D784-DE62-47A4-9372-00A02F115D31}" destId="{52F82F3B-1755-4DD6-AF15-629362222F8E}" srcOrd="0" destOrd="0" presId="urn:microsoft.com/office/officeart/2008/layout/BendingPictureSemiTransparentText"/>
    <dgm:cxn modelId="{65AD9837-C249-4D0F-9467-ADD4B7008E04}" type="presOf" srcId="{34DEC722-98C3-421E-8004-45CFD82A77C7}" destId="{C1765731-8DEE-4691-B6AC-0175AB5E503A}" srcOrd="0" destOrd="0" presId="urn:microsoft.com/office/officeart/2008/layout/BendingPictureSemiTransparentText"/>
    <dgm:cxn modelId="{033B8E3C-7AFE-48B6-AF09-0BFCB8284F20}" type="presOf" srcId="{29D3D7BD-677C-4BEE-A8C7-378CBEA15852}" destId="{A1D91DA7-BFB7-4EE1-ADA7-A643A1576CEB}" srcOrd="0" destOrd="0" presId="urn:microsoft.com/office/officeart/2008/layout/BendingPictureSemiTransparentText"/>
    <dgm:cxn modelId="{E9C8204A-839C-4652-8CFB-99C5706A24E3}" srcId="{C471EF1E-B2FC-46A3-ACF0-86BFDFD34C00}" destId="{4FB517C1-9343-4BD0-9DA5-C37E086E40ED}" srcOrd="1" destOrd="0" parTransId="{AD30DB7A-EB11-479A-87D4-28C344C7843F}" sibTransId="{3EBD1CED-284E-4BD5-8AD8-5E2E0CA797BA}"/>
    <dgm:cxn modelId="{0932D54F-54C6-4E01-8347-AEC193DFAD3C}" type="presOf" srcId="{C471EF1E-B2FC-46A3-ACF0-86BFDFD34C00}" destId="{E05E0CA2-171B-4A4D-BEAA-B0B6C33DBFA9}" srcOrd="0" destOrd="0" presId="urn:microsoft.com/office/officeart/2008/layout/BendingPictureSemiTransparentText"/>
    <dgm:cxn modelId="{E3223C72-BF20-47F1-BFA9-560938D9116C}" srcId="{C471EF1E-B2FC-46A3-ACF0-86BFDFD34C00}" destId="{34DEC722-98C3-421E-8004-45CFD82A77C7}" srcOrd="0" destOrd="0" parTransId="{3970DE6F-886D-4DD8-A5AD-E129AC65083A}" sibTransId="{ECE57C7C-3CE1-4143-936A-14CAA1EB7946}"/>
    <dgm:cxn modelId="{8D8A5A85-8448-4B8C-826F-148E79C4BDEA}" type="presOf" srcId="{4FB517C1-9343-4BD0-9DA5-C37E086E40ED}" destId="{155A51A4-37E5-410C-87A5-B4EAC5D5A84C}" srcOrd="0" destOrd="0" presId="urn:microsoft.com/office/officeart/2008/layout/BendingPictureSemiTransparentText"/>
    <dgm:cxn modelId="{35BF2095-7F50-40D5-B127-B124066186C6}" srcId="{C471EF1E-B2FC-46A3-ACF0-86BFDFD34C00}" destId="{0D49D784-DE62-47A4-9372-00A02F115D31}" srcOrd="2" destOrd="0" parTransId="{9236F638-EA40-4E98-9247-AD13A7ED770F}" sibTransId="{270FC241-97A4-4FB8-9043-D651F06BF720}"/>
    <dgm:cxn modelId="{357DD29E-7C93-435E-9DFF-A91C5FF7D129}" srcId="{C471EF1E-B2FC-46A3-ACF0-86BFDFD34C00}" destId="{66130066-D5BE-4E65-83A9-9F3269509327}" srcOrd="3" destOrd="0" parTransId="{0BA25F65-6F38-4C85-BB3C-39C8F1FC54F6}" sibTransId="{28141355-D289-4861-B1BE-7A420FF44B4E}"/>
    <dgm:cxn modelId="{7C190FC5-752C-449B-B2A7-3D4B52E3A8DF}" type="presOf" srcId="{66130066-D5BE-4E65-83A9-9F3269509327}" destId="{46B7CA05-708C-4823-ADC0-3A288B2D44A3}" srcOrd="0" destOrd="0" presId="urn:microsoft.com/office/officeart/2008/layout/BendingPictureSemiTransparentText"/>
    <dgm:cxn modelId="{187CC0C8-9D78-4873-9E96-20E53032E738}" srcId="{C471EF1E-B2FC-46A3-ACF0-86BFDFD34C00}" destId="{29D3D7BD-677C-4BEE-A8C7-378CBEA15852}" srcOrd="4" destOrd="0" parTransId="{5926DE40-449A-4FDD-9673-A30E52CFB6E0}" sibTransId="{174B5064-B7A3-46A5-9E0F-2CFCD800BB67}"/>
    <dgm:cxn modelId="{0AAA36E9-573C-4074-B5A3-37C25A9B6B17}" srcId="{C471EF1E-B2FC-46A3-ACF0-86BFDFD34C00}" destId="{24CE7837-3F21-4F10-8ECB-24473049DA99}" srcOrd="5" destOrd="0" parTransId="{F9431103-1F8A-43F2-A1B7-75B574E18226}" sibTransId="{077498E5-9D70-4713-AD17-5B58BDD657C9}"/>
    <dgm:cxn modelId="{84D77AED-1A4C-46FB-A4C5-0178B9589931}" type="presOf" srcId="{24CE7837-3F21-4F10-8ECB-24473049DA99}" destId="{9082DDB7-039E-4AE9-95B5-7D4B485AB402}" srcOrd="0" destOrd="0" presId="urn:microsoft.com/office/officeart/2008/layout/BendingPictureSemiTransparentText"/>
    <dgm:cxn modelId="{F3812FE0-7877-4613-A3D6-8C03C63010D5}" type="presParOf" srcId="{E05E0CA2-171B-4A4D-BEAA-B0B6C33DBFA9}" destId="{4D0D5A62-BE64-450F-8C25-B4BFD2E48939}" srcOrd="0" destOrd="0" presId="urn:microsoft.com/office/officeart/2008/layout/BendingPictureSemiTransparentText"/>
    <dgm:cxn modelId="{30859E96-13A7-4034-B789-9D079EF5C8B0}" type="presParOf" srcId="{4D0D5A62-BE64-450F-8C25-B4BFD2E48939}" destId="{C82F73B2-B994-4B55-9935-BFC1EBBB67EE}" srcOrd="0" destOrd="0" presId="urn:microsoft.com/office/officeart/2008/layout/BendingPictureSemiTransparentText"/>
    <dgm:cxn modelId="{5D56EE9D-EAA6-442E-AF68-A383527478E9}" type="presParOf" srcId="{4D0D5A62-BE64-450F-8C25-B4BFD2E48939}" destId="{C1765731-8DEE-4691-B6AC-0175AB5E503A}" srcOrd="1" destOrd="0" presId="urn:microsoft.com/office/officeart/2008/layout/BendingPictureSemiTransparentText"/>
    <dgm:cxn modelId="{8BAFF065-73F0-438F-BF42-31C327B7E0F3}" type="presParOf" srcId="{E05E0CA2-171B-4A4D-BEAA-B0B6C33DBFA9}" destId="{B9471F79-5F1F-4F59-B115-7F21BF86D50B}" srcOrd="1" destOrd="0" presId="urn:microsoft.com/office/officeart/2008/layout/BendingPictureSemiTransparentText"/>
    <dgm:cxn modelId="{C7388368-D56A-4A24-BB94-BB3E1D7D6562}" type="presParOf" srcId="{E05E0CA2-171B-4A4D-BEAA-B0B6C33DBFA9}" destId="{3305F66B-68AE-4878-A035-1246F6453AC0}" srcOrd="2" destOrd="0" presId="urn:microsoft.com/office/officeart/2008/layout/BendingPictureSemiTransparentText"/>
    <dgm:cxn modelId="{DB6B6FE2-6596-4C4F-A90C-143BE5A76C85}" type="presParOf" srcId="{3305F66B-68AE-4878-A035-1246F6453AC0}" destId="{B88F4926-0C60-4D91-8D8E-2E7F0ECA06EA}" srcOrd="0" destOrd="0" presId="urn:microsoft.com/office/officeart/2008/layout/BendingPictureSemiTransparentText"/>
    <dgm:cxn modelId="{455E7EF8-CD25-4E26-A10E-8D41A2D7B507}" type="presParOf" srcId="{3305F66B-68AE-4878-A035-1246F6453AC0}" destId="{155A51A4-37E5-410C-87A5-B4EAC5D5A84C}" srcOrd="1" destOrd="0" presId="urn:microsoft.com/office/officeart/2008/layout/BendingPictureSemiTransparentText"/>
    <dgm:cxn modelId="{6575BE32-85C1-4C13-AD46-61C232024638}" type="presParOf" srcId="{E05E0CA2-171B-4A4D-BEAA-B0B6C33DBFA9}" destId="{3182AB18-3F73-4196-A018-36EA2D411823}" srcOrd="3" destOrd="0" presId="urn:microsoft.com/office/officeart/2008/layout/BendingPictureSemiTransparentText"/>
    <dgm:cxn modelId="{D2BAE9B5-E8EF-409E-AA38-F043E13EBB12}" type="presParOf" srcId="{E05E0CA2-171B-4A4D-BEAA-B0B6C33DBFA9}" destId="{BCD4CA64-9BCB-413C-85FC-B44D9F69A8A2}" srcOrd="4" destOrd="0" presId="urn:microsoft.com/office/officeart/2008/layout/BendingPictureSemiTransparentText"/>
    <dgm:cxn modelId="{64F66AA8-554C-48F6-88D5-840AC17A0AD8}" type="presParOf" srcId="{BCD4CA64-9BCB-413C-85FC-B44D9F69A8A2}" destId="{F1535EFE-1AAF-4183-8FE8-02532A67BA7B}" srcOrd="0" destOrd="0" presId="urn:microsoft.com/office/officeart/2008/layout/BendingPictureSemiTransparentText"/>
    <dgm:cxn modelId="{2C899193-550F-434B-8133-EB3A514CCD54}" type="presParOf" srcId="{BCD4CA64-9BCB-413C-85FC-B44D9F69A8A2}" destId="{52F82F3B-1755-4DD6-AF15-629362222F8E}" srcOrd="1" destOrd="0" presId="urn:microsoft.com/office/officeart/2008/layout/BendingPictureSemiTransparentText"/>
    <dgm:cxn modelId="{F3987AAD-09FC-45FC-BC56-A55B90D70A88}" type="presParOf" srcId="{E05E0CA2-171B-4A4D-BEAA-B0B6C33DBFA9}" destId="{EBB27BA0-EC58-492C-979A-F86A61EF3EA0}" srcOrd="5" destOrd="0" presId="urn:microsoft.com/office/officeart/2008/layout/BendingPictureSemiTransparentText"/>
    <dgm:cxn modelId="{E93887C3-B9FF-47E6-93E0-37B9F346B3AD}" type="presParOf" srcId="{E05E0CA2-171B-4A4D-BEAA-B0B6C33DBFA9}" destId="{E1436AEB-7640-404C-9620-9A2645F174AA}" srcOrd="6" destOrd="0" presId="urn:microsoft.com/office/officeart/2008/layout/BendingPictureSemiTransparentText"/>
    <dgm:cxn modelId="{2A8ACFDB-784F-4028-AA7C-2E87A006E8FA}" type="presParOf" srcId="{E1436AEB-7640-404C-9620-9A2645F174AA}" destId="{C39BCCCD-3933-4C79-84E3-ADBF6739AF1E}" srcOrd="0" destOrd="0" presId="urn:microsoft.com/office/officeart/2008/layout/BendingPictureSemiTransparentText"/>
    <dgm:cxn modelId="{EFF93288-46E3-4BA6-AD79-77934738291B}" type="presParOf" srcId="{E1436AEB-7640-404C-9620-9A2645F174AA}" destId="{46B7CA05-708C-4823-ADC0-3A288B2D44A3}" srcOrd="1" destOrd="0" presId="urn:microsoft.com/office/officeart/2008/layout/BendingPictureSemiTransparentText"/>
    <dgm:cxn modelId="{23608923-55F7-4738-A8E2-67DF452C94CE}" type="presParOf" srcId="{E05E0CA2-171B-4A4D-BEAA-B0B6C33DBFA9}" destId="{62B6E1AF-6DD1-432B-8686-0FB405AA0277}" srcOrd="7" destOrd="0" presId="urn:microsoft.com/office/officeart/2008/layout/BendingPictureSemiTransparentText"/>
    <dgm:cxn modelId="{33601D81-45B0-4158-9E67-7BCC3CCCA319}" type="presParOf" srcId="{E05E0CA2-171B-4A4D-BEAA-B0B6C33DBFA9}" destId="{5750D178-964E-4D11-96D5-C87F812B8565}" srcOrd="8" destOrd="0" presId="urn:microsoft.com/office/officeart/2008/layout/BendingPictureSemiTransparentText"/>
    <dgm:cxn modelId="{D5C7E0E4-B7FA-437D-8BEE-41E78FCDEF34}" type="presParOf" srcId="{5750D178-964E-4D11-96D5-C87F812B8565}" destId="{6CC365F9-82CB-4151-946D-FEBE3C5C0A73}" srcOrd="0" destOrd="0" presId="urn:microsoft.com/office/officeart/2008/layout/BendingPictureSemiTransparentText"/>
    <dgm:cxn modelId="{DD87AA45-739B-4998-A6D0-9CB616A47E5C}" type="presParOf" srcId="{5750D178-964E-4D11-96D5-C87F812B8565}" destId="{A1D91DA7-BFB7-4EE1-ADA7-A643A1576CEB}" srcOrd="1" destOrd="0" presId="urn:microsoft.com/office/officeart/2008/layout/BendingPictureSemiTransparentText"/>
    <dgm:cxn modelId="{84B95DC2-3086-48ED-80FF-0ED573E9A660}" type="presParOf" srcId="{E05E0CA2-171B-4A4D-BEAA-B0B6C33DBFA9}" destId="{1B30707B-344B-4A70-A7BA-3AB35BA91795}" srcOrd="9" destOrd="0" presId="urn:microsoft.com/office/officeart/2008/layout/BendingPictureSemiTransparentText"/>
    <dgm:cxn modelId="{516CBE21-F6F8-4BB0-ACE1-C1B790516A3A}" type="presParOf" srcId="{E05E0CA2-171B-4A4D-BEAA-B0B6C33DBFA9}" destId="{E9B6840A-DBF6-4208-89A3-A7D518A76E2D}" srcOrd="10" destOrd="0" presId="urn:microsoft.com/office/officeart/2008/layout/BendingPictureSemiTransparentText"/>
    <dgm:cxn modelId="{BEB83B7A-8A57-42E0-8139-F2BCDC023839}" type="presParOf" srcId="{E9B6840A-DBF6-4208-89A3-A7D518A76E2D}" destId="{35C30254-B366-4ACD-9703-D2CF79AEF71B}" srcOrd="0" destOrd="0" presId="urn:microsoft.com/office/officeart/2008/layout/BendingPictureSemiTransparentText"/>
    <dgm:cxn modelId="{4D4A36E3-2B45-4C2F-8805-5EEEA6CAF0CF}" type="presParOf" srcId="{E9B6840A-DBF6-4208-89A3-A7D518A76E2D}" destId="{9082DDB7-039E-4AE9-95B5-7D4B485AB402}"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BB691F-4252-4CD3-A150-3790A8223250}"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3581667E-88EF-4E53-BE6E-F07CC5606233}">
      <dgm:prSet/>
      <dgm:spPr/>
      <dgm:t>
        <a:bodyPr/>
        <a:lstStyle/>
        <a:p>
          <a:r>
            <a:rPr lang="en-US" dirty="0"/>
            <a:t>2 week </a:t>
          </a:r>
          <a:br>
            <a:rPr lang="en-US" dirty="0"/>
          </a:br>
          <a:r>
            <a:rPr lang="en-US" dirty="0"/>
            <a:t>geo-targeted campaign</a:t>
          </a:r>
        </a:p>
      </dgm:t>
    </dgm:pt>
    <dgm:pt modelId="{C72B25DC-7754-4546-8DF7-9B53F6C649A0}" type="parTrans" cxnId="{A60CDB10-EDAC-4AB5-8242-B8A0B12A4686}">
      <dgm:prSet/>
      <dgm:spPr/>
      <dgm:t>
        <a:bodyPr/>
        <a:lstStyle/>
        <a:p>
          <a:endParaRPr lang="en-US"/>
        </a:p>
      </dgm:t>
    </dgm:pt>
    <dgm:pt modelId="{0FEAF6E1-5F31-4845-B0C9-D9159D85C84F}" type="sibTrans" cxnId="{A60CDB10-EDAC-4AB5-8242-B8A0B12A4686}">
      <dgm:prSet/>
      <dgm:spPr/>
      <dgm:t>
        <a:bodyPr/>
        <a:lstStyle/>
        <a:p>
          <a:endParaRPr lang="en-US"/>
        </a:p>
      </dgm:t>
    </dgm:pt>
    <dgm:pt modelId="{026652C8-5320-478A-9E77-75F8159A830C}">
      <dgm:prSet/>
      <dgm:spPr/>
      <dgm:t>
        <a:bodyPr/>
        <a:lstStyle/>
        <a:p>
          <a:r>
            <a:rPr lang="en-US" dirty="0"/>
            <a:t>$75 Initial investment</a:t>
          </a:r>
        </a:p>
      </dgm:t>
    </dgm:pt>
    <dgm:pt modelId="{E2AADED9-7C11-477C-BEC0-2789CA021A5F}" type="parTrans" cxnId="{6D4F88D8-1A85-4BC2-89F0-C8AA15C4AC99}">
      <dgm:prSet/>
      <dgm:spPr/>
      <dgm:t>
        <a:bodyPr/>
        <a:lstStyle/>
        <a:p>
          <a:endParaRPr lang="en-US"/>
        </a:p>
      </dgm:t>
    </dgm:pt>
    <dgm:pt modelId="{ADB3550F-C43C-41FF-88AC-D18476BD294C}" type="sibTrans" cxnId="{6D4F88D8-1A85-4BC2-89F0-C8AA15C4AC99}">
      <dgm:prSet/>
      <dgm:spPr/>
      <dgm:t>
        <a:bodyPr/>
        <a:lstStyle/>
        <a:p>
          <a:endParaRPr lang="en-US"/>
        </a:p>
      </dgm:t>
    </dgm:pt>
    <dgm:pt modelId="{5066E9C9-D0C7-4B04-8D28-74BB90894D65}">
      <dgm:prSet/>
      <dgm:spPr/>
      <dgm:t>
        <a:bodyPr/>
        <a:lstStyle/>
        <a:p>
          <a:r>
            <a:rPr lang="en-US"/>
            <a:t>Refine based on relevancy</a:t>
          </a:r>
        </a:p>
      </dgm:t>
    </dgm:pt>
    <dgm:pt modelId="{D0F05103-AA95-4C11-9B1D-B29FA52E406F}" type="parTrans" cxnId="{620CF371-A621-4BFD-9AC7-4E03441F37D3}">
      <dgm:prSet/>
      <dgm:spPr/>
      <dgm:t>
        <a:bodyPr/>
        <a:lstStyle/>
        <a:p>
          <a:endParaRPr lang="en-US"/>
        </a:p>
      </dgm:t>
    </dgm:pt>
    <dgm:pt modelId="{61C3515C-5C71-4117-AD57-141F360D29F6}" type="sibTrans" cxnId="{620CF371-A621-4BFD-9AC7-4E03441F37D3}">
      <dgm:prSet/>
      <dgm:spPr/>
      <dgm:t>
        <a:bodyPr/>
        <a:lstStyle/>
        <a:p>
          <a:endParaRPr lang="en-US"/>
        </a:p>
      </dgm:t>
    </dgm:pt>
    <dgm:pt modelId="{3C889FE5-763A-445C-BA9E-E4F1510011B0}">
      <dgm:prSet/>
      <dgm:spPr/>
      <dgm:t>
        <a:bodyPr/>
        <a:lstStyle/>
        <a:p>
          <a:r>
            <a:rPr lang="en-US" dirty="0"/>
            <a:t>Add budget as needed up to $150</a:t>
          </a:r>
        </a:p>
      </dgm:t>
    </dgm:pt>
    <dgm:pt modelId="{04BE70D6-F7CC-484D-97CD-3DB80BB9A8E1}" type="parTrans" cxnId="{D00C65C1-BD99-4335-9547-A0655801C5D0}">
      <dgm:prSet/>
      <dgm:spPr/>
      <dgm:t>
        <a:bodyPr/>
        <a:lstStyle/>
        <a:p>
          <a:endParaRPr lang="en-US"/>
        </a:p>
      </dgm:t>
    </dgm:pt>
    <dgm:pt modelId="{D14D4715-3092-4A32-8736-D0B4452567F7}" type="sibTrans" cxnId="{D00C65C1-BD99-4335-9547-A0655801C5D0}">
      <dgm:prSet/>
      <dgm:spPr/>
      <dgm:t>
        <a:bodyPr/>
        <a:lstStyle/>
        <a:p>
          <a:endParaRPr lang="en-US"/>
        </a:p>
      </dgm:t>
    </dgm:pt>
    <dgm:pt modelId="{69C4A4FB-06CB-4E16-AA44-BCBFDCCA540C}" type="pres">
      <dgm:prSet presAssocID="{04BB691F-4252-4CD3-A150-3790A8223250}" presName="Name0" presStyleCnt="0">
        <dgm:presLayoutVars>
          <dgm:dir/>
          <dgm:resizeHandles val="exact"/>
        </dgm:presLayoutVars>
      </dgm:prSet>
      <dgm:spPr/>
    </dgm:pt>
    <dgm:pt modelId="{250BE160-4411-42C1-BC15-9E2310955802}" type="pres">
      <dgm:prSet presAssocID="{3581667E-88EF-4E53-BE6E-F07CC5606233}" presName="node" presStyleLbl="node1" presStyleIdx="0" presStyleCnt="4">
        <dgm:presLayoutVars>
          <dgm:bulletEnabled val="1"/>
        </dgm:presLayoutVars>
      </dgm:prSet>
      <dgm:spPr/>
    </dgm:pt>
    <dgm:pt modelId="{750B0B1B-EA62-4687-B5D3-6D0FDF892A8D}" type="pres">
      <dgm:prSet presAssocID="{0FEAF6E1-5F31-4845-B0C9-D9159D85C84F}" presName="sibTrans" presStyleLbl="sibTrans2D1" presStyleIdx="0" presStyleCnt="3"/>
      <dgm:spPr/>
    </dgm:pt>
    <dgm:pt modelId="{66486347-5845-42B5-B9AB-34250B131752}" type="pres">
      <dgm:prSet presAssocID="{0FEAF6E1-5F31-4845-B0C9-D9159D85C84F}" presName="connectorText" presStyleLbl="sibTrans2D1" presStyleIdx="0" presStyleCnt="3"/>
      <dgm:spPr/>
    </dgm:pt>
    <dgm:pt modelId="{A43FFB44-CC99-4393-ACCD-F2175530B9F8}" type="pres">
      <dgm:prSet presAssocID="{026652C8-5320-478A-9E77-75F8159A830C}" presName="node" presStyleLbl="node1" presStyleIdx="1" presStyleCnt="4">
        <dgm:presLayoutVars>
          <dgm:bulletEnabled val="1"/>
        </dgm:presLayoutVars>
      </dgm:prSet>
      <dgm:spPr/>
    </dgm:pt>
    <dgm:pt modelId="{558F758F-1FD3-4429-B125-6AD93019B164}" type="pres">
      <dgm:prSet presAssocID="{ADB3550F-C43C-41FF-88AC-D18476BD294C}" presName="sibTrans" presStyleLbl="sibTrans2D1" presStyleIdx="1" presStyleCnt="3"/>
      <dgm:spPr/>
    </dgm:pt>
    <dgm:pt modelId="{EEF1FAB7-1A55-4C88-A156-874339E321D0}" type="pres">
      <dgm:prSet presAssocID="{ADB3550F-C43C-41FF-88AC-D18476BD294C}" presName="connectorText" presStyleLbl="sibTrans2D1" presStyleIdx="1" presStyleCnt="3"/>
      <dgm:spPr/>
    </dgm:pt>
    <dgm:pt modelId="{0C643BC2-DD95-4618-8215-2503EE8B114E}" type="pres">
      <dgm:prSet presAssocID="{5066E9C9-D0C7-4B04-8D28-74BB90894D65}" presName="node" presStyleLbl="node1" presStyleIdx="2" presStyleCnt="4">
        <dgm:presLayoutVars>
          <dgm:bulletEnabled val="1"/>
        </dgm:presLayoutVars>
      </dgm:prSet>
      <dgm:spPr/>
    </dgm:pt>
    <dgm:pt modelId="{97692B18-0990-4448-83AA-6FE61AEE9B69}" type="pres">
      <dgm:prSet presAssocID="{61C3515C-5C71-4117-AD57-141F360D29F6}" presName="sibTrans" presStyleLbl="sibTrans2D1" presStyleIdx="2" presStyleCnt="3"/>
      <dgm:spPr/>
    </dgm:pt>
    <dgm:pt modelId="{7F8B46FF-CC34-4421-91E9-DECAE78BA568}" type="pres">
      <dgm:prSet presAssocID="{61C3515C-5C71-4117-AD57-141F360D29F6}" presName="connectorText" presStyleLbl="sibTrans2D1" presStyleIdx="2" presStyleCnt="3"/>
      <dgm:spPr/>
    </dgm:pt>
    <dgm:pt modelId="{C89A0FE8-7748-44A6-8842-0DC6A77D1A60}" type="pres">
      <dgm:prSet presAssocID="{3C889FE5-763A-445C-BA9E-E4F1510011B0}" presName="node" presStyleLbl="node1" presStyleIdx="3" presStyleCnt="4">
        <dgm:presLayoutVars>
          <dgm:bulletEnabled val="1"/>
        </dgm:presLayoutVars>
      </dgm:prSet>
      <dgm:spPr/>
    </dgm:pt>
  </dgm:ptLst>
  <dgm:cxnLst>
    <dgm:cxn modelId="{A60CDB10-EDAC-4AB5-8242-B8A0B12A4686}" srcId="{04BB691F-4252-4CD3-A150-3790A8223250}" destId="{3581667E-88EF-4E53-BE6E-F07CC5606233}" srcOrd="0" destOrd="0" parTransId="{C72B25DC-7754-4546-8DF7-9B53F6C649A0}" sibTransId="{0FEAF6E1-5F31-4845-B0C9-D9159D85C84F}"/>
    <dgm:cxn modelId="{8951311C-637B-423B-A946-EB6C5DBA1F65}" type="presOf" srcId="{0FEAF6E1-5F31-4845-B0C9-D9159D85C84F}" destId="{66486347-5845-42B5-B9AB-34250B131752}" srcOrd="1" destOrd="0" presId="urn:microsoft.com/office/officeart/2005/8/layout/process1"/>
    <dgm:cxn modelId="{7FE2AD2B-2D3F-4826-BBFC-A52A40BBCAE9}" type="presOf" srcId="{0FEAF6E1-5F31-4845-B0C9-D9159D85C84F}" destId="{750B0B1B-EA62-4687-B5D3-6D0FDF892A8D}" srcOrd="0" destOrd="0" presId="urn:microsoft.com/office/officeart/2005/8/layout/process1"/>
    <dgm:cxn modelId="{F19FA633-BAB6-4C3A-A1BE-49CC6E761A87}" type="presOf" srcId="{3581667E-88EF-4E53-BE6E-F07CC5606233}" destId="{250BE160-4411-42C1-BC15-9E2310955802}" srcOrd="0" destOrd="0" presId="urn:microsoft.com/office/officeart/2005/8/layout/process1"/>
    <dgm:cxn modelId="{54453D3D-4FDD-4097-9B9A-30880CAFDC80}" type="presOf" srcId="{5066E9C9-D0C7-4B04-8D28-74BB90894D65}" destId="{0C643BC2-DD95-4618-8215-2503EE8B114E}" srcOrd="0" destOrd="0" presId="urn:microsoft.com/office/officeart/2005/8/layout/process1"/>
    <dgm:cxn modelId="{E7EE7E6D-11D9-425F-B081-99EF05CECF11}" type="presOf" srcId="{3C889FE5-763A-445C-BA9E-E4F1510011B0}" destId="{C89A0FE8-7748-44A6-8842-0DC6A77D1A60}" srcOrd="0" destOrd="0" presId="urn:microsoft.com/office/officeart/2005/8/layout/process1"/>
    <dgm:cxn modelId="{620CF371-A621-4BFD-9AC7-4E03441F37D3}" srcId="{04BB691F-4252-4CD3-A150-3790A8223250}" destId="{5066E9C9-D0C7-4B04-8D28-74BB90894D65}" srcOrd="2" destOrd="0" parTransId="{D0F05103-AA95-4C11-9B1D-B29FA52E406F}" sibTransId="{61C3515C-5C71-4117-AD57-141F360D29F6}"/>
    <dgm:cxn modelId="{6EBC5185-3B02-4D40-8DC2-08ECFC5F1BC4}" type="presOf" srcId="{61C3515C-5C71-4117-AD57-141F360D29F6}" destId="{7F8B46FF-CC34-4421-91E9-DECAE78BA568}" srcOrd="1" destOrd="0" presId="urn:microsoft.com/office/officeart/2005/8/layout/process1"/>
    <dgm:cxn modelId="{CD1EDCA7-E375-4612-9737-F9753D279C68}" type="presOf" srcId="{04BB691F-4252-4CD3-A150-3790A8223250}" destId="{69C4A4FB-06CB-4E16-AA44-BCBFDCCA540C}" srcOrd="0" destOrd="0" presId="urn:microsoft.com/office/officeart/2005/8/layout/process1"/>
    <dgm:cxn modelId="{7C925DAE-0290-42CD-A457-4F0A8275CB99}" type="presOf" srcId="{61C3515C-5C71-4117-AD57-141F360D29F6}" destId="{97692B18-0990-4448-83AA-6FE61AEE9B69}" srcOrd="0" destOrd="0" presId="urn:microsoft.com/office/officeart/2005/8/layout/process1"/>
    <dgm:cxn modelId="{C0C329C1-6C11-480A-8C4C-B1490695BEED}" type="presOf" srcId="{ADB3550F-C43C-41FF-88AC-D18476BD294C}" destId="{558F758F-1FD3-4429-B125-6AD93019B164}" srcOrd="0" destOrd="0" presId="urn:microsoft.com/office/officeart/2005/8/layout/process1"/>
    <dgm:cxn modelId="{D00C65C1-BD99-4335-9547-A0655801C5D0}" srcId="{04BB691F-4252-4CD3-A150-3790A8223250}" destId="{3C889FE5-763A-445C-BA9E-E4F1510011B0}" srcOrd="3" destOrd="0" parTransId="{04BE70D6-F7CC-484D-97CD-3DB80BB9A8E1}" sibTransId="{D14D4715-3092-4A32-8736-D0B4452567F7}"/>
    <dgm:cxn modelId="{930966CA-8579-453A-9467-77AEA7BDC927}" type="presOf" srcId="{026652C8-5320-478A-9E77-75F8159A830C}" destId="{A43FFB44-CC99-4393-ACCD-F2175530B9F8}" srcOrd="0" destOrd="0" presId="urn:microsoft.com/office/officeart/2005/8/layout/process1"/>
    <dgm:cxn modelId="{6D4F88D8-1A85-4BC2-89F0-C8AA15C4AC99}" srcId="{04BB691F-4252-4CD3-A150-3790A8223250}" destId="{026652C8-5320-478A-9E77-75F8159A830C}" srcOrd="1" destOrd="0" parTransId="{E2AADED9-7C11-477C-BEC0-2789CA021A5F}" sibTransId="{ADB3550F-C43C-41FF-88AC-D18476BD294C}"/>
    <dgm:cxn modelId="{B96489D8-4E48-449F-B6BA-D7F0588E6293}" type="presOf" srcId="{ADB3550F-C43C-41FF-88AC-D18476BD294C}" destId="{EEF1FAB7-1A55-4C88-A156-874339E321D0}" srcOrd="1" destOrd="0" presId="urn:microsoft.com/office/officeart/2005/8/layout/process1"/>
    <dgm:cxn modelId="{3A7DA2CF-6F52-4603-8217-3315F15FDE59}" type="presParOf" srcId="{69C4A4FB-06CB-4E16-AA44-BCBFDCCA540C}" destId="{250BE160-4411-42C1-BC15-9E2310955802}" srcOrd="0" destOrd="0" presId="urn:microsoft.com/office/officeart/2005/8/layout/process1"/>
    <dgm:cxn modelId="{761B8F81-9312-42F9-8279-238E20DE1A7E}" type="presParOf" srcId="{69C4A4FB-06CB-4E16-AA44-BCBFDCCA540C}" destId="{750B0B1B-EA62-4687-B5D3-6D0FDF892A8D}" srcOrd="1" destOrd="0" presId="urn:microsoft.com/office/officeart/2005/8/layout/process1"/>
    <dgm:cxn modelId="{790256A3-2228-4AE4-83A8-AE3461101820}" type="presParOf" srcId="{750B0B1B-EA62-4687-B5D3-6D0FDF892A8D}" destId="{66486347-5845-42B5-B9AB-34250B131752}" srcOrd="0" destOrd="0" presId="urn:microsoft.com/office/officeart/2005/8/layout/process1"/>
    <dgm:cxn modelId="{660AFC83-CF84-448B-BB20-463D71C4821D}" type="presParOf" srcId="{69C4A4FB-06CB-4E16-AA44-BCBFDCCA540C}" destId="{A43FFB44-CC99-4393-ACCD-F2175530B9F8}" srcOrd="2" destOrd="0" presId="urn:microsoft.com/office/officeart/2005/8/layout/process1"/>
    <dgm:cxn modelId="{8EB0A8A8-7760-4928-81DE-A114B406DFFE}" type="presParOf" srcId="{69C4A4FB-06CB-4E16-AA44-BCBFDCCA540C}" destId="{558F758F-1FD3-4429-B125-6AD93019B164}" srcOrd="3" destOrd="0" presId="urn:microsoft.com/office/officeart/2005/8/layout/process1"/>
    <dgm:cxn modelId="{FF8F7D96-E416-4C85-8272-F49450056E81}" type="presParOf" srcId="{558F758F-1FD3-4429-B125-6AD93019B164}" destId="{EEF1FAB7-1A55-4C88-A156-874339E321D0}" srcOrd="0" destOrd="0" presId="urn:microsoft.com/office/officeart/2005/8/layout/process1"/>
    <dgm:cxn modelId="{32A83EA6-4537-4918-8FCA-82FDE3D9566D}" type="presParOf" srcId="{69C4A4FB-06CB-4E16-AA44-BCBFDCCA540C}" destId="{0C643BC2-DD95-4618-8215-2503EE8B114E}" srcOrd="4" destOrd="0" presId="urn:microsoft.com/office/officeart/2005/8/layout/process1"/>
    <dgm:cxn modelId="{A0627AC3-F878-4C1E-A791-A22B50283480}" type="presParOf" srcId="{69C4A4FB-06CB-4E16-AA44-BCBFDCCA540C}" destId="{97692B18-0990-4448-83AA-6FE61AEE9B69}" srcOrd="5" destOrd="0" presId="urn:microsoft.com/office/officeart/2005/8/layout/process1"/>
    <dgm:cxn modelId="{A66A28FC-428A-4719-94F7-0A4F6685DDA0}" type="presParOf" srcId="{97692B18-0990-4448-83AA-6FE61AEE9B69}" destId="{7F8B46FF-CC34-4421-91E9-DECAE78BA568}" srcOrd="0" destOrd="0" presId="urn:microsoft.com/office/officeart/2005/8/layout/process1"/>
    <dgm:cxn modelId="{813B4439-8693-407D-BBFF-F36FF28771BF}" type="presParOf" srcId="{69C4A4FB-06CB-4E16-AA44-BCBFDCCA540C}" destId="{C89A0FE8-7748-44A6-8842-0DC6A77D1A6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71EF1E-B2FC-46A3-ACF0-86BFDFD34C00}" type="doc">
      <dgm:prSet loTypeId="urn:microsoft.com/office/officeart/2005/8/layout/pList2" loCatId="picture" qsTypeId="urn:microsoft.com/office/officeart/2005/8/quickstyle/simple1" qsCatId="simple" csTypeId="urn:microsoft.com/office/officeart/2005/8/colors/colorful5" csCatId="colorful" phldr="1"/>
      <dgm:spPr/>
      <dgm:t>
        <a:bodyPr/>
        <a:lstStyle/>
        <a:p>
          <a:endParaRPr lang="en-US"/>
        </a:p>
      </dgm:t>
    </dgm:pt>
    <dgm:pt modelId="{34DEC722-98C3-421E-8004-45CFD82A77C7}">
      <dgm:prSet custT="1"/>
      <dgm:spPr/>
      <dgm:t>
        <a:bodyPr/>
        <a:lstStyle/>
        <a:p>
          <a:r>
            <a:rPr lang="en-US" sz="1600" dirty="0"/>
            <a:t>5 Link Clicks</a:t>
          </a:r>
        </a:p>
        <a:p>
          <a:r>
            <a:rPr lang="en-US" sz="1600" dirty="0"/>
            <a:t>395 Reach</a:t>
          </a:r>
        </a:p>
        <a:p>
          <a:r>
            <a:rPr lang="en-US" sz="1600" dirty="0"/>
            <a:t>425 Impressions</a:t>
          </a:r>
        </a:p>
        <a:p>
          <a:r>
            <a:rPr lang="en-US" sz="1600" dirty="0"/>
            <a:t>Relevance: NA</a:t>
          </a:r>
        </a:p>
        <a:p>
          <a:r>
            <a:rPr lang="en-US" sz="1000" dirty="0"/>
            <a:t>AD TURNED OFF</a:t>
          </a:r>
          <a:br>
            <a:rPr lang="en-US" sz="1000" dirty="0"/>
          </a:br>
          <a:r>
            <a:rPr lang="en-US" sz="1000" dirty="0"/>
            <a:t>AFTER ONE WEEK</a:t>
          </a:r>
        </a:p>
      </dgm:t>
    </dgm:pt>
    <dgm:pt modelId="{3970DE6F-886D-4DD8-A5AD-E129AC65083A}" type="parTrans" cxnId="{E3223C72-BF20-47F1-BFA9-560938D9116C}">
      <dgm:prSet/>
      <dgm:spPr/>
      <dgm:t>
        <a:bodyPr/>
        <a:lstStyle/>
        <a:p>
          <a:endParaRPr lang="en-US"/>
        </a:p>
      </dgm:t>
    </dgm:pt>
    <dgm:pt modelId="{ECE57C7C-3CE1-4143-936A-14CAA1EB7946}" type="sibTrans" cxnId="{E3223C72-BF20-47F1-BFA9-560938D9116C}">
      <dgm:prSet/>
      <dgm:spPr/>
      <dgm:t>
        <a:bodyPr/>
        <a:lstStyle/>
        <a:p>
          <a:endParaRPr lang="en-US"/>
        </a:p>
      </dgm:t>
    </dgm:pt>
    <dgm:pt modelId="{4FB517C1-9343-4BD0-9DA5-C37E086E40ED}">
      <dgm:prSet custT="1"/>
      <dgm:spPr/>
      <dgm:t>
        <a:bodyPr/>
        <a:lstStyle/>
        <a:p>
          <a:r>
            <a:rPr lang="en-US" sz="1600" dirty="0"/>
            <a:t>9 Link Clicks</a:t>
          </a:r>
        </a:p>
        <a:p>
          <a:r>
            <a:rPr lang="en-US" sz="1600" dirty="0"/>
            <a:t>417 Reach</a:t>
          </a:r>
        </a:p>
        <a:p>
          <a:r>
            <a:rPr lang="en-US" sz="1600" dirty="0"/>
            <a:t>498 Impressions</a:t>
          </a:r>
        </a:p>
        <a:p>
          <a:r>
            <a:rPr lang="en-US" sz="1600" dirty="0"/>
            <a:t>Relevance: NA</a:t>
          </a:r>
        </a:p>
        <a:p>
          <a:r>
            <a:rPr lang="en-US" sz="1050" dirty="0"/>
            <a:t>AD TURNED OFF</a:t>
          </a:r>
          <a:br>
            <a:rPr lang="en-US" sz="1050" dirty="0"/>
          </a:br>
          <a:r>
            <a:rPr lang="en-US" sz="1050" dirty="0"/>
            <a:t>AFTER ONE WEEK</a:t>
          </a:r>
        </a:p>
        <a:p>
          <a:endParaRPr lang="en-US" sz="1300" dirty="0"/>
        </a:p>
      </dgm:t>
    </dgm:pt>
    <dgm:pt modelId="{AD30DB7A-EB11-479A-87D4-28C344C7843F}" type="parTrans" cxnId="{E9C8204A-839C-4652-8CFB-99C5706A24E3}">
      <dgm:prSet/>
      <dgm:spPr/>
      <dgm:t>
        <a:bodyPr/>
        <a:lstStyle/>
        <a:p>
          <a:endParaRPr lang="en-US"/>
        </a:p>
      </dgm:t>
    </dgm:pt>
    <dgm:pt modelId="{3EBD1CED-284E-4BD5-8AD8-5E2E0CA797BA}" type="sibTrans" cxnId="{E9C8204A-839C-4652-8CFB-99C5706A24E3}">
      <dgm:prSet/>
      <dgm:spPr/>
      <dgm:t>
        <a:bodyPr/>
        <a:lstStyle/>
        <a:p>
          <a:endParaRPr lang="en-US"/>
        </a:p>
      </dgm:t>
    </dgm:pt>
    <dgm:pt modelId="{0D49D784-DE62-47A4-9372-00A02F115D31}">
      <dgm:prSet/>
      <dgm:spPr/>
      <dgm:t>
        <a:bodyPr/>
        <a:lstStyle/>
        <a:p>
          <a:r>
            <a:rPr lang="en-US" dirty="0"/>
            <a:t>12 Link Clicks</a:t>
          </a:r>
        </a:p>
        <a:p>
          <a:r>
            <a:rPr lang="en-US" dirty="0"/>
            <a:t>518 Reach</a:t>
          </a:r>
        </a:p>
        <a:p>
          <a:r>
            <a:rPr lang="en-US" dirty="0"/>
            <a:t>558 Impressions</a:t>
          </a:r>
        </a:p>
        <a:p>
          <a:r>
            <a:rPr lang="en-US" dirty="0"/>
            <a:t>Relevance: 6</a:t>
          </a:r>
        </a:p>
      </dgm:t>
    </dgm:pt>
    <dgm:pt modelId="{9236F638-EA40-4E98-9247-AD13A7ED770F}" type="parTrans" cxnId="{35BF2095-7F50-40D5-B127-B124066186C6}">
      <dgm:prSet/>
      <dgm:spPr/>
      <dgm:t>
        <a:bodyPr/>
        <a:lstStyle/>
        <a:p>
          <a:endParaRPr lang="en-US"/>
        </a:p>
      </dgm:t>
    </dgm:pt>
    <dgm:pt modelId="{270FC241-97A4-4FB8-9043-D651F06BF720}" type="sibTrans" cxnId="{35BF2095-7F50-40D5-B127-B124066186C6}">
      <dgm:prSet/>
      <dgm:spPr/>
      <dgm:t>
        <a:bodyPr/>
        <a:lstStyle/>
        <a:p>
          <a:endParaRPr lang="en-US"/>
        </a:p>
      </dgm:t>
    </dgm:pt>
    <dgm:pt modelId="{66130066-D5BE-4E65-83A9-9F3269509327}">
      <dgm:prSet/>
      <dgm:spPr/>
      <dgm:t>
        <a:bodyPr/>
        <a:lstStyle/>
        <a:p>
          <a:r>
            <a:rPr lang="en-US" dirty="0"/>
            <a:t>37 Link Clicks</a:t>
          </a:r>
        </a:p>
        <a:p>
          <a:r>
            <a:rPr lang="en-US" dirty="0"/>
            <a:t>1,416 Reach</a:t>
          </a:r>
        </a:p>
        <a:p>
          <a:r>
            <a:rPr lang="en-US" dirty="0"/>
            <a:t>1,540 Impressions</a:t>
          </a:r>
        </a:p>
        <a:p>
          <a:r>
            <a:rPr lang="en-US" dirty="0"/>
            <a:t>Relevance: 5</a:t>
          </a:r>
        </a:p>
      </dgm:t>
    </dgm:pt>
    <dgm:pt modelId="{0BA25F65-6F38-4C85-BB3C-39C8F1FC54F6}" type="parTrans" cxnId="{357DD29E-7C93-435E-9DFF-A91C5FF7D129}">
      <dgm:prSet/>
      <dgm:spPr/>
      <dgm:t>
        <a:bodyPr/>
        <a:lstStyle/>
        <a:p>
          <a:endParaRPr lang="en-US"/>
        </a:p>
      </dgm:t>
    </dgm:pt>
    <dgm:pt modelId="{28141355-D289-4861-B1BE-7A420FF44B4E}" type="sibTrans" cxnId="{357DD29E-7C93-435E-9DFF-A91C5FF7D129}">
      <dgm:prSet/>
      <dgm:spPr/>
      <dgm:t>
        <a:bodyPr/>
        <a:lstStyle/>
        <a:p>
          <a:endParaRPr lang="en-US"/>
        </a:p>
      </dgm:t>
    </dgm:pt>
    <dgm:pt modelId="{29D3D7BD-677C-4BEE-A8C7-378CBEA15852}">
      <dgm:prSet/>
      <dgm:spPr/>
      <dgm:t>
        <a:bodyPr/>
        <a:lstStyle/>
        <a:p>
          <a:r>
            <a:rPr lang="en-US" dirty="0"/>
            <a:t>11 Link Clicks</a:t>
          </a:r>
        </a:p>
        <a:p>
          <a:r>
            <a:rPr lang="en-US" dirty="0"/>
            <a:t>629 Reach</a:t>
          </a:r>
        </a:p>
        <a:p>
          <a:r>
            <a:rPr lang="en-US" dirty="0"/>
            <a:t>744 Impressions</a:t>
          </a:r>
        </a:p>
        <a:p>
          <a:r>
            <a:rPr lang="en-US" dirty="0"/>
            <a:t>Relevance: 7</a:t>
          </a:r>
        </a:p>
        <a:p>
          <a:endParaRPr lang="en-US" dirty="0"/>
        </a:p>
      </dgm:t>
    </dgm:pt>
    <dgm:pt modelId="{5926DE40-449A-4FDD-9673-A30E52CFB6E0}" type="parTrans" cxnId="{187CC0C8-9D78-4873-9E96-20E53032E738}">
      <dgm:prSet/>
      <dgm:spPr/>
      <dgm:t>
        <a:bodyPr/>
        <a:lstStyle/>
        <a:p>
          <a:endParaRPr lang="en-US"/>
        </a:p>
      </dgm:t>
    </dgm:pt>
    <dgm:pt modelId="{174B5064-B7A3-46A5-9E0F-2CFCD800BB67}" type="sibTrans" cxnId="{187CC0C8-9D78-4873-9E96-20E53032E738}">
      <dgm:prSet/>
      <dgm:spPr/>
      <dgm:t>
        <a:bodyPr/>
        <a:lstStyle/>
        <a:p>
          <a:endParaRPr lang="en-US"/>
        </a:p>
      </dgm:t>
    </dgm:pt>
    <dgm:pt modelId="{24CE7837-3F21-4F10-8ECB-24473049DA99}">
      <dgm:prSet custT="1"/>
      <dgm:spPr/>
      <dgm:t>
        <a:bodyPr/>
        <a:lstStyle/>
        <a:p>
          <a:r>
            <a:rPr lang="en-US" sz="1600" dirty="0"/>
            <a:t>3 Link Clicks</a:t>
          </a:r>
        </a:p>
        <a:p>
          <a:r>
            <a:rPr lang="en-US" sz="1600" dirty="0"/>
            <a:t>265 Reach</a:t>
          </a:r>
        </a:p>
        <a:p>
          <a:r>
            <a:rPr lang="en-US" sz="1600" dirty="0"/>
            <a:t>306 Impressions</a:t>
          </a:r>
        </a:p>
        <a:p>
          <a:r>
            <a:rPr lang="en-US" sz="1600" dirty="0"/>
            <a:t>Relevance: NA</a:t>
          </a:r>
        </a:p>
        <a:p>
          <a:r>
            <a:rPr lang="en-US" sz="1050" dirty="0"/>
            <a:t>AD TURNED OFF</a:t>
          </a:r>
          <a:br>
            <a:rPr lang="en-US" sz="1050" dirty="0"/>
          </a:br>
          <a:r>
            <a:rPr lang="en-US" sz="1050" dirty="0"/>
            <a:t>AFTER ONE WEEK</a:t>
          </a:r>
        </a:p>
      </dgm:t>
    </dgm:pt>
    <dgm:pt modelId="{F9431103-1F8A-43F2-A1B7-75B574E18226}" type="parTrans" cxnId="{0AAA36E9-573C-4074-B5A3-37C25A9B6B17}">
      <dgm:prSet/>
      <dgm:spPr/>
      <dgm:t>
        <a:bodyPr/>
        <a:lstStyle/>
        <a:p>
          <a:endParaRPr lang="en-US"/>
        </a:p>
      </dgm:t>
    </dgm:pt>
    <dgm:pt modelId="{077498E5-9D70-4713-AD17-5B58BDD657C9}" type="sibTrans" cxnId="{0AAA36E9-573C-4074-B5A3-37C25A9B6B17}">
      <dgm:prSet/>
      <dgm:spPr/>
      <dgm:t>
        <a:bodyPr/>
        <a:lstStyle/>
        <a:p>
          <a:endParaRPr lang="en-US"/>
        </a:p>
      </dgm:t>
    </dgm:pt>
    <dgm:pt modelId="{0B74D6F9-9C1B-473F-9D58-B80CEA323533}" type="pres">
      <dgm:prSet presAssocID="{C471EF1E-B2FC-46A3-ACF0-86BFDFD34C00}" presName="Name0" presStyleCnt="0">
        <dgm:presLayoutVars>
          <dgm:dir/>
          <dgm:resizeHandles val="exact"/>
        </dgm:presLayoutVars>
      </dgm:prSet>
      <dgm:spPr/>
    </dgm:pt>
    <dgm:pt modelId="{4043F5D1-5D55-45A3-BBA7-8F61ABB0B59E}" type="pres">
      <dgm:prSet presAssocID="{C471EF1E-B2FC-46A3-ACF0-86BFDFD34C00}" presName="bkgdShp" presStyleLbl="alignAccFollowNode1" presStyleIdx="0" presStyleCnt="1" custLinFactNeighborY="-324"/>
      <dgm:spPr/>
    </dgm:pt>
    <dgm:pt modelId="{1EEF2DBB-4FD6-41A4-931D-C56AD736AEC0}" type="pres">
      <dgm:prSet presAssocID="{C471EF1E-B2FC-46A3-ACF0-86BFDFD34C00}" presName="linComp" presStyleCnt="0"/>
      <dgm:spPr/>
    </dgm:pt>
    <dgm:pt modelId="{17CFAF8A-2996-4FB8-8042-5D58CFCB3D3E}" type="pres">
      <dgm:prSet presAssocID="{34DEC722-98C3-421E-8004-45CFD82A77C7}" presName="compNode" presStyleCnt="0"/>
      <dgm:spPr/>
    </dgm:pt>
    <dgm:pt modelId="{84A05D2D-86DC-47EB-BDE8-B745AC733C3C}" type="pres">
      <dgm:prSet presAssocID="{34DEC722-98C3-421E-8004-45CFD82A77C7}" presName="node" presStyleLbl="node1" presStyleIdx="0" presStyleCnt="6">
        <dgm:presLayoutVars>
          <dgm:bulletEnabled val="1"/>
        </dgm:presLayoutVars>
      </dgm:prSet>
      <dgm:spPr/>
    </dgm:pt>
    <dgm:pt modelId="{11F03104-03E3-4F78-B0D3-0D2C93E3C8EE}" type="pres">
      <dgm:prSet presAssocID="{34DEC722-98C3-421E-8004-45CFD82A77C7}" presName="invisiNode" presStyleLbl="node1" presStyleIdx="0" presStyleCnt="6"/>
      <dgm:spPr/>
    </dgm:pt>
    <dgm:pt modelId="{0F1667F1-3231-49B8-939E-3C0FE0F90E44}" type="pres">
      <dgm:prSet presAssocID="{34DEC722-98C3-421E-8004-45CFD82A77C7}" presName="imagNode"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91608398-5EAC-4BAC-9D07-99B517314BDD}" type="pres">
      <dgm:prSet presAssocID="{ECE57C7C-3CE1-4143-936A-14CAA1EB7946}" presName="sibTrans" presStyleLbl="sibTrans2D1" presStyleIdx="0" presStyleCnt="0"/>
      <dgm:spPr/>
    </dgm:pt>
    <dgm:pt modelId="{342A6676-C91C-42EF-8457-A84DCE1237E6}" type="pres">
      <dgm:prSet presAssocID="{4FB517C1-9343-4BD0-9DA5-C37E086E40ED}" presName="compNode" presStyleCnt="0"/>
      <dgm:spPr/>
    </dgm:pt>
    <dgm:pt modelId="{943814A7-1198-42AE-BC40-9150AE8C0022}" type="pres">
      <dgm:prSet presAssocID="{4FB517C1-9343-4BD0-9DA5-C37E086E40ED}" presName="node" presStyleLbl="node1" presStyleIdx="1" presStyleCnt="6">
        <dgm:presLayoutVars>
          <dgm:bulletEnabled val="1"/>
        </dgm:presLayoutVars>
      </dgm:prSet>
      <dgm:spPr/>
    </dgm:pt>
    <dgm:pt modelId="{C6984950-7E36-4E63-BF33-211945F0E0F5}" type="pres">
      <dgm:prSet presAssocID="{4FB517C1-9343-4BD0-9DA5-C37E086E40ED}" presName="invisiNode" presStyleLbl="node1" presStyleIdx="1" presStyleCnt="6"/>
      <dgm:spPr/>
    </dgm:pt>
    <dgm:pt modelId="{5619B54D-9976-42F4-BBCF-B1D6D57CAFFF}" type="pres">
      <dgm:prSet presAssocID="{4FB517C1-9343-4BD0-9DA5-C37E086E40ED}" presName="imagNode"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572236A-2392-45A4-9A7F-7BBDA53A431F}" type="pres">
      <dgm:prSet presAssocID="{3EBD1CED-284E-4BD5-8AD8-5E2E0CA797BA}" presName="sibTrans" presStyleLbl="sibTrans2D1" presStyleIdx="0" presStyleCnt="0"/>
      <dgm:spPr/>
    </dgm:pt>
    <dgm:pt modelId="{17C47C1A-6F0F-49E8-BA3A-23AC65D33FA3}" type="pres">
      <dgm:prSet presAssocID="{0D49D784-DE62-47A4-9372-00A02F115D31}" presName="compNode" presStyleCnt="0"/>
      <dgm:spPr/>
    </dgm:pt>
    <dgm:pt modelId="{6DCB4929-02A2-4C3F-AC8C-F5ACD2DA9350}" type="pres">
      <dgm:prSet presAssocID="{0D49D784-DE62-47A4-9372-00A02F115D31}" presName="node" presStyleLbl="node1" presStyleIdx="2" presStyleCnt="6">
        <dgm:presLayoutVars>
          <dgm:bulletEnabled val="1"/>
        </dgm:presLayoutVars>
      </dgm:prSet>
      <dgm:spPr/>
    </dgm:pt>
    <dgm:pt modelId="{4BBA076F-FB6A-4798-864A-FE898F3F26A6}" type="pres">
      <dgm:prSet presAssocID="{0D49D784-DE62-47A4-9372-00A02F115D31}" presName="invisiNode" presStyleLbl="node1" presStyleIdx="2" presStyleCnt="6"/>
      <dgm:spPr/>
    </dgm:pt>
    <dgm:pt modelId="{D43C24E3-2BCF-4DA1-8C0F-5876228E6BE6}" type="pres">
      <dgm:prSet presAssocID="{0D49D784-DE62-47A4-9372-00A02F115D31}" presName="imagNode"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3DB4BA48-FB0B-4E56-A951-018DECD212F0}" type="pres">
      <dgm:prSet presAssocID="{270FC241-97A4-4FB8-9043-D651F06BF720}" presName="sibTrans" presStyleLbl="sibTrans2D1" presStyleIdx="0" presStyleCnt="0"/>
      <dgm:spPr/>
    </dgm:pt>
    <dgm:pt modelId="{D9DDF6EB-A6D3-4D65-9AEE-5BAE5137BF67}" type="pres">
      <dgm:prSet presAssocID="{66130066-D5BE-4E65-83A9-9F3269509327}" presName="compNode" presStyleCnt="0"/>
      <dgm:spPr/>
    </dgm:pt>
    <dgm:pt modelId="{37C4C931-E772-44CF-AA48-9A242409B789}" type="pres">
      <dgm:prSet presAssocID="{66130066-D5BE-4E65-83A9-9F3269509327}" presName="node" presStyleLbl="node1" presStyleIdx="3" presStyleCnt="6">
        <dgm:presLayoutVars>
          <dgm:bulletEnabled val="1"/>
        </dgm:presLayoutVars>
      </dgm:prSet>
      <dgm:spPr/>
    </dgm:pt>
    <dgm:pt modelId="{9B4C4E6E-C148-40B0-81AF-354A345B349A}" type="pres">
      <dgm:prSet presAssocID="{66130066-D5BE-4E65-83A9-9F3269509327}" presName="invisiNode" presStyleLbl="node1" presStyleIdx="3" presStyleCnt="6"/>
      <dgm:spPr/>
    </dgm:pt>
    <dgm:pt modelId="{4A810FB1-E959-49D6-BF73-09FCA967A046}" type="pres">
      <dgm:prSet presAssocID="{66130066-D5BE-4E65-83A9-9F3269509327}" presName="imagNode"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3EDC7D56-9B06-40ED-814E-C1EF87AA5FDA}" type="pres">
      <dgm:prSet presAssocID="{28141355-D289-4861-B1BE-7A420FF44B4E}" presName="sibTrans" presStyleLbl="sibTrans2D1" presStyleIdx="0" presStyleCnt="0"/>
      <dgm:spPr/>
    </dgm:pt>
    <dgm:pt modelId="{6BADEB9F-15F2-4CA3-BD8F-202A525699BB}" type="pres">
      <dgm:prSet presAssocID="{29D3D7BD-677C-4BEE-A8C7-378CBEA15852}" presName="compNode" presStyleCnt="0"/>
      <dgm:spPr/>
    </dgm:pt>
    <dgm:pt modelId="{999E4B1F-0B71-4DB6-92C8-CFF29030DCDA}" type="pres">
      <dgm:prSet presAssocID="{29D3D7BD-677C-4BEE-A8C7-378CBEA15852}" presName="node" presStyleLbl="node1" presStyleIdx="4" presStyleCnt="6">
        <dgm:presLayoutVars>
          <dgm:bulletEnabled val="1"/>
        </dgm:presLayoutVars>
      </dgm:prSet>
      <dgm:spPr/>
    </dgm:pt>
    <dgm:pt modelId="{CB71DB54-2D8F-4191-BC05-59715144A378}" type="pres">
      <dgm:prSet presAssocID="{29D3D7BD-677C-4BEE-A8C7-378CBEA15852}" presName="invisiNode" presStyleLbl="node1" presStyleIdx="4" presStyleCnt="6"/>
      <dgm:spPr/>
    </dgm:pt>
    <dgm:pt modelId="{A4107216-14E0-4F5E-BF47-5E0CD51959F5}" type="pres">
      <dgm:prSet presAssocID="{29D3D7BD-677C-4BEE-A8C7-378CBEA15852}" presName="imagNode"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5D28D288-F0FA-419F-B97E-DDADC719309C}" type="pres">
      <dgm:prSet presAssocID="{174B5064-B7A3-46A5-9E0F-2CFCD800BB67}" presName="sibTrans" presStyleLbl="sibTrans2D1" presStyleIdx="0" presStyleCnt="0"/>
      <dgm:spPr/>
    </dgm:pt>
    <dgm:pt modelId="{965E3EB6-01F1-48CB-A3E7-E8C0B477C070}" type="pres">
      <dgm:prSet presAssocID="{24CE7837-3F21-4F10-8ECB-24473049DA99}" presName="compNode" presStyleCnt="0"/>
      <dgm:spPr/>
    </dgm:pt>
    <dgm:pt modelId="{B6600607-74FE-4446-8324-7563C1F1475D}" type="pres">
      <dgm:prSet presAssocID="{24CE7837-3F21-4F10-8ECB-24473049DA99}" presName="node" presStyleLbl="node1" presStyleIdx="5" presStyleCnt="6">
        <dgm:presLayoutVars>
          <dgm:bulletEnabled val="1"/>
        </dgm:presLayoutVars>
      </dgm:prSet>
      <dgm:spPr/>
    </dgm:pt>
    <dgm:pt modelId="{CE4BDE91-C0BA-4D21-A778-A863C291D50B}" type="pres">
      <dgm:prSet presAssocID="{24CE7837-3F21-4F10-8ECB-24473049DA99}" presName="invisiNode" presStyleLbl="node1" presStyleIdx="5" presStyleCnt="6"/>
      <dgm:spPr/>
    </dgm:pt>
    <dgm:pt modelId="{6EFDFA75-B372-49FA-856B-186444FD5B67}" type="pres">
      <dgm:prSet presAssocID="{24CE7837-3F21-4F10-8ECB-24473049DA99}" presName="imagNode"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Lst>
  <dgm:cxnLst>
    <dgm:cxn modelId="{3E03EB03-46C0-4738-BF68-55AA64DBC9A0}" type="presOf" srcId="{28141355-D289-4861-B1BE-7A420FF44B4E}" destId="{3EDC7D56-9B06-40ED-814E-C1EF87AA5FDA}" srcOrd="0" destOrd="0" presId="urn:microsoft.com/office/officeart/2005/8/layout/pList2"/>
    <dgm:cxn modelId="{F714E905-94F9-471D-8E99-DBD2F50ADC53}" type="presOf" srcId="{66130066-D5BE-4E65-83A9-9F3269509327}" destId="{37C4C931-E772-44CF-AA48-9A242409B789}" srcOrd="0" destOrd="0" presId="urn:microsoft.com/office/officeart/2005/8/layout/pList2"/>
    <dgm:cxn modelId="{806B901A-139A-4F7A-A3C8-201949441361}" type="presOf" srcId="{34DEC722-98C3-421E-8004-45CFD82A77C7}" destId="{84A05D2D-86DC-47EB-BDE8-B745AC733C3C}" srcOrd="0" destOrd="0" presId="urn:microsoft.com/office/officeart/2005/8/layout/pList2"/>
    <dgm:cxn modelId="{72B1B438-5B44-4A8B-B447-C5DA128CE33C}" type="presOf" srcId="{0D49D784-DE62-47A4-9372-00A02F115D31}" destId="{6DCB4929-02A2-4C3F-AC8C-F5ACD2DA9350}" srcOrd="0" destOrd="0" presId="urn:microsoft.com/office/officeart/2005/8/layout/pList2"/>
    <dgm:cxn modelId="{3062713A-6E48-4F44-A35A-43C5B7E95DFC}" type="presOf" srcId="{270FC241-97A4-4FB8-9043-D651F06BF720}" destId="{3DB4BA48-FB0B-4E56-A951-018DECD212F0}" srcOrd="0" destOrd="0" presId="urn:microsoft.com/office/officeart/2005/8/layout/pList2"/>
    <dgm:cxn modelId="{543CEB61-EFD8-4FEC-A4E2-8F8DF99D1344}" type="presOf" srcId="{24CE7837-3F21-4F10-8ECB-24473049DA99}" destId="{B6600607-74FE-4446-8324-7563C1F1475D}" srcOrd="0" destOrd="0" presId="urn:microsoft.com/office/officeart/2005/8/layout/pList2"/>
    <dgm:cxn modelId="{E9C8204A-839C-4652-8CFB-99C5706A24E3}" srcId="{C471EF1E-B2FC-46A3-ACF0-86BFDFD34C00}" destId="{4FB517C1-9343-4BD0-9DA5-C37E086E40ED}" srcOrd="1" destOrd="0" parTransId="{AD30DB7A-EB11-479A-87D4-28C344C7843F}" sibTransId="{3EBD1CED-284E-4BD5-8AD8-5E2E0CA797BA}"/>
    <dgm:cxn modelId="{E3223C72-BF20-47F1-BFA9-560938D9116C}" srcId="{C471EF1E-B2FC-46A3-ACF0-86BFDFD34C00}" destId="{34DEC722-98C3-421E-8004-45CFD82A77C7}" srcOrd="0" destOrd="0" parTransId="{3970DE6F-886D-4DD8-A5AD-E129AC65083A}" sibTransId="{ECE57C7C-3CE1-4143-936A-14CAA1EB7946}"/>
    <dgm:cxn modelId="{D330398A-FE61-41FF-9261-BE629305B0F5}" type="presOf" srcId="{3EBD1CED-284E-4BD5-8AD8-5E2E0CA797BA}" destId="{C572236A-2392-45A4-9A7F-7BBDA53A431F}" srcOrd="0" destOrd="0" presId="urn:microsoft.com/office/officeart/2005/8/layout/pList2"/>
    <dgm:cxn modelId="{0FB85C8F-0A1D-4094-8960-0355E053B445}" type="presOf" srcId="{174B5064-B7A3-46A5-9E0F-2CFCD800BB67}" destId="{5D28D288-F0FA-419F-B97E-DDADC719309C}" srcOrd="0" destOrd="0" presId="urn:microsoft.com/office/officeart/2005/8/layout/pList2"/>
    <dgm:cxn modelId="{35BF2095-7F50-40D5-B127-B124066186C6}" srcId="{C471EF1E-B2FC-46A3-ACF0-86BFDFD34C00}" destId="{0D49D784-DE62-47A4-9372-00A02F115D31}" srcOrd="2" destOrd="0" parTransId="{9236F638-EA40-4E98-9247-AD13A7ED770F}" sibTransId="{270FC241-97A4-4FB8-9043-D651F06BF720}"/>
    <dgm:cxn modelId="{357DD29E-7C93-435E-9DFF-A91C5FF7D129}" srcId="{C471EF1E-B2FC-46A3-ACF0-86BFDFD34C00}" destId="{66130066-D5BE-4E65-83A9-9F3269509327}" srcOrd="3" destOrd="0" parTransId="{0BA25F65-6F38-4C85-BB3C-39C8F1FC54F6}" sibTransId="{28141355-D289-4861-B1BE-7A420FF44B4E}"/>
    <dgm:cxn modelId="{FD63D69E-648E-4BFB-932A-F612C2D72120}" type="presOf" srcId="{ECE57C7C-3CE1-4143-936A-14CAA1EB7946}" destId="{91608398-5EAC-4BAC-9D07-99B517314BDD}" srcOrd="0" destOrd="0" presId="urn:microsoft.com/office/officeart/2005/8/layout/pList2"/>
    <dgm:cxn modelId="{A0027ABF-249C-4A62-A877-0C3A6726295A}" type="presOf" srcId="{29D3D7BD-677C-4BEE-A8C7-378CBEA15852}" destId="{999E4B1F-0B71-4DB6-92C8-CFF29030DCDA}" srcOrd="0" destOrd="0" presId="urn:microsoft.com/office/officeart/2005/8/layout/pList2"/>
    <dgm:cxn modelId="{187CC0C8-9D78-4873-9E96-20E53032E738}" srcId="{C471EF1E-B2FC-46A3-ACF0-86BFDFD34C00}" destId="{29D3D7BD-677C-4BEE-A8C7-378CBEA15852}" srcOrd="4" destOrd="0" parTransId="{5926DE40-449A-4FDD-9673-A30E52CFB6E0}" sibTransId="{174B5064-B7A3-46A5-9E0F-2CFCD800BB67}"/>
    <dgm:cxn modelId="{ECC5F5CE-002C-4F05-9548-56DEBAA12FE6}" type="presOf" srcId="{C471EF1E-B2FC-46A3-ACF0-86BFDFD34C00}" destId="{0B74D6F9-9C1B-473F-9D58-B80CEA323533}" srcOrd="0" destOrd="0" presId="urn:microsoft.com/office/officeart/2005/8/layout/pList2"/>
    <dgm:cxn modelId="{C41710E0-8E07-43A9-8662-1B3E2FB98C0C}" type="presOf" srcId="{4FB517C1-9343-4BD0-9DA5-C37E086E40ED}" destId="{943814A7-1198-42AE-BC40-9150AE8C0022}" srcOrd="0" destOrd="0" presId="urn:microsoft.com/office/officeart/2005/8/layout/pList2"/>
    <dgm:cxn modelId="{0AAA36E9-573C-4074-B5A3-37C25A9B6B17}" srcId="{C471EF1E-B2FC-46A3-ACF0-86BFDFD34C00}" destId="{24CE7837-3F21-4F10-8ECB-24473049DA99}" srcOrd="5" destOrd="0" parTransId="{F9431103-1F8A-43F2-A1B7-75B574E18226}" sibTransId="{077498E5-9D70-4713-AD17-5B58BDD657C9}"/>
    <dgm:cxn modelId="{C5CF3782-0363-4385-AD83-7608D432D4BD}" type="presParOf" srcId="{0B74D6F9-9C1B-473F-9D58-B80CEA323533}" destId="{4043F5D1-5D55-45A3-BBA7-8F61ABB0B59E}" srcOrd="0" destOrd="0" presId="urn:microsoft.com/office/officeart/2005/8/layout/pList2"/>
    <dgm:cxn modelId="{23DC01BB-086B-4AE5-889B-43FCF857D2EF}" type="presParOf" srcId="{0B74D6F9-9C1B-473F-9D58-B80CEA323533}" destId="{1EEF2DBB-4FD6-41A4-931D-C56AD736AEC0}" srcOrd="1" destOrd="0" presId="urn:microsoft.com/office/officeart/2005/8/layout/pList2"/>
    <dgm:cxn modelId="{CBD975A7-F5D1-4410-AF6D-6C037EE0E3C9}" type="presParOf" srcId="{1EEF2DBB-4FD6-41A4-931D-C56AD736AEC0}" destId="{17CFAF8A-2996-4FB8-8042-5D58CFCB3D3E}" srcOrd="0" destOrd="0" presId="urn:microsoft.com/office/officeart/2005/8/layout/pList2"/>
    <dgm:cxn modelId="{F6D18C67-5D6E-4A86-87B3-91B3A5593A7E}" type="presParOf" srcId="{17CFAF8A-2996-4FB8-8042-5D58CFCB3D3E}" destId="{84A05D2D-86DC-47EB-BDE8-B745AC733C3C}" srcOrd="0" destOrd="0" presId="urn:microsoft.com/office/officeart/2005/8/layout/pList2"/>
    <dgm:cxn modelId="{482A9A25-E48A-44A6-A9BA-FB8AD3CCDAE2}" type="presParOf" srcId="{17CFAF8A-2996-4FB8-8042-5D58CFCB3D3E}" destId="{11F03104-03E3-4F78-B0D3-0D2C93E3C8EE}" srcOrd="1" destOrd="0" presId="urn:microsoft.com/office/officeart/2005/8/layout/pList2"/>
    <dgm:cxn modelId="{A4153F5C-5138-4ADE-9EAE-02356B711C7D}" type="presParOf" srcId="{17CFAF8A-2996-4FB8-8042-5D58CFCB3D3E}" destId="{0F1667F1-3231-49B8-939E-3C0FE0F90E44}" srcOrd="2" destOrd="0" presId="urn:microsoft.com/office/officeart/2005/8/layout/pList2"/>
    <dgm:cxn modelId="{55169CA0-B989-409A-9AB0-3A94B31D2ECD}" type="presParOf" srcId="{1EEF2DBB-4FD6-41A4-931D-C56AD736AEC0}" destId="{91608398-5EAC-4BAC-9D07-99B517314BDD}" srcOrd="1" destOrd="0" presId="urn:microsoft.com/office/officeart/2005/8/layout/pList2"/>
    <dgm:cxn modelId="{C924DDD1-3F9E-44B0-9F02-B2B35A15E0D8}" type="presParOf" srcId="{1EEF2DBB-4FD6-41A4-931D-C56AD736AEC0}" destId="{342A6676-C91C-42EF-8457-A84DCE1237E6}" srcOrd="2" destOrd="0" presId="urn:microsoft.com/office/officeart/2005/8/layout/pList2"/>
    <dgm:cxn modelId="{758B1E01-EEB0-4DFD-B2D1-0C8195EFBB6C}" type="presParOf" srcId="{342A6676-C91C-42EF-8457-A84DCE1237E6}" destId="{943814A7-1198-42AE-BC40-9150AE8C0022}" srcOrd="0" destOrd="0" presId="urn:microsoft.com/office/officeart/2005/8/layout/pList2"/>
    <dgm:cxn modelId="{0FA08485-26BC-4460-AE1F-1F05A78E8B4B}" type="presParOf" srcId="{342A6676-C91C-42EF-8457-A84DCE1237E6}" destId="{C6984950-7E36-4E63-BF33-211945F0E0F5}" srcOrd="1" destOrd="0" presId="urn:microsoft.com/office/officeart/2005/8/layout/pList2"/>
    <dgm:cxn modelId="{19D1E034-91EE-4DF6-A76C-ADCD64EEBAFF}" type="presParOf" srcId="{342A6676-C91C-42EF-8457-A84DCE1237E6}" destId="{5619B54D-9976-42F4-BBCF-B1D6D57CAFFF}" srcOrd="2" destOrd="0" presId="urn:microsoft.com/office/officeart/2005/8/layout/pList2"/>
    <dgm:cxn modelId="{F1473185-DE6A-4E42-A67D-39ACF76A61CF}" type="presParOf" srcId="{1EEF2DBB-4FD6-41A4-931D-C56AD736AEC0}" destId="{C572236A-2392-45A4-9A7F-7BBDA53A431F}" srcOrd="3" destOrd="0" presId="urn:microsoft.com/office/officeart/2005/8/layout/pList2"/>
    <dgm:cxn modelId="{7981C1F2-C715-4532-A1CA-BE5AB802B917}" type="presParOf" srcId="{1EEF2DBB-4FD6-41A4-931D-C56AD736AEC0}" destId="{17C47C1A-6F0F-49E8-BA3A-23AC65D33FA3}" srcOrd="4" destOrd="0" presId="urn:microsoft.com/office/officeart/2005/8/layout/pList2"/>
    <dgm:cxn modelId="{37E20508-4A43-4640-B9C8-C80C99A6A95A}" type="presParOf" srcId="{17C47C1A-6F0F-49E8-BA3A-23AC65D33FA3}" destId="{6DCB4929-02A2-4C3F-AC8C-F5ACD2DA9350}" srcOrd="0" destOrd="0" presId="urn:microsoft.com/office/officeart/2005/8/layout/pList2"/>
    <dgm:cxn modelId="{8B129787-420C-4AB9-94FB-AFEA8A9B2F4A}" type="presParOf" srcId="{17C47C1A-6F0F-49E8-BA3A-23AC65D33FA3}" destId="{4BBA076F-FB6A-4798-864A-FE898F3F26A6}" srcOrd="1" destOrd="0" presId="urn:microsoft.com/office/officeart/2005/8/layout/pList2"/>
    <dgm:cxn modelId="{6B9771CE-7960-4111-8A8A-4E1AC036F014}" type="presParOf" srcId="{17C47C1A-6F0F-49E8-BA3A-23AC65D33FA3}" destId="{D43C24E3-2BCF-4DA1-8C0F-5876228E6BE6}" srcOrd="2" destOrd="0" presId="urn:microsoft.com/office/officeart/2005/8/layout/pList2"/>
    <dgm:cxn modelId="{231435CD-C0B8-4B89-A9C6-3080C4F296D3}" type="presParOf" srcId="{1EEF2DBB-4FD6-41A4-931D-C56AD736AEC0}" destId="{3DB4BA48-FB0B-4E56-A951-018DECD212F0}" srcOrd="5" destOrd="0" presId="urn:microsoft.com/office/officeart/2005/8/layout/pList2"/>
    <dgm:cxn modelId="{45594DE9-C35E-488C-B010-9961AEE0A833}" type="presParOf" srcId="{1EEF2DBB-4FD6-41A4-931D-C56AD736AEC0}" destId="{D9DDF6EB-A6D3-4D65-9AEE-5BAE5137BF67}" srcOrd="6" destOrd="0" presId="urn:microsoft.com/office/officeart/2005/8/layout/pList2"/>
    <dgm:cxn modelId="{15BF84BA-BA7F-4100-A2F8-118A47A78297}" type="presParOf" srcId="{D9DDF6EB-A6D3-4D65-9AEE-5BAE5137BF67}" destId="{37C4C931-E772-44CF-AA48-9A242409B789}" srcOrd="0" destOrd="0" presId="urn:microsoft.com/office/officeart/2005/8/layout/pList2"/>
    <dgm:cxn modelId="{77B4BCF2-0D26-48A7-AE37-25479B43C6E8}" type="presParOf" srcId="{D9DDF6EB-A6D3-4D65-9AEE-5BAE5137BF67}" destId="{9B4C4E6E-C148-40B0-81AF-354A345B349A}" srcOrd="1" destOrd="0" presId="urn:microsoft.com/office/officeart/2005/8/layout/pList2"/>
    <dgm:cxn modelId="{5C35A0BF-2EE0-41DF-955E-1FC93249CAD7}" type="presParOf" srcId="{D9DDF6EB-A6D3-4D65-9AEE-5BAE5137BF67}" destId="{4A810FB1-E959-49D6-BF73-09FCA967A046}" srcOrd="2" destOrd="0" presId="urn:microsoft.com/office/officeart/2005/8/layout/pList2"/>
    <dgm:cxn modelId="{6CF7D967-3319-4944-B070-717CB12872EF}" type="presParOf" srcId="{1EEF2DBB-4FD6-41A4-931D-C56AD736AEC0}" destId="{3EDC7D56-9B06-40ED-814E-C1EF87AA5FDA}" srcOrd="7" destOrd="0" presId="urn:microsoft.com/office/officeart/2005/8/layout/pList2"/>
    <dgm:cxn modelId="{F1483BE1-0468-4275-9B42-D4AE4FAE9103}" type="presParOf" srcId="{1EEF2DBB-4FD6-41A4-931D-C56AD736AEC0}" destId="{6BADEB9F-15F2-4CA3-BD8F-202A525699BB}" srcOrd="8" destOrd="0" presId="urn:microsoft.com/office/officeart/2005/8/layout/pList2"/>
    <dgm:cxn modelId="{93DD90D4-638A-4E52-BFC5-E93A63812D6B}" type="presParOf" srcId="{6BADEB9F-15F2-4CA3-BD8F-202A525699BB}" destId="{999E4B1F-0B71-4DB6-92C8-CFF29030DCDA}" srcOrd="0" destOrd="0" presId="urn:microsoft.com/office/officeart/2005/8/layout/pList2"/>
    <dgm:cxn modelId="{2F8E1DEB-79CE-4252-93CB-C133907CF374}" type="presParOf" srcId="{6BADEB9F-15F2-4CA3-BD8F-202A525699BB}" destId="{CB71DB54-2D8F-4191-BC05-59715144A378}" srcOrd="1" destOrd="0" presId="urn:microsoft.com/office/officeart/2005/8/layout/pList2"/>
    <dgm:cxn modelId="{BE4C19F0-8CCB-4E39-A1EC-EF927806FA04}" type="presParOf" srcId="{6BADEB9F-15F2-4CA3-BD8F-202A525699BB}" destId="{A4107216-14E0-4F5E-BF47-5E0CD51959F5}" srcOrd="2" destOrd="0" presId="urn:microsoft.com/office/officeart/2005/8/layout/pList2"/>
    <dgm:cxn modelId="{41A1A00D-1163-409C-A906-9D451913EE3F}" type="presParOf" srcId="{1EEF2DBB-4FD6-41A4-931D-C56AD736AEC0}" destId="{5D28D288-F0FA-419F-B97E-DDADC719309C}" srcOrd="9" destOrd="0" presId="urn:microsoft.com/office/officeart/2005/8/layout/pList2"/>
    <dgm:cxn modelId="{583BF306-64A3-43C9-8343-8EF4877A45A5}" type="presParOf" srcId="{1EEF2DBB-4FD6-41A4-931D-C56AD736AEC0}" destId="{965E3EB6-01F1-48CB-A3E7-E8C0B477C070}" srcOrd="10" destOrd="0" presId="urn:microsoft.com/office/officeart/2005/8/layout/pList2"/>
    <dgm:cxn modelId="{053F6D70-08DA-45E3-82F0-6849B010CE7A}" type="presParOf" srcId="{965E3EB6-01F1-48CB-A3E7-E8C0B477C070}" destId="{B6600607-74FE-4446-8324-7563C1F1475D}" srcOrd="0" destOrd="0" presId="urn:microsoft.com/office/officeart/2005/8/layout/pList2"/>
    <dgm:cxn modelId="{290D197C-BA5F-4B1D-9F29-94A96EB499DC}" type="presParOf" srcId="{965E3EB6-01F1-48CB-A3E7-E8C0B477C070}" destId="{CE4BDE91-C0BA-4D21-A778-A863C291D50B}" srcOrd="1" destOrd="0" presId="urn:microsoft.com/office/officeart/2005/8/layout/pList2"/>
    <dgm:cxn modelId="{971852E4-60C0-47C8-9B68-241521A7A666}" type="presParOf" srcId="{965E3EB6-01F1-48CB-A3E7-E8C0B477C070}" destId="{6EFDFA75-B372-49FA-856B-186444FD5B6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749142-E56C-4B1D-8321-F1F1AC7455EB}" type="doc">
      <dgm:prSet loTypeId="urn:microsoft.com/office/officeart/2005/8/layout/equation1" loCatId="process" qsTypeId="urn:microsoft.com/office/officeart/2005/8/quickstyle/simple1" qsCatId="simple" csTypeId="urn:microsoft.com/office/officeart/2005/8/colors/colorful5" csCatId="colorful" phldr="1"/>
      <dgm:spPr/>
      <dgm:t>
        <a:bodyPr/>
        <a:lstStyle/>
        <a:p>
          <a:endParaRPr lang="en-US"/>
        </a:p>
      </dgm:t>
    </dgm:pt>
    <dgm:pt modelId="{39861F98-214D-49A8-9275-B3FA800223A0}">
      <dgm:prSet/>
      <dgm:spPr/>
      <dgm:t>
        <a:bodyPr/>
        <a:lstStyle/>
        <a:p>
          <a:r>
            <a:rPr lang="en-US" dirty="0"/>
            <a:t>74 Unique Link Clicks from Facebook Ads</a:t>
          </a:r>
        </a:p>
      </dgm:t>
    </dgm:pt>
    <dgm:pt modelId="{452E37BB-D99A-4823-AEB3-0F66090C2614}" type="parTrans" cxnId="{0BAC01E9-5D8D-4D74-854D-0516F89CE5FC}">
      <dgm:prSet/>
      <dgm:spPr/>
      <dgm:t>
        <a:bodyPr/>
        <a:lstStyle/>
        <a:p>
          <a:endParaRPr lang="en-US"/>
        </a:p>
      </dgm:t>
    </dgm:pt>
    <dgm:pt modelId="{62ADA4A7-530D-4236-B922-0F63293B20FA}" type="sibTrans" cxnId="{0BAC01E9-5D8D-4D74-854D-0516F89CE5FC}">
      <dgm:prSet/>
      <dgm:spPr/>
      <dgm:t>
        <a:bodyPr/>
        <a:lstStyle/>
        <a:p>
          <a:endParaRPr lang="en-US"/>
        </a:p>
      </dgm:t>
    </dgm:pt>
    <dgm:pt modelId="{AA5B1BB8-0749-4AA2-8726-53202EE1777E}">
      <dgm:prSet/>
      <dgm:spPr/>
      <dgm:t>
        <a:bodyPr/>
        <a:lstStyle/>
        <a:p>
          <a:r>
            <a:rPr lang="en-US" dirty="0"/>
            <a:t>0 Free Book Requests on Website</a:t>
          </a:r>
        </a:p>
      </dgm:t>
    </dgm:pt>
    <dgm:pt modelId="{76D02D7E-4506-4486-B016-60DF9ADB4316}" type="parTrans" cxnId="{1CFA5D04-5827-4C4C-9FBB-6DBBA8EFF06E}">
      <dgm:prSet/>
      <dgm:spPr/>
      <dgm:t>
        <a:bodyPr/>
        <a:lstStyle/>
        <a:p>
          <a:endParaRPr lang="en-US"/>
        </a:p>
      </dgm:t>
    </dgm:pt>
    <dgm:pt modelId="{B6A525AA-6DC0-4827-B050-72BA4791ABAE}" type="sibTrans" cxnId="{1CFA5D04-5827-4C4C-9FBB-6DBBA8EFF06E}">
      <dgm:prSet/>
      <dgm:spPr/>
      <dgm:t>
        <a:bodyPr/>
        <a:lstStyle/>
        <a:p>
          <a:endParaRPr lang="en-US"/>
        </a:p>
      </dgm:t>
    </dgm:pt>
    <dgm:pt modelId="{94C9406D-F951-4FC9-9D5E-B53582ECA4BE}">
      <dgm:prSet/>
      <dgm:spPr/>
      <dgm:t>
        <a:bodyPr/>
        <a:lstStyle/>
        <a:p>
          <a:r>
            <a:rPr lang="en-US" dirty="0"/>
            <a:t>Landing Page Not Converting</a:t>
          </a:r>
        </a:p>
      </dgm:t>
    </dgm:pt>
    <dgm:pt modelId="{C6E7EFAA-F0B8-435E-B025-56A2B281407A}" type="parTrans" cxnId="{1CF7707E-73D6-49E0-919B-7E7F8BE24501}">
      <dgm:prSet/>
      <dgm:spPr/>
      <dgm:t>
        <a:bodyPr/>
        <a:lstStyle/>
        <a:p>
          <a:endParaRPr lang="en-US"/>
        </a:p>
      </dgm:t>
    </dgm:pt>
    <dgm:pt modelId="{8F06F9B0-EB8F-47E7-8D68-88CB318F2AF3}" type="sibTrans" cxnId="{1CF7707E-73D6-49E0-919B-7E7F8BE24501}">
      <dgm:prSet/>
      <dgm:spPr/>
      <dgm:t>
        <a:bodyPr/>
        <a:lstStyle/>
        <a:p>
          <a:endParaRPr lang="en-US"/>
        </a:p>
      </dgm:t>
    </dgm:pt>
    <dgm:pt modelId="{5240B191-F1E0-42B9-9641-EB244A6FCD61}" type="pres">
      <dgm:prSet presAssocID="{B7749142-E56C-4B1D-8321-F1F1AC7455EB}" presName="linearFlow" presStyleCnt="0">
        <dgm:presLayoutVars>
          <dgm:dir/>
          <dgm:resizeHandles val="exact"/>
        </dgm:presLayoutVars>
      </dgm:prSet>
      <dgm:spPr/>
    </dgm:pt>
    <dgm:pt modelId="{D38B0E95-0159-4908-8EDC-5BCF2867D99D}" type="pres">
      <dgm:prSet presAssocID="{39861F98-214D-49A8-9275-B3FA800223A0}" presName="node" presStyleLbl="node1" presStyleIdx="0" presStyleCnt="3">
        <dgm:presLayoutVars>
          <dgm:bulletEnabled val="1"/>
        </dgm:presLayoutVars>
      </dgm:prSet>
      <dgm:spPr/>
    </dgm:pt>
    <dgm:pt modelId="{7F18BB9C-57E6-4BEE-9985-424D3C293DDA}" type="pres">
      <dgm:prSet presAssocID="{62ADA4A7-530D-4236-B922-0F63293B20FA}" presName="spacerL" presStyleCnt="0"/>
      <dgm:spPr/>
    </dgm:pt>
    <dgm:pt modelId="{BA2FEE39-BEDA-4A54-AB8D-27D15D30CD52}" type="pres">
      <dgm:prSet presAssocID="{62ADA4A7-530D-4236-B922-0F63293B20FA}" presName="sibTrans" presStyleLbl="sibTrans2D1" presStyleIdx="0" presStyleCnt="2"/>
      <dgm:spPr/>
    </dgm:pt>
    <dgm:pt modelId="{B0B917D6-54A2-4F43-9F69-4F3D590FCF52}" type="pres">
      <dgm:prSet presAssocID="{62ADA4A7-530D-4236-B922-0F63293B20FA}" presName="spacerR" presStyleCnt="0"/>
      <dgm:spPr/>
    </dgm:pt>
    <dgm:pt modelId="{587DF038-9390-44AC-95D2-9E9706C841EF}" type="pres">
      <dgm:prSet presAssocID="{AA5B1BB8-0749-4AA2-8726-53202EE1777E}" presName="node" presStyleLbl="node1" presStyleIdx="1" presStyleCnt="3">
        <dgm:presLayoutVars>
          <dgm:bulletEnabled val="1"/>
        </dgm:presLayoutVars>
      </dgm:prSet>
      <dgm:spPr/>
    </dgm:pt>
    <dgm:pt modelId="{B32C1A30-DF89-410D-9AB0-CF3F8FD8D92D}" type="pres">
      <dgm:prSet presAssocID="{B6A525AA-6DC0-4827-B050-72BA4791ABAE}" presName="spacerL" presStyleCnt="0"/>
      <dgm:spPr/>
    </dgm:pt>
    <dgm:pt modelId="{7B9F4C65-371A-49CC-AEE9-29521CC19562}" type="pres">
      <dgm:prSet presAssocID="{B6A525AA-6DC0-4827-B050-72BA4791ABAE}" presName="sibTrans" presStyleLbl="sibTrans2D1" presStyleIdx="1" presStyleCnt="2"/>
      <dgm:spPr/>
    </dgm:pt>
    <dgm:pt modelId="{4B352834-5242-426B-B31B-5368A06AA9C1}" type="pres">
      <dgm:prSet presAssocID="{B6A525AA-6DC0-4827-B050-72BA4791ABAE}" presName="spacerR" presStyleCnt="0"/>
      <dgm:spPr/>
    </dgm:pt>
    <dgm:pt modelId="{C8EB59DE-0EBF-4B4F-95AF-B7546E67208E}" type="pres">
      <dgm:prSet presAssocID="{94C9406D-F951-4FC9-9D5E-B53582ECA4BE}" presName="node" presStyleLbl="node1" presStyleIdx="2" presStyleCnt="3">
        <dgm:presLayoutVars>
          <dgm:bulletEnabled val="1"/>
        </dgm:presLayoutVars>
      </dgm:prSet>
      <dgm:spPr/>
    </dgm:pt>
  </dgm:ptLst>
  <dgm:cxnLst>
    <dgm:cxn modelId="{1CFA5D04-5827-4C4C-9FBB-6DBBA8EFF06E}" srcId="{B7749142-E56C-4B1D-8321-F1F1AC7455EB}" destId="{AA5B1BB8-0749-4AA2-8726-53202EE1777E}" srcOrd="1" destOrd="0" parTransId="{76D02D7E-4506-4486-B016-60DF9ADB4316}" sibTransId="{B6A525AA-6DC0-4827-B050-72BA4791ABAE}"/>
    <dgm:cxn modelId="{F17EE614-7D16-46EE-B4F9-C20B0081ED5E}" type="presOf" srcId="{B6A525AA-6DC0-4827-B050-72BA4791ABAE}" destId="{7B9F4C65-371A-49CC-AEE9-29521CC19562}" srcOrd="0" destOrd="0" presId="urn:microsoft.com/office/officeart/2005/8/layout/equation1"/>
    <dgm:cxn modelId="{95EBE81C-C879-45F9-952D-6216474841D4}" type="presOf" srcId="{39861F98-214D-49A8-9275-B3FA800223A0}" destId="{D38B0E95-0159-4908-8EDC-5BCF2867D99D}" srcOrd="0" destOrd="0" presId="urn:microsoft.com/office/officeart/2005/8/layout/equation1"/>
    <dgm:cxn modelId="{D714A329-D72C-44AD-B071-FC33D30D08B9}" type="presOf" srcId="{94C9406D-F951-4FC9-9D5E-B53582ECA4BE}" destId="{C8EB59DE-0EBF-4B4F-95AF-B7546E67208E}" srcOrd="0" destOrd="0" presId="urn:microsoft.com/office/officeart/2005/8/layout/equation1"/>
    <dgm:cxn modelId="{2041A536-23C7-4D6C-B60B-29DDFEA9E6BB}" type="presOf" srcId="{AA5B1BB8-0749-4AA2-8726-53202EE1777E}" destId="{587DF038-9390-44AC-95D2-9E9706C841EF}" srcOrd="0" destOrd="0" presId="urn:microsoft.com/office/officeart/2005/8/layout/equation1"/>
    <dgm:cxn modelId="{BA871A5F-BD56-4861-8E08-B92DD3885D65}" type="presOf" srcId="{62ADA4A7-530D-4236-B922-0F63293B20FA}" destId="{BA2FEE39-BEDA-4A54-AB8D-27D15D30CD52}" srcOrd="0" destOrd="0" presId="urn:microsoft.com/office/officeart/2005/8/layout/equation1"/>
    <dgm:cxn modelId="{1CF7707E-73D6-49E0-919B-7E7F8BE24501}" srcId="{B7749142-E56C-4B1D-8321-F1F1AC7455EB}" destId="{94C9406D-F951-4FC9-9D5E-B53582ECA4BE}" srcOrd="2" destOrd="0" parTransId="{C6E7EFAA-F0B8-435E-B025-56A2B281407A}" sibTransId="{8F06F9B0-EB8F-47E7-8D68-88CB318F2AF3}"/>
    <dgm:cxn modelId="{0BAC01E9-5D8D-4D74-854D-0516F89CE5FC}" srcId="{B7749142-E56C-4B1D-8321-F1F1AC7455EB}" destId="{39861F98-214D-49A8-9275-B3FA800223A0}" srcOrd="0" destOrd="0" parTransId="{452E37BB-D99A-4823-AEB3-0F66090C2614}" sibTransId="{62ADA4A7-530D-4236-B922-0F63293B20FA}"/>
    <dgm:cxn modelId="{F762AFF2-E1F5-443E-990C-476790328FD4}" type="presOf" srcId="{B7749142-E56C-4B1D-8321-F1F1AC7455EB}" destId="{5240B191-F1E0-42B9-9641-EB244A6FCD61}" srcOrd="0" destOrd="0" presId="urn:microsoft.com/office/officeart/2005/8/layout/equation1"/>
    <dgm:cxn modelId="{D9055EAD-2103-4C4A-850F-6AC64544DBE4}" type="presParOf" srcId="{5240B191-F1E0-42B9-9641-EB244A6FCD61}" destId="{D38B0E95-0159-4908-8EDC-5BCF2867D99D}" srcOrd="0" destOrd="0" presId="urn:microsoft.com/office/officeart/2005/8/layout/equation1"/>
    <dgm:cxn modelId="{98781287-CE58-4DA5-8DEC-146EF276DEB7}" type="presParOf" srcId="{5240B191-F1E0-42B9-9641-EB244A6FCD61}" destId="{7F18BB9C-57E6-4BEE-9985-424D3C293DDA}" srcOrd="1" destOrd="0" presId="urn:microsoft.com/office/officeart/2005/8/layout/equation1"/>
    <dgm:cxn modelId="{F3B86FBA-C1D3-4081-B4AB-55D6572E3ABA}" type="presParOf" srcId="{5240B191-F1E0-42B9-9641-EB244A6FCD61}" destId="{BA2FEE39-BEDA-4A54-AB8D-27D15D30CD52}" srcOrd="2" destOrd="0" presId="urn:microsoft.com/office/officeart/2005/8/layout/equation1"/>
    <dgm:cxn modelId="{EAF646CF-F0E0-4AF3-B08F-1EBE714E0DF0}" type="presParOf" srcId="{5240B191-F1E0-42B9-9641-EB244A6FCD61}" destId="{B0B917D6-54A2-4F43-9F69-4F3D590FCF52}" srcOrd="3" destOrd="0" presId="urn:microsoft.com/office/officeart/2005/8/layout/equation1"/>
    <dgm:cxn modelId="{D8A30135-E24C-44E3-A8D1-F0D24D37BC25}" type="presParOf" srcId="{5240B191-F1E0-42B9-9641-EB244A6FCD61}" destId="{587DF038-9390-44AC-95D2-9E9706C841EF}" srcOrd="4" destOrd="0" presId="urn:microsoft.com/office/officeart/2005/8/layout/equation1"/>
    <dgm:cxn modelId="{1209814E-F1F3-4F83-B7B5-C4540319EB1C}" type="presParOf" srcId="{5240B191-F1E0-42B9-9641-EB244A6FCD61}" destId="{B32C1A30-DF89-410D-9AB0-CF3F8FD8D92D}" srcOrd="5" destOrd="0" presId="urn:microsoft.com/office/officeart/2005/8/layout/equation1"/>
    <dgm:cxn modelId="{6597C156-5993-470B-8599-F3A1ECEC462D}" type="presParOf" srcId="{5240B191-F1E0-42B9-9641-EB244A6FCD61}" destId="{7B9F4C65-371A-49CC-AEE9-29521CC19562}" srcOrd="6" destOrd="0" presId="urn:microsoft.com/office/officeart/2005/8/layout/equation1"/>
    <dgm:cxn modelId="{AE42627D-1E9D-433A-AC26-F415A1319132}" type="presParOf" srcId="{5240B191-F1E0-42B9-9641-EB244A6FCD61}" destId="{4B352834-5242-426B-B31B-5368A06AA9C1}" srcOrd="7" destOrd="0" presId="urn:microsoft.com/office/officeart/2005/8/layout/equation1"/>
    <dgm:cxn modelId="{BD672EBA-D4B7-4236-86C5-9F4FCA927625}" type="presParOf" srcId="{5240B191-F1E0-42B9-9641-EB244A6FCD61}" destId="{C8EB59DE-0EBF-4B4F-95AF-B7546E67208E}"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9D53A-6FBF-4B1F-821A-961E58D0F5B7}">
      <dsp:nvSpPr>
        <dsp:cNvPr id="0" name=""/>
        <dsp:cNvSpPr/>
      </dsp:nvSpPr>
      <dsp:spPr>
        <a:xfrm>
          <a:off x="6397942" y="935972"/>
          <a:ext cx="2479368" cy="247982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A8849-4167-4553-AB46-FB3D8D244F27}">
      <dsp:nvSpPr>
        <dsp:cNvPr id="0" name=""/>
        <dsp:cNvSpPr/>
      </dsp:nvSpPr>
      <dsp:spPr>
        <a:xfrm>
          <a:off x="6480265" y="1018648"/>
          <a:ext cx="2314723" cy="2314476"/>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Data-driven decisions</a:t>
          </a:r>
        </a:p>
      </dsp:txBody>
      <dsp:txXfrm>
        <a:off x="6811171" y="1349349"/>
        <a:ext cx="1652912" cy="1653073"/>
      </dsp:txXfrm>
    </dsp:sp>
    <dsp:sp modelId="{9FC91C9E-3756-417A-BBEF-DBE0524B09F0}">
      <dsp:nvSpPr>
        <dsp:cNvPr id="0" name=""/>
        <dsp:cNvSpPr/>
      </dsp:nvSpPr>
      <dsp:spPr>
        <a:xfrm rot="2700000">
          <a:off x="3838430" y="938970"/>
          <a:ext cx="2473396" cy="2473396"/>
        </a:xfrm>
        <a:prstGeom prst="teardrop">
          <a:avLst>
            <a:gd name="adj" fmla="val 10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CF9CF-A8B7-419F-839C-F2FC57A93B68}">
      <dsp:nvSpPr>
        <dsp:cNvPr id="0" name=""/>
        <dsp:cNvSpPr/>
      </dsp:nvSpPr>
      <dsp:spPr>
        <a:xfrm>
          <a:off x="3917767" y="1018648"/>
          <a:ext cx="2314723" cy="2314476"/>
        </a:xfrm>
        <a:prstGeom prst="ellipse">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Winning results inform future ad investments</a:t>
          </a:r>
        </a:p>
      </dsp:txBody>
      <dsp:txXfrm>
        <a:off x="4248672" y="1349349"/>
        <a:ext cx="1652912" cy="1653073"/>
      </dsp:txXfrm>
    </dsp:sp>
    <dsp:sp modelId="{7D81A56A-2A15-484C-880D-7D9BAAB14A84}">
      <dsp:nvSpPr>
        <dsp:cNvPr id="0" name=""/>
        <dsp:cNvSpPr/>
      </dsp:nvSpPr>
      <dsp:spPr>
        <a:xfrm rot="2700000">
          <a:off x="1275931" y="938970"/>
          <a:ext cx="2473396" cy="2473396"/>
        </a:xfrm>
        <a:prstGeom prst="teardrop">
          <a:avLst>
            <a:gd name="adj" fmla="val 1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B1FC7-1110-41D4-89AA-076862B5797E}">
      <dsp:nvSpPr>
        <dsp:cNvPr id="0" name=""/>
        <dsp:cNvSpPr/>
      </dsp:nvSpPr>
      <dsp:spPr>
        <a:xfrm>
          <a:off x="1355268" y="1018648"/>
          <a:ext cx="2314723" cy="2314476"/>
        </a:xfrm>
        <a:prstGeom prst="ellipse">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Test images &amp; messages with targeted audiences</a:t>
          </a:r>
        </a:p>
      </dsp:txBody>
      <dsp:txXfrm>
        <a:off x="1686173" y="1349349"/>
        <a:ext cx="1652912" cy="16530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3F5D1-5D55-45A3-BBA7-8F61ABB0B59E}">
      <dsp:nvSpPr>
        <dsp:cNvPr id="0" name=""/>
        <dsp:cNvSpPr/>
      </dsp:nvSpPr>
      <dsp:spPr>
        <a:xfrm>
          <a:off x="0" y="0"/>
          <a:ext cx="9640986" cy="1958102"/>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1667F1-3231-49B8-939E-3C0FE0F90E44}">
      <dsp:nvSpPr>
        <dsp:cNvPr id="0" name=""/>
        <dsp:cNvSpPr/>
      </dsp:nvSpPr>
      <dsp:spPr>
        <a:xfrm>
          <a:off x="290335" y="261080"/>
          <a:ext cx="1393894" cy="143594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A05D2D-86DC-47EB-BDE8-B745AC733C3C}">
      <dsp:nvSpPr>
        <dsp:cNvPr id="0" name=""/>
        <dsp:cNvSpPr/>
      </dsp:nvSpPr>
      <dsp:spPr>
        <a:xfrm rot="10800000">
          <a:off x="290335" y="1958102"/>
          <a:ext cx="1393894" cy="2393235"/>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5 Link Clicks</a:t>
          </a:r>
        </a:p>
        <a:p>
          <a:pPr marL="0" lvl="0" indent="0" algn="ctr" defTabSz="711200">
            <a:lnSpc>
              <a:spcPct val="90000"/>
            </a:lnSpc>
            <a:spcBef>
              <a:spcPct val="0"/>
            </a:spcBef>
            <a:spcAft>
              <a:spcPct val="35000"/>
            </a:spcAft>
            <a:buNone/>
          </a:pPr>
          <a:r>
            <a:rPr lang="en-US" sz="1600" kern="1200" dirty="0"/>
            <a:t>395 Reach</a:t>
          </a:r>
        </a:p>
        <a:p>
          <a:pPr marL="0" lvl="0" indent="0" algn="ctr" defTabSz="711200">
            <a:lnSpc>
              <a:spcPct val="90000"/>
            </a:lnSpc>
            <a:spcBef>
              <a:spcPct val="0"/>
            </a:spcBef>
            <a:spcAft>
              <a:spcPct val="35000"/>
            </a:spcAft>
            <a:buNone/>
          </a:pPr>
          <a:r>
            <a:rPr lang="en-US" sz="1600" kern="1200" dirty="0"/>
            <a:t>425 Impressions</a:t>
          </a:r>
        </a:p>
        <a:p>
          <a:pPr marL="0" lvl="0" indent="0" algn="ctr" defTabSz="711200">
            <a:lnSpc>
              <a:spcPct val="90000"/>
            </a:lnSpc>
            <a:spcBef>
              <a:spcPct val="0"/>
            </a:spcBef>
            <a:spcAft>
              <a:spcPct val="35000"/>
            </a:spcAft>
            <a:buNone/>
          </a:pPr>
          <a:r>
            <a:rPr lang="en-US" sz="1600" kern="1200" dirty="0"/>
            <a:t>Relevance: NA</a:t>
          </a:r>
        </a:p>
        <a:p>
          <a:pPr marL="0" lvl="0" indent="0" algn="ctr" defTabSz="711200">
            <a:lnSpc>
              <a:spcPct val="90000"/>
            </a:lnSpc>
            <a:spcBef>
              <a:spcPct val="0"/>
            </a:spcBef>
            <a:spcAft>
              <a:spcPct val="35000"/>
            </a:spcAft>
            <a:buNone/>
          </a:pPr>
          <a:r>
            <a:rPr lang="en-US" sz="1000" kern="1200" dirty="0"/>
            <a:t>AD TURNED OFF</a:t>
          </a:r>
          <a:br>
            <a:rPr lang="en-US" sz="1000" kern="1200" dirty="0"/>
          </a:br>
          <a:r>
            <a:rPr lang="en-US" sz="1000" kern="1200" dirty="0"/>
            <a:t>AFTER ONE WEEK</a:t>
          </a:r>
        </a:p>
      </dsp:txBody>
      <dsp:txXfrm rot="10800000">
        <a:off x="333202" y="1958102"/>
        <a:ext cx="1308160" cy="2350368"/>
      </dsp:txXfrm>
    </dsp:sp>
    <dsp:sp modelId="{5619B54D-9976-42F4-BBCF-B1D6D57CAFFF}">
      <dsp:nvSpPr>
        <dsp:cNvPr id="0" name=""/>
        <dsp:cNvSpPr/>
      </dsp:nvSpPr>
      <dsp:spPr>
        <a:xfrm>
          <a:off x="1823619" y="261080"/>
          <a:ext cx="1393894" cy="143594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3814A7-1198-42AE-BC40-9150AE8C0022}">
      <dsp:nvSpPr>
        <dsp:cNvPr id="0" name=""/>
        <dsp:cNvSpPr/>
      </dsp:nvSpPr>
      <dsp:spPr>
        <a:xfrm rot="10800000">
          <a:off x="1823619" y="1958102"/>
          <a:ext cx="1393894" cy="2393235"/>
        </a:xfrm>
        <a:prstGeom prst="round2SameRect">
          <a:avLst>
            <a:gd name="adj1" fmla="val 10500"/>
            <a:gd name="adj2" fmla="val 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9 Link Clicks</a:t>
          </a:r>
        </a:p>
        <a:p>
          <a:pPr marL="0" lvl="0" indent="0" algn="ctr" defTabSz="711200">
            <a:lnSpc>
              <a:spcPct val="90000"/>
            </a:lnSpc>
            <a:spcBef>
              <a:spcPct val="0"/>
            </a:spcBef>
            <a:spcAft>
              <a:spcPct val="35000"/>
            </a:spcAft>
            <a:buNone/>
          </a:pPr>
          <a:r>
            <a:rPr lang="en-US" sz="1600" kern="1200" dirty="0"/>
            <a:t>417 Reach</a:t>
          </a:r>
        </a:p>
        <a:p>
          <a:pPr marL="0" lvl="0" indent="0" algn="ctr" defTabSz="711200">
            <a:lnSpc>
              <a:spcPct val="90000"/>
            </a:lnSpc>
            <a:spcBef>
              <a:spcPct val="0"/>
            </a:spcBef>
            <a:spcAft>
              <a:spcPct val="35000"/>
            </a:spcAft>
            <a:buNone/>
          </a:pPr>
          <a:r>
            <a:rPr lang="en-US" sz="1600" kern="1200" dirty="0"/>
            <a:t>498 Impressions</a:t>
          </a:r>
        </a:p>
        <a:p>
          <a:pPr marL="0" lvl="0" indent="0" algn="ctr" defTabSz="711200">
            <a:lnSpc>
              <a:spcPct val="90000"/>
            </a:lnSpc>
            <a:spcBef>
              <a:spcPct val="0"/>
            </a:spcBef>
            <a:spcAft>
              <a:spcPct val="35000"/>
            </a:spcAft>
            <a:buNone/>
          </a:pPr>
          <a:r>
            <a:rPr lang="en-US" sz="1600" kern="1200" dirty="0"/>
            <a:t>Relevance: NA</a:t>
          </a:r>
        </a:p>
        <a:p>
          <a:pPr marL="0" lvl="0" indent="0" algn="ctr" defTabSz="711200">
            <a:lnSpc>
              <a:spcPct val="90000"/>
            </a:lnSpc>
            <a:spcBef>
              <a:spcPct val="0"/>
            </a:spcBef>
            <a:spcAft>
              <a:spcPct val="35000"/>
            </a:spcAft>
            <a:buNone/>
          </a:pPr>
          <a:r>
            <a:rPr lang="en-US" sz="1050" kern="1200" dirty="0"/>
            <a:t>AD TURNED OFF</a:t>
          </a:r>
          <a:br>
            <a:rPr lang="en-US" sz="1050" kern="1200" dirty="0"/>
          </a:br>
          <a:r>
            <a:rPr lang="en-US" sz="1050" kern="1200" dirty="0"/>
            <a:t>AFTER ONE WEEK</a:t>
          </a:r>
        </a:p>
        <a:p>
          <a:pPr marL="0" lvl="0" indent="0" algn="ctr" defTabSz="711200">
            <a:lnSpc>
              <a:spcPct val="90000"/>
            </a:lnSpc>
            <a:spcBef>
              <a:spcPct val="0"/>
            </a:spcBef>
            <a:spcAft>
              <a:spcPct val="35000"/>
            </a:spcAft>
            <a:buNone/>
          </a:pPr>
          <a:endParaRPr lang="en-US" sz="1300" kern="1200" dirty="0"/>
        </a:p>
      </dsp:txBody>
      <dsp:txXfrm rot="10800000">
        <a:off x="1866486" y="1958102"/>
        <a:ext cx="1308160" cy="2350368"/>
      </dsp:txXfrm>
    </dsp:sp>
    <dsp:sp modelId="{D43C24E3-2BCF-4DA1-8C0F-5876228E6BE6}">
      <dsp:nvSpPr>
        <dsp:cNvPr id="0" name=""/>
        <dsp:cNvSpPr/>
      </dsp:nvSpPr>
      <dsp:spPr>
        <a:xfrm>
          <a:off x="3356903" y="261080"/>
          <a:ext cx="1393894" cy="143594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CB4929-02A2-4C3F-AC8C-F5ACD2DA9350}">
      <dsp:nvSpPr>
        <dsp:cNvPr id="0" name=""/>
        <dsp:cNvSpPr/>
      </dsp:nvSpPr>
      <dsp:spPr>
        <a:xfrm rot="10800000">
          <a:off x="3356903" y="1958102"/>
          <a:ext cx="1393894" cy="2393235"/>
        </a:xfrm>
        <a:prstGeom prst="round2SameRect">
          <a:avLst>
            <a:gd name="adj1" fmla="val 10500"/>
            <a:gd name="adj2" fmla="val 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15 Link Clicks</a:t>
          </a:r>
        </a:p>
        <a:p>
          <a:pPr marL="0" lvl="0" indent="0" algn="ctr" defTabSz="711200">
            <a:lnSpc>
              <a:spcPct val="90000"/>
            </a:lnSpc>
            <a:spcBef>
              <a:spcPct val="0"/>
            </a:spcBef>
            <a:spcAft>
              <a:spcPct val="35000"/>
            </a:spcAft>
            <a:buNone/>
          </a:pPr>
          <a:r>
            <a:rPr lang="en-US" sz="1600" kern="1200" dirty="0"/>
            <a:t>937 Reach</a:t>
          </a:r>
        </a:p>
        <a:p>
          <a:pPr marL="0" lvl="0" indent="0" algn="ctr" defTabSz="711200">
            <a:lnSpc>
              <a:spcPct val="90000"/>
            </a:lnSpc>
            <a:spcBef>
              <a:spcPct val="0"/>
            </a:spcBef>
            <a:spcAft>
              <a:spcPct val="35000"/>
            </a:spcAft>
            <a:buNone/>
          </a:pPr>
          <a:r>
            <a:rPr lang="en-US" sz="1600" kern="1200" dirty="0"/>
            <a:t>1,125 Impressions</a:t>
          </a:r>
        </a:p>
        <a:p>
          <a:pPr marL="0" lvl="0" indent="0" algn="ctr" defTabSz="711200">
            <a:lnSpc>
              <a:spcPct val="90000"/>
            </a:lnSpc>
            <a:spcBef>
              <a:spcPct val="0"/>
            </a:spcBef>
            <a:spcAft>
              <a:spcPct val="35000"/>
            </a:spcAft>
            <a:buNone/>
          </a:pPr>
          <a:r>
            <a:rPr lang="en-US" sz="1600" kern="1200" dirty="0"/>
            <a:t>Relevance: 6</a:t>
          </a:r>
        </a:p>
      </dsp:txBody>
      <dsp:txXfrm rot="10800000">
        <a:off x="3399770" y="1958102"/>
        <a:ext cx="1308160" cy="2350368"/>
      </dsp:txXfrm>
    </dsp:sp>
    <dsp:sp modelId="{4A810FB1-E959-49D6-BF73-09FCA967A046}">
      <dsp:nvSpPr>
        <dsp:cNvPr id="0" name=""/>
        <dsp:cNvSpPr/>
      </dsp:nvSpPr>
      <dsp:spPr>
        <a:xfrm>
          <a:off x="4890187" y="261080"/>
          <a:ext cx="1393894" cy="1435941"/>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C4C931-E772-44CF-AA48-9A242409B789}">
      <dsp:nvSpPr>
        <dsp:cNvPr id="0" name=""/>
        <dsp:cNvSpPr/>
      </dsp:nvSpPr>
      <dsp:spPr>
        <a:xfrm rot="10800000">
          <a:off x="4890187" y="1958102"/>
          <a:ext cx="1393894" cy="2393235"/>
        </a:xfrm>
        <a:prstGeom prst="round2SameRect">
          <a:avLst>
            <a:gd name="adj1" fmla="val 10500"/>
            <a:gd name="adj2" fmla="val 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64 Link Clicks</a:t>
          </a:r>
        </a:p>
        <a:p>
          <a:pPr marL="0" lvl="0" indent="0" algn="ctr" defTabSz="711200">
            <a:lnSpc>
              <a:spcPct val="90000"/>
            </a:lnSpc>
            <a:spcBef>
              <a:spcPct val="0"/>
            </a:spcBef>
            <a:spcAft>
              <a:spcPct val="35000"/>
            </a:spcAft>
            <a:buNone/>
          </a:pPr>
          <a:r>
            <a:rPr lang="en-US" sz="1600" kern="1200" dirty="0"/>
            <a:t>2,790 Reach</a:t>
          </a:r>
        </a:p>
        <a:p>
          <a:pPr marL="0" lvl="0" indent="0" algn="ctr" defTabSz="711200">
            <a:lnSpc>
              <a:spcPct val="90000"/>
            </a:lnSpc>
            <a:spcBef>
              <a:spcPct val="0"/>
            </a:spcBef>
            <a:spcAft>
              <a:spcPct val="35000"/>
            </a:spcAft>
            <a:buNone/>
          </a:pPr>
          <a:r>
            <a:rPr lang="en-US" sz="1600" kern="1200" dirty="0"/>
            <a:t>3,238 Impressions</a:t>
          </a:r>
        </a:p>
        <a:p>
          <a:pPr marL="0" lvl="0" indent="0" algn="ctr" defTabSz="711200">
            <a:lnSpc>
              <a:spcPct val="90000"/>
            </a:lnSpc>
            <a:spcBef>
              <a:spcPct val="0"/>
            </a:spcBef>
            <a:spcAft>
              <a:spcPct val="35000"/>
            </a:spcAft>
            <a:buNone/>
          </a:pPr>
          <a:r>
            <a:rPr lang="en-US" sz="1600" kern="1200" dirty="0"/>
            <a:t>Relevance: 6</a:t>
          </a:r>
        </a:p>
      </dsp:txBody>
      <dsp:txXfrm rot="10800000">
        <a:off x="4933054" y="1958102"/>
        <a:ext cx="1308160" cy="2350368"/>
      </dsp:txXfrm>
    </dsp:sp>
    <dsp:sp modelId="{A4107216-14E0-4F5E-BF47-5E0CD51959F5}">
      <dsp:nvSpPr>
        <dsp:cNvPr id="0" name=""/>
        <dsp:cNvSpPr/>
      </dsp:nvSpPr>
      <dsp:spPr>
        <a:xfrm>
          <a:off x="6423471" y="261080"/>
          <a:ext cx="1393894" cy="1435941"/>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9E4B1F-0B71-4DB6-92C8-CFF29030DCDA}">
      <dsp:nvSpPr>
        <dsp:cNvPr id="0" name=""/>
        <dsp:cNvSpPr/>
      </dsp:nvSpPr>
      <dsp:spPr>
        <a:xfrm rot="10800000">
          <a:off x="6423471" y="1958102"/>
          <a:ext cx="1393894" cy="2393235"/>
        </a:xfrm>
        <a:prstGeom prst="round2SameRect">
          <a:avLst>
            <a:gd name="adj1" fmla="val 10500"/>
            <a:gd name="adj2" fmla="val 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24 Link Clicks</a:t>
          </a:r>
        </a:p>
        <a:p>
          <a:pPr marL="0" lvl="0" indent="0" algn="ctr" defTabSz="711200">
            <a:lnSpc>
              <a:spcPct val="90000"/>
            </a:lnSpc>
            <a:spcBef>
              <a:spcPct val="0"/>
            </a:spcBef>
            <a:spcAft>
              <a:spcPct val="35000"/>
            </a:spcAft>
            <a:buNone/>
          </a:pPr>
          <a:r>
            <a:rPr lang="en-US" sz="1600" kern="1200" dirty="0"/>
            <a:t>1,522 Reach</a:t>
          </a:r>
        </a:p>
        <a:p>
          <a:pPr marL="0" lvl="0" indent="0" algn="ctr" defTabSz="711200">
            <a:lnSpc>
              <a:spcPct val="90000"/>
            </a:lnSpc>
            <a:spcBef>
              <a:spcPct val="0"/>
            </a:spcBef>
            <a:spcAft>
              <a:spcPct val="35000"/>
            </a:spcAft>
            <a:buNone/>
          </a:pPr>
          <a:r>
            <a:rPr lang="en-US" sz="1600" kern="1200" dirty="0"/>
            <a:t>1,918 Impressions</a:t>
          </a:r>
        </a:p>
        <a:p>
          <a:pPr marL="0" lvl="0" indent="0" algn="ctr" defTabSz="711200">
            <a:lnSpc>
              <a:spcPct val="90000"/>
            </a:lnSpc>
            <a:spcBef>
              <a:spcPct val="0"/>
            </a:spcBef>
            <a:spcAft>
              <a:spcPct val="35000"/>
            </a:spcAft>
            <a:buNone/>
          </a:pPr>
          <a:r>
            <a:rPr lang="en-US" sz="1600" kern="1200" dirty="0"/>
            <a:t>Relevance: 7</a:t>
          </a:r>
        </a:p>
        <a:p>
          <a:pPr marL="0" lvl="0" indent="0" algn="ctr" defTabSz="711200">
            <a:lnSpc>
              <a:spcPct val="90000"/>
            </a:lnSpc>
            <a:spcBef>
              <a:spcPct val="0"/>
            </a:spcBef>
            <a:spcAft>
              <a:spcPct val="35000"/>
            </a:spcAft>
            <a:buNone/>
          </a:pPr>
          <a:endParaRPr lang="en-US" sz="1600" kern="1200" dirty="0"/>
        </a:p>
      </dsp:txBody>
      <dsp:txXfrm rot="10800000">
        <a:off x="6466338" y="1958102"/>
        <a:ext cx="1308160" cy="2350368"/>
      </dsp:txXfrm>
    </dsp:sp>
    <dsp:sp modelId="{6EFDFA75-B372-49FA-856B-186444FD5B67}">
      <dsp:nvSpPr>
        <dsp:cNvPr id="0" name=""/>
        <dsp:cNvSpPr/>
      </dsp:nvSpPr>
      <dsp:spPr>
        <a:xfrm>
          <a:off x="7956755" y="261080"/>
          <a:ext cx="1393894" cy="1435941"/>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600607-74FE-4446-8324-7563C1F1475D}">
      <dsp:nvSpPr>
        <dsp:cNvPr id="0" name=""/>
        <dsp:cNvSpPr/>
      </dsp:nvSpPr>
      <dsp:spPr>
        <a:xfrm rot="10800000">
          <a:off x="7956755" y="1958102"/>
          <a:ext cx="1393894" cy="2393235"/>
        </a:xfrm>
        <a:prstGeom prst="round2SameRect">
          <a:avLst>
            <a:gd name="adj1" fmla="val 10500"/>
            <a:gd name="adj2" fmla="val 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3 Link Clicks</a:t>
          </a:r>
        </a:p>
        <a:p>
          <a:pPr marL="0" lvl="0" indent="0" algn="ctr" defTabSz="711200">
            <a:lnSpc>
              <a:spcPct val="90000"/>
            </a:lnSpc>
            <a:spcBef>
              <a:spcPct val="0"/>
            </a:spcBef>
            <a:spcAft>
              <a:spcPct val="35000"/>
            </a:spcAft>
            <a:buNone/>
          </a:pPr>
          <a:r>
            <a:rPr lang="en-US" sz="1600" kern="1200" dirty="0"/>
            <a:t>265 Reach</a:t>
          </a:r>
        </a:p>
        <a:p>
          <a:pPr marL="0" lvl="0" indent="0" algn="ctr" defTabSz="711200">
            <a:lnSpc>
              <a:spcPct val="90000"/>
            </a:lnSpc>
            <a:spcBef>
              <a:spcPct val="0"/>
            </a:spcBef>
            <a:spcAft>
              <a:spcPct val="35000"/>
            </a:spcAft>
            <a:buNone/>
          </a:pPr>
          <a:r>
            <a:rPr lang="en-US" sz="1600" kern="1200" dirty="0"/>
            <a:t>306 Impressions</a:t>
          </a:r>
        </a:p>
        <a:p>
          <a:pPr marL="0" lvl="0" indent="0" algn="ctr" defTabSz="711200">
            <a:lnSpc>
              <a:spcPct val="90000"/>
            </a:lnSpc>
            <a:spcBef>
              <a:spcPct val="0"/>
            </a:spcBef>
            <a:spcAft>
              <a:spcPct val="35000"/>
            </a:spcAft>
            <a:buNone/>
          </a:pPr>
          <a:r>
            <a:rPr lang="en-US" sz="1600" kern="1200" dirty="0"/>
            <a:t>Relevance: NA</a:t>
          </a:r>
        </a:p>
        <a:p>
          <a:pPr marL="0" lvl="0" indent="0" algn="ctr" defTabSz="711200">
            <a:lnSpc>
              <a:spcPct val="90000"/>
            </a:lnSpc>
            <a:spcBef>
              <a:spcPct val="0"/>
            </a:spcBef>
            <a:spcAft>
              <a:spcPct val="35000"/>
            </a:spcAft>
            <a:buNone/>
          </a:pPr>
          <a:r>
            <a:rPr lang="en-US" sz="1050" kern="1200" dirty="0"/>
            <a:t>AD TURNED OFF</a:t>
          </a:r>
          <a:br>
            <a:rPr lang="en-US" sz="1050" kern="1200" dirty="0"/>
          </a:br>
          <a:r>
            <a:rPr lang="en-US" sz="1050" kern="1200" dirty="0"/>
            <a:t>AFTER ONE WEEK</a:t>
          </a:r>
        </a:p>
      </dsp:txBody>
      <dsp:txXfrm rot="10800000">
        <a:off x="7999622" y="1958102"/>
        <a:ext cx="1308160" cy="23503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34719-9F66-4260-B27E-375F0967CBC3}">
      <dsp:nvSpPr>
        <dsp:cNvPr id="0" name=""/>
        <dsp:cNvSpPr/>
      </dsp:nvSpPr>
      <dsp:spPr>
        <a:xfrm>
          <a:off x="2824" y="719164"/>
          <a:ext cx="2240776" cy="134446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120 Total Clicks / 112 Unique Clicks</a:t>
          </a:r>
        </a:p>
      </dsp:txBody>
      <dsp:txXfrm>
        <a:off x="2824" y="719164"/>
        <a:ext cx="2240776" cy="1344465"/>
      </dsp:txXfrm>
    </dsp:sp>
    <dsp:sp modelId="{C6D801CE-C1D3-4E13-BB08-8EF0320CA460}">
      <dsp:nvSpPr>
        <dsp:cNvPr id="0" name=""/>
        <dsp:cNvSpPr/>
      </dsp:nvSpPr>
      <dsp:spPr>
        <a:xfrm>
          <a:off x="2467678" y="719164"/>
          <a:ext cx="2240776" cy="1344465"/>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5,512 Reach</a:t>
          </a:r>
        </a:p>
      </dsp:txBody>
      <dsp:txXfrm>
        <a:off x="2467678" y="719164"/>
        <a:ext cx="2240776" cy="1344465"/>
      </dsp:txXfrm>
    </dsp:sp>
    <dsp:sp modelId="{911AA55B-F79C-4408-BC86-6BB8FDA2EB86}">
      <dsp:nvSpPr>
        <dsp:cNvPr id="0" name=""/>
        <dsp:cNvSpPr/>
      </dsp:nvSpPr>
      <dsp:spPr>
        <a:xfrm>
          <a:off x="4932531" y="719164"/>
          <a:ext cx="2240776" cy="1344465"/>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7,511 Impressions</a:t>
          </a:r>
        </a:p>
      </dsp:txBody>
      <dsp:txXfrm>
        <a:off x="4932531" y="719164"/>
        <a:ext cx="2240776" cy="1344465"/>
      </dsp:txXfrm>
    </dsp:sp>
    <dsp:sp modelId="{24CBA56C-D428-4355-857E-C421C80F3DC3}">
      <dsp:nvSpPr>
        <dsp:cNvPr id="0" name=""/>
        <dsp:cNvSpPr/>
      </dsp:nvSpPr>
      <dsp:spPr>
        <a:xfrm>
          <a:off x="7397385" y="719164"/>
          <a:ext cx="2240776" cy="1344465"/>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$0.63 per link click</a:t>
          </a:r>
        </a:p>
      </dsp:txBody>
      <dsp:txXfrm>
        <a:off x="7397385" y="719164"/>
        <a:ext cx="2240776" cy="1344465"/>
      </dsp:txXfrm>
    </dsp:sp>
    <dsp:sp modelId="{AF39CC9C-3812-4DA5-BA88-DF67FF9617CF}">
      <dsp:nvSpPr>
        <dsp:cNvPr id="0" name=""/>
        <dsp:cNvSpPr/>
      </dsp:nvSpPr>
      <dsp:spPr>
        <a:xfrm>
          <a:off x="2824" y="2287707"/>
          <a:ext cx="2240776" cy="1344465"/>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1.36 Frequency</a:t>
          </a:r>
        </a:p>
      </dsp:txBody>
      <dsp:txXfrm>
        <a:off x="2824" y="2287707"/>
        <a:ext cx="2240776" cy="1344465"/>
      </dsp:txXfrm>
    </dsp:sp>
    <dsp:sp modelId="{F22BEAA8-7D15-4B3A-BCA7-100225823C47}">
      <dsp:nvSpPr>
        <dsp:cNvPr id="0" name=""/>
        <dsp:cNvSpPr/>
      </dsp:nvSpPr>
      <dsp:spPr>
        <a:xfrm>
          <a:off x="2467678" y="2287707"/>
          <a:ext cx="2240776" cy="1344465"/>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4 Books Requested (2 from FB, </a:t>
          </a:r>
          <a:br>
            <a:rPr lang="en-US" sz="2100" kern="1200" dirty="0"/>
          </a:br>
          <a:r>
            <a:rPr lang="en-US" sz="2100" kern="1200" dirty="0"/>
            <a:t>2 from TV)</a:t>
          </a:r>
        </a:p>
      </dsp:txBody>
      <dsp:txXfrm>
        <a:off x="2467678" y="2287707"/>
        <a:ext cx="2240776" cy="1344465"/>
      </dsp:txXfrm>
    </dsp:sp>
    <dsp:sp modelId="{EAF30A36-3C58-4B91-944F-0ADFB0F96726}">
      <dsp:nvSpPr>
        <dsp:cNvPr id="0" name=""/>
        <dsp:cNvSpPr/>
      </dsp:nvSpPr>
      <dsp:spPr>
        <a:xfrm>
          <a:off x="4932531" y="2287707"/>
          <a:ext cx="2240776" cy="1344465"/>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TV Commercial Ran During Second FB Ad Week</a:t>
          </a:r>
        </a:p>
      </dsp:txBody>
      <dsp:txXfrm>
        <a:off x="4932531" y="2287707"/>
        <a:ext cx="2240776" cy="1344465"/>
      </dsp:txXfrm>
    </dsp:sp>
    <dsp:sp modelId="{9E9DD893-A8BE-490B-9A85-6F4970F7F696}">
      <dsp:nvSpPr>
        <dsp:cNvPr id="0" name=""/>
        <dsp:cNvSpPr/>
      </dsp:nvSpPr>
      <dsp:spPr>
        <a:xfrm>
          <a:off x="7397385" y="2287707"/>
          <a:ext cx="2240776" cy="134446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Commercials Suspended After 1 Week for Internal Strategic Review</a:t>
          </a:r>
        </a:p>
      </dsp:txBody>
      <dsp:txXfrm>
        <a:off x="7397385" y="2287707"/>
        <a:ext cx="2240776" cy="13444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3F00D-4A21-4751-99C9-F3FAFC58B762}">
      <dsp:nvSpPr>
        <dsp:cNvPr id="0" name=""/>
        <dsp:cNvSpPr/>
      </dsp:nvSpPr>
      <dsp:spPr>
        <a:xfrm>
          <a:off x="431081" y="455762"/>
          <a:ext cx="2410246" cy="148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111760" rIns="312928" bIns="111760" numCol="1" spcCol="1270" anchor="ctr" anchorCtr="0">
          <a:noAutofit/>
        </a:bodyPr>
        <a:lstStyle/>
        <a:p>
          <a:pPr marL="0" lvl="0" indent="0" algn="r" defTabSz="1955800">
            <a:lnSpc>
              <a:spcPct val="90000"/>
            </a:lnSpc>
            <a:spcBef>
              <a:spcPct val="0"/>
            </a:spcBef>
            <a:spcAft>
              <a:spcPct val="35000"/>
            </a:spcAft>
            <a:buNone/>
          </a:pPr>
          <a:r>
            <a:rPr lang="en-US" sz="4400" b="1" kern="1200" dirty="0">
              <a:solidFill>
                <a:schemeClr val="accent1"/>
              </a:solidFill>
            </a:rPr>
            <a:t>Why Pixel</a:t>
          </a:r>
          <a:endParaRPr lang="en-US" sz="3200" b="1" kern="1200" dirty="0">
            <a:solidFill>
              <a:schemeClr val="accent1"/>
            </a:solidFill>
          </a:endParaRPr>
        </a:p>
      </dsp:txBody>
      <dsp:txXfrm>
        <a:off x="431081" y="455762"/>
        <a:ext cx="2410246" cy="1488093"/>
      </dsp:txXfrm>
    </dsp:sp>
    <dsp:sp modelId="{CDA7436C-4B3B-49A2-BDEE-B84E5ADD4470}">
      <dsp:nvSpPr>
        <dsp:cNvPr id="0" name=""/>
        <dsp:cNvSpPr/>
      </dsp:nvSpPr>
      <dsp:spPr>
        <a:xfrm>
          <a:off x="2841327" y="130242"/>
          <a:ext cx="482049" cy="2139134"/>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0C10B6-28DE-4F61-BD99-23F5EC047616}">
      <dsp:nvSpPr>
        <dsp:cNvPr id="0" name=""/>
        <dsp:cNvSpPr/>
      </dsp:nvSpPr>
      <dsp:spPr>
        <a:xfrm>
          <a:off x="3516196" y="130242"/>
          <a:ext cx="5693707" cy="2139134"/>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Allows us to create custom audiences for retargeting social campaigns. Options include:</a:t>
          </a:r>
          <a:endParaRPr lang="en-US" sz="1800" kern="1200" dirty="0"/>
        </a:p>
        <a:p>
          <a:pPr marL="342900" lvl="2" indent="-171450" algn="l" defTabSz="800100">
            <a:lnSpc>
              <a:spcPct val="90000"/>
            </a:lnSpc>
            <a:spcBef>
              <a:spcPct val="0"/>
            </a:spcBef>
            <a:spcAft>
              <a:spcPct val="15000"/>
            </a:spcAft>
            <a:buChar char="•"/>
          </a:pPr>
          <a:r>
            <a:rPr lang="en-US" sz="1800" kern="1200" dirty="0"/>
            <a:t>All web visitors</a:t>
          </a:r>
        </a:p>
        <a:p>
          <a:pPr marL="342900" lvl="2" indent="-171450" algn="l" defTabSz="800100">
            <a:lnSpc>
              <a:spcPct val="90000"/>
            </a:lnSpc>
            <a:spcBef>
              <a:spcPct val="0"/>
            </a:spcBef>
            <a:spcAft>
              <a:spcPct val="15000"/>
            </a:spcAft>
            <a:buChar char="•"/>
          </a:pPr>
          <a:r>
            <a:rPr lang="en-US" sz="1800" kern="1200" dirty="0"/>
            <a:t>People who visited specific pages</a:t>
          </a:r>
        </a:p>
        <a:p>
          <a:pPr marL="342900" lvl="2" indent="-171450" algn="l" defTabSz="800100">
            <a:lnSpc>
              <a:spcPct val="90000"/>
            </a:lnSpc>
            <a:spcBef>
              <a:spcPct val="0"/>
            </a:spcBef>
            <a:spcAft>
              <a:spcPct val="15000"/>
            </a:spcAft>
            <a:buChar char="•"/>
          </a:pPr>
          <a:r>
            <a:rPr lang="en-US" sz="1800" kern="1200" dirty="0"/>
            <a:t>Visitors by time spent</a:t>
          </a:r>
        </a:p>
        <a:p>
          <a:pPr marL="342900" lvl="2" indent="-171450" algn="l" defTabSz="800100">
            <a:lnSpc>
              <a:spcPct val="90000"/>
            </a:lnSpc>
            <a:spcBef>
              <a:spcPct val="0"/>
            </a:spcBef>
            <a:spcAft>
              <a:spcPct val="15000"/>
            </a:spcAft>
            <a:buChar char="•"/>
          </a:pPr>
          <a:r>
            <a:rPr lang="en-US" sz="1800" kern="1200" dirty="0"/>
            <a:t>By date</a:t>
          </a:r>
        </a:p>
        <a:p>
          <a:pPr marL="342900" lvl="2" indent="-171450" algn="l" defTabSz="800100">
            <a:lnSpc>
              <a:spcPct val="90000"/>
            </a:lnSpc>
            <a:spcBef>
              <a:spcPct val="0"/>
            </a:spcBef>
            <a:spcAft>
              <a:spcPct val="15000"/>
            </a:spcAft>
            <a:buChar char="•"/>
          </a:pPr>
          <a:r>
            <a:rPr lang="en-US" sz="1800" kern="1200" dirty="0"/>
            <a:t>Visitors who did not request a free book</a:t>
          </a:r>
        </a:p>
      </dsp:txBody>
      <dsp:txXfrm>
        <a:off x="3516196" y="130242"/>
        <a:ext cx="5693707" cy="2139134"/>
      </dsp:txXfrm>
    </dsp:sp>
    <dsp:sp modelId="{C53A3E68-33A6-473A-9DAD-46A43F3FE4A7}">
      <dsp:nvSpPr>
        <dsp:cNvPr id="0" name=""/>
        <dsp:cNvSpPr/>
      </dsp:nvSpPr>
      <dsp:spPr>
        <a:xfrm>
          <a:off x="431081" y="2692530"/>
          <a:ext cx="2410246" cy="172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111760" rIns="312928" bIns="111760" numCol="1" spcCol="1270" anchor="ctr" anchorCtr="0">
          <a:noAutofit/>
        </a:bodyPr>
        <a:lstStyle/>
        <a:p>
          <a:pPr marL="0" lvl="0" indent="0" algn="r" defTabSz="1955800">
            <a:lnSpc>
              <a:spcPct val="90000"/>
            </a:lnSpc>
            <a:spcBef>
              <a:spcPct val="0"/>
            </a:spcBef>
            <a:spcAft>
              <a:spcPct val="35000"/>
            </a:spcAft>
            <a:buNone/>
          </a:pPr>
          <a:r>
            <a:rPr lang="en-US" sz="4400" b="1" kern="1200">
              <a:solidFill>
                <a:schemeClr val="accent1"/>
              </a:solidFill>
            </a:rPr>
            <a:t>Pixel </a:t>
          </a:r>
          <a:r>
            <a:rPr lang="en-US" sz="4400" b="1" kern="1200" dirty="0">
              <a:solidFill>
                <a:schemeClr val="accent1"/>
              </a:solidFill>
            </a:rPr>
            <a:t>Report </a:t>
          </a:r>
          <a:br>
            <a:rPr lang="en-US" sz="3200" kern="1200" dirty="0"/>
          </a:br>
          <a:r>
            <a:rPr lang="en-US" sz="1800" kern="1200" dirty="0"/>
            <a:t>for Sept. 26-Oct 1</a:t>
          </a:r>
          <a:endParaRPr lang="en-US" sz="3200" kern="1200" dirty="0"/>
        </a:p>
      </dsp:txBody>
      <dsp:txXfrm>
        <a:off x="431081" y="2692530"/>
        <a:ext cx="2410246" cy="1729406"/>
      </dsp:txXfrm>
    </dsp:sp>
    <dsp:sp modelId="{5BB6A049-C46B-40EF-B36F-1786D8E5EC22}">
      <dsp:nvSpPr>
        <dsp:cNvPr id="0" name=""/>
        <dsp:cNvSpPr/>
      </dsp:nvSpPr>
      <dsp:spPr>
        <a:xfrm>
          <a:off x="2841327" y="2503376"/>
          <a:ext cx="482049" cy="2107713"/>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2BA418-19FE-4E84-8846-A7B177892C7F}">
      <dsp:nvSpPr>
        <dsp:cNvPr id="0" name=""/>
        <dsp:cNvSpPr/>
      </dsp:nvSpPr>
      <dsp:spPr>
        <a:xfrm>
          <a:off x="3522353" y="2509531"/>
          <a:ext cx="5681382" cy="2107713"/>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chemeClr val="accent1">
                  <a:lumMod val="50000"/>
                </a:schemeClr>
              </a:solidFill>
            </a:rPr>
            <a:t>96 page views from 36 unique visitors</a:t>
          </a:r>
        </a:p>
        <a:p>
          <a:pPr marL="457200" lvl="2" indent="-228600" algn="l" defTabSz="889000">
            <a:lnSpc>
              <a:spcPct val="90000"/>
            </a:lnSpc>
            <a:spcBef>
              <a:spcPct val="0"/>
            </a:spcBef>
            <a:spcAft>
              <a:spcPct val="15000"/>
            </a:spcAft>
            <a:buChar char="•"/>
          </a:pPr>
          <a:r>
            <a:rPr lang="en-US" sz="2000" kern="1200" dirty="0">
              <a:solidFill>
                <a:schemeClr val="accent1">
                  <a:lumMod val="50000"/>
                </a:schemeClr>
              </a:solidFill>
            </a:rPr>
            <a:t>Viewed all web pages</a:t>
          </a:r>
        </a:p>
        <a:p>
          <a:pPr marL="457200" lvl="2" indent="-228600" algn="l" defTabSz="889000">
            <a:lnSpc>
              <a:spcPct val="90000"/>
            </a:lnSpc>
            <a:spcBef>
              <a:spcPct val="0"/>
            </a:spcBef>
            <a:spcAft>
              <a:spcPct val="15000"/>
            </a:spcAft>
            <a:buChar char="•"/>
          </a:pPr>
          <a:r>
            <a:rPr lang="en-US" sz="2000" kern="1200" dirty="0">
              <a:solidFill>
                <a:schemeClr val="accent1">
                  <a:lumMod val="50000"/>
                </a:schemeClr>
              </a:solidFill>
            </a:rPr>
            <a:t>Viewed on desktop + mobile</a:t>
          </a:r>
        </a:p>
        <a:p>
          <a:pPr marL="457200" lvl="2" indent="-228600" algn="l" defTabSz="889000">
            <a:lnSpc>
              <a:spcPct val="90000"/>
            </a:lnSpc>
            <a:spcBef>
              <a:spcPct val="0"/>
            </a:spcBef>
            <a:spcAft>
              <a:spcPct val="15000"/>
            </a:spcAft>
            <a:buChar char="•"/>
          </a:pPr>
          <a:r>
            <a:rPr lang="en-US" sz="2000" kern="1200" dirty="0">
              <a:solidFill>
                <a:schemeClr val="accent1">
                  <a:lumMod val="50000"/>
                </a:schemeClr>
              </a:solidFill>
            </a:rPr>
            <a:t>Max time: 3 minutes</a:t>
          </a:r>
        </a:p>
        <a:p>
          <a:pPr marL="457200" lvl="2" indent="-228600" algn="l" defTabSz="889000">
            <a:lnSpc>
              <a:spcPct val="90000"/>
            </a:lnSpc>
            <a:spcBef>
              <a:spcPct val="0"/>
            </a:spcBef>
            <a:spcAft>
              <a:spcPct val="15000"/>
            </a:spcAft>
            <a:buChar char="•"/>
          </a:pPr>
          <a:r>
            <a:rPr lang="en-US" sz="2000" kern="1200" dirty="0">
              <a:solidFill>
                <a:schemeClr val="accent1">
                  <a:lumMod val="50000"/>
                </a:schemeClr>
              </a:solidFill>
            </a:rPr>
            <a:t>61% bounce rate </a:t>
          </a:r>
          <a:r>
            <a:rPr lang="en-US" sz="1400" kern="1200" dirty="0">
              <a:solidFill>
                <a:schemeClr val="accent1">
                  <a:lumMod val="50000"/>
                </a:schemeClr>
              </a:solidFill>
            </a:rPr>
            <a:t>(industry standard range)</a:t>
          </a:r>
        </a:p>
        <a:p>
          <a:pPr marL="228600" lvl="1" indent="-228600" algn="ctr" defTabSz="889000">
            <a:lnSpc>
              <a:spcPct val="90000"/>
            </a:lnSpc>
            <a:spcBef>
              <a:spcPct val="0"/>
            </a:spcBef>
            <a:spcAft>
              <a:spcPct val="15000"/>
            </a:spcAft>
            <a:buNone/>
          </a:pPr>
          <a:r>
            <a:rPr lang="en-US" sz="2000" b="1" i="1" kern="1200" dirty="0">
              <a:solidFill>
                <a:schemeClr val="accent1">
                  <a:lumMod val="50000"/>
                </a:schemeClr>
              </a:solidFill>
            </a:rPr>
            <a:t>No currently running advertisements! </a:t>
          </a:r>
          <a:r>
            <a:rPr lang="en-US" sz="1000" kern="1200" dirty="0">
              <a:solidFill>
                <a:schemeClr val="accent1">
                  <a:lumMod val="50000"/>
                </a:schemeClr>
              </a:solidFill>
            </a:rPr>
            <a:t>(FB or TV)</a:t>
          </a:r>
          <a:endParaRPr lang="en-US" sz="2000" kern="1200" dirty="0">
            <a:solidFill>
              <a:schemeClr val="accent1">
                <a:lumMod val="50000"/>
              </a:schemeClr>
            </a:solidFill>
          </a:endParaRPr>
        </a:p>
      </dsp:txBody>
      <dsp:txXfrm>
        <a:off x="3522353" y="2509531"/>
        <a:ext cx="5681382" cy="21077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3EBB8-75B2-439B-844B-F98C8554A543}">
      <dsp:nvSpPr>
        <dsp:cNvPr id="0" name=""/>
        <dsp:cNvSpPr/>
      </dsp:nvSpPr>
      <dsp:spPr>
        <a:xfrm>
          <a:off x="514055" y="393067"/>
          <a:ext cx="3382010" cy="105687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5859"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A Day of Rest? Yes, Please!</a:t>
          </a:r>
          <a:br>
            <a:rPr lang="en-US" sz="1300" b="1" kern="1200" dirty="0"/>
          </a:br>
          <a:r>
            <a:rPr lang="en-US" sz="1300" kern="1200" dirty="0"/>
            <a:t>Learn why God said, “Remember the Sabbath,” the fourth commandment God wrote using His own finger!</a:t>
          </a:r>
        </a:p>
      </dsp:txBody>
      <dsp:txXfrm>
        <a:off x="514055" y="393067"/>
        <a:ext cx="3382010" cy="1056878"/>
      </dsp:txXfrm>
    </dsp:sp>
    <dsp:sp modelId="{82997F41-2A2E-43EE-A6E4-BE7E47F518F6}">
      <dsp:nvSpPr>
        <dsp:cNvPr id="0" name=""/>
        <dsp:cNvSpPr/>
      </dsp:nvSpPr>
      <dsp:spPr>
        <a:xfrm>
          <a:off x="373138" y="240407"/>
          <a:ext cx="739814" cy="1109722"/>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E51FAC-C23B-4AEA-BDA7-F77FFCBEBF38}">
      <dsp:nvSpPr>
        <dsp:cNvPr id="0" name=""/>
        <dsp:cNvSpPr/>
      </dsp:nvSpPr>
      <dsp:spPr>
        <a:xfrm>
          <a:off x="514055" y="1723559"/>
          <a:ext cx="3382010" cy="105687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5859"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A Day of Rest? Yes, Please!</a:t>
          </a:r>
          <a:br>
            <a:rPr lang="en-US" sz="1300" b="1" kern="1200" dirty="0"/>
          </a:br>
          <a:r>
            <a:rPr lang="en-US" sz="1300" kern="1200" dirty="0"/>
            <a:t>Guess what? A day of rest is Biblical! It's mentioned 175 times in scripture!</a:t>
          </a:r>
        </a:p>
      </dsp:txBody>
      <dsp:txXfrm>
        <a:off x="514055" y="1723559"/>
        <a:ext cx="3382010" cy="1056878"/>
      </dsp:txXfrm>
    </dsp:sp>
    <dsp:sp modelId="{6D3CA14E-1E8C-4FEF-9ECA-5F2D901C16B3}">
      <dsp:nvSpPr>
        <dsp:cNvPr id="0" name=""/>
        <dsp:cNvSpPr/>
      </dsp:nvSpPr>
      <dsp:spPr>
        <a:xfrm>
          <a:off x="373138" y="1570899"/>
          <a:ext cx="739814" cy="1109722"/>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7C2FEE-18C9-4DE1-9599-968A61D8A139}">
      <dsp:nvSpPr>
        <dsp:cNvPr id="0" name=""/>
        <dsp:cNvSpPr/>
      </dsp:nvSpPr>
      <dsp:spPr>
        <a:xfrm>
          <a:off x="514055" y="3054052"/>
          <a:ext cx="3382010" cy="105687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5859"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A Day of Rest? Yes, Please!</a:t>
          </a:r>
          <a:br>
            <a:rPr lang="en-US" sz="1300" b="1" kern="1200" dirty="0"/>
          </a:br>
          <a:r>
            <a:rPr lang="en-US" sz="1300" kern="1200" dirty="0"/>
            <a:t>In this busy, fast-paced 24/7 world of deadlines and stress, a day off. A Sabbath rest. Sound appealing? It is!</a:t>
          </a:r>
        </a:p>
      </dsp:txBody>
      <dsp:txXfrm>
        <a:off x="514055" y="3054052"/>
        <a:ext cx="3382010" cy="1056878"/>
      </dsp:txXfrm>
    </dsp:sp>
    <dsp:sp modelId="{8AE1486A-2B7F-4203-9A93-273B690C37D9}">
      <dsp:nvSpPr>
        <dsp:cNvPr id="0" name=""/>
        <dsp:cNvSpPr/>
      </dsp:nvSpPr>
      <dsp:spPr>
        <a:xfrm>
          <a:off x="373138" y="2901392"/>
          <a:ext cx="739814" cy="1109722"/>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3EA69-2840-4C5C-88CA-E9B19B3DC80B}">
      <dsp:nvSpPr>
        <dsp:cNvPr id="0" name=""/>
        <dsp:cNvSpPr/>
      </dsp:nvSpPr>
      <dsp:spPr>
        <a:xfrm>
          <a:off x="563479" y="383643"/>
          <a:ext cx="3399891" cy="1062465"/>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9644"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SabbathQuestions.com Headline</a:t>
          </a:r>
          <a:br>
            <a:rPr lang="en-US" sz="1500" b="1" kern="1200" dirty="0"/>
          </a:br>
          <a:r>
            <a:rPr lang="en-US" sz="1500" kern="1200" dirty="0"/>
            <a:t>Study scripture for yourself to see what God’s word has to say about a Sabbath day of rest!</a:t>
          </a:r>
        </a:p>
      </dsp:txBody>
      <dsp:txXfrm>
        <a:off x="563479" y="383643"/>
        <a:ext cx="3399891" cy="1062465"/>
      </dsp:txXfrm>
    </dsp:sp>
    <dsp:sp modelId="{3B8E9E88-5B6E-429E-88DA-046E9DA57180}">
      <dsp:nvSpPr>
        <dsp:cNvPr id="0" name=""/>
        <dsp:cNvSpPr/>
      </dsp:nvSpPr>
      <dsp:spPr>
        <a:xfrm>
          <a:off x="421817" y="230175"/>
          <a:ext cx="743726" cy="1115589"/>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BFFD7-054F-4E72-BF93-39853EB582C0}">
      <dsp:nvSpPr>
        <dsp:cNvPr id="0" name=""/>
        <dsp:cNvSpPr/>
      </dsp:nvSpPr>
      <dsp:spPr>
        <a:xfrm>
          <a:off x="563479" y="1721169"/>
          <a:ext cx="3399891" cy="1062465"/>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9644"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SabbathQuestions.com Headline</a:t>
          </a:r>
          <a:br>
            <a:rPr lang="en-US" sz="1500" b="1" kern="1200" dirty="0"/>
          </a:br>
          <a:r>
            <a:rPr lang="en-US" sz="1500" kern="1200" dirty="0"/>
            <a:t>More than 100 languages translate the seventh day of the week as “Sabbath.” Find out why!</a:t>
          </a:r>
        </a:p>
      </dsp:txBody>
      <dsp:txXfrm>
        <a:off x="563479" y="1721169"/>
        <a:ext cx="3399891" cy="1062465"/>
      </dsp:txXfrm>
    </dsp:sp>
    <dsp:sp modelId="{884114DA-32EB-4BF8-90B9-E597C2F2F997}">
      <dsp:nvSpPr>
        <dsp:cNvPr id="0" name=""/>
        <dsp:cNvSpPr/>
      </dsp:nvSpPr>
      <dsp:spPr>
        <a:xfrm>
          <a:off x="421817" y="1567702"/>
          <a:ext cx="743726" cy="1115589"/>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94B2CE-37B6-411F-A002-E94C9B5DCDBC}">
      <dsp:nvSpPr>
        <dsp:cNvPr id="0" name=""/>
        <dsp:cNvSpPr/>
      </dsp:nvSpPr>
      <dsp:spPr>
        <a:xfrm>
          <a:off x="563479" y="3058696"/>
          <a:ext cx="3399891" cy="1062465"/>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9644"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SabbathQuestions.com Headline</a:t>
          </a:r>
          <a:br>
            <a:rPr lang="en-US" sz="1500" b="1" kern="1200" dirty="0"/>
          </a:br>
          <a:r>
            <a:rPr lang="en-US" sz="1500" kern="1200" dirty="0"/>
            <a:t>Discover 30 Biblical reasons for keeping a seventh-day Sabbath of rest!</a:t>
          </a:r>
        </a:p>
      </dsp:txBody>
      <dsp:txXfrm>
        <a:off x="563479" y="3058696"/>
        <a:ext cx="3399891" cy="1062465"/>
      </dsp:txXfrm>
    </dsp:sp>
    <dsp:sp modelId="{EF57198B-E0F9-4ECF-A92C-B7B5E1F6972D}">
      <dsp:nvSpPr>
        <dsp:cNvPr id="0" name=""/>
        <dsp:cNvSpPr/>
      </dsp:nvSpPr>
      <dsp:spPr>
        <a:xfrm>
          <a:off x="421817" y="2905228"/>
          <a:ext cx="743726" cy="1115589"/>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1BF7A-E21D-4730-8887-BE9145E19B91}">
      <dsp:nvSpPr>
        <dsp:cNvPr id="0" name=""/>
        <dsp:cNvSpPr/>
      </dsp:nvSpPr>
      <dsp:spPr>
        <a:xfrm>
          <a:off x="2824" y="719164"/>
          <a:ext cx="2240776" cy="134446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Marketing objective: Traffic to website </a:t>
          </a:r>
        </a:p>
      </dsp:txBody>
      <dsp:txXfrm>
        <a:off x="2824" y="719164"/>
        <a:ext cx="2240776" cy="1344465"/>
      </dsp:txXfrm>
    </dsp:sp>
    <dsp:sp modelId="{84FD23B8-5326-427F-9449-BAB2432EC006}">
      <dsp:nvSpPr>
        <dsp:cNvPr id="0" name=""/>
        <dsp:cNvSpPr/>
      </dsp:nvSpPr>
      <dsp:spPr>
        <a:xfrm>
          <a:off x="2467678" y="719164"/>
          <a:ext cx="2240776" cy="1344465"/>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Split test A/B/C messages for creative</a:t>
          </a:r>
        </a:p>
      </dsp:txBody>
      <dsp:txXfrm>
        <a:off x="2467678" y="719164"/>
        <a:ext cx="2240776" cy="1344465"/>
      </dsp:txXfrm>
    </dsp:sp>
    <dsp:sp modelId="{A6CCBEC5-7C83-4E49-8982-46604FDFD749}">
      <dsp:nvSpPr>
        <dsp:cNvPr id="0" name=""/>
        <dsp:cNvSpPr/>
      </dsp:nvSpPr>
      <dsp:spPr>
        <a:xfrm>
          <a:off x="4932531" y="719164"/>
          <a:ext cx="2240776" cy="1344465"/>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Conversational Tone</a:t>
          </a:r>
        </a:p>
      </dsp:txBody>
      <dsp:txXfrm>
        <a:off x="4932531" y="719164"/>
        <a:ext cx="2240776" cy="1344465"/>
      </dsp:txXfrm>
    </dsp:sp>
    <dsp:sp modelId="{DF1233D5-39F0-4155-888E-330E5BD209DE}">
      <dsp:nvSpPr>
        <dsp:cNvPr id="0" name=""/>
        <dsp:cNvSpPr/>
      </dsp:nvSpPr>
      <dsp:spPr>
        <a:xfrm>
          <a:off x="7397385" y="719164"/>
          <a:ext cx="2240776" cy="1344465"/>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Audience: Evangelism Geo-Targets Fall 2018</a:t>
          </a:r>
        </a:p>
      </dsp:txBody>
      <dsp:txXfrm>
        <a:off x="7397385" y="719164"/>
        <a:ext cx="2240776" cy="1344465"/>
      </dsp:txXfrm>
    </dsp:sp>
    <dsp:sp modelId="{777CECAE-873F-4070-B2C2-8C7CC0E1A403}">
      <dsp:nvSpPr>
        <dsp:cNvPr id="0" name=""/>
        <dsp:cNvSpPr/>
      </dsp:nvSpPr>
      <dsp:spPr>
        <a:xfrm>
          <a:off x="2824" y="2287707"/>
          <a:ext cx="2240776" cy="1344465"/>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Campaign optimized for Link Clicks</a:t>
          </a:r>
        </a:p>
      </dsp:txBody>
      <dsp:txXfrm>
        <a:off x="2824" y="2287707"/>
        <a:ext cx="2240776" cy="1344465"/>
      </dsp:txXfrm>
    </dsp:sp>
    <dsp:sp modelId="{7E24F549-7C3D-4A9E-A900-A7039666B264}">
      <dsp:nvSpPr>
        <dsp:cNvPr id="0" name=""/>
        <dsp:cNvSpPr/>
      </dsp:nvSpPr>
      <dsp:spPr>
        <a:xfrm>
          <a:off x="2467678" y="2287707"/>
          <a:ext cx="2240776" cy="1344465"/>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Lifetime budget: $150 </a:t>
          </a:r>
          <a:br>
            <a:rPr lang="en-US" sz="2300" kern="1200" dirty="0"/>
          </a:br>
          <a:r>
            <a:rPr lang="en-US" sz="2300" kern="1200" dirty="0"/>
            <a:t>(split 3-ways)</a:t>
          </a:r>
        </a:p>
      </dsp:txBody>
      <dsp:txXfrm>
        <a:off x="2467678" y="2287707"/>
        <a:ext cx="2240776" cy="1344465"/>
      </dsp:txXfrm>
    </dsp:sp>
    <dsp:sp modelId="{D2FAE6BB-9E77-44C2-B644-F101DC19C694}">
      <dsp:nvSpPr>
        <dsp:cNvPr id="0" name=""/>
        <dsp:cNvSpPr/>
      </dsp:nvSpPr>
      <dsp:spPr>
        <a:xfrm>
          <a:off x="4932531" y="2287707"/>
          <a:ext cx="2240776" cy="1344465"/>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7-day campaign, no schedule limits</a:t>
          </a:r>
        </a:p>
      </dsp:txBody>
      <dsp:txXfrm>
        <a:off x="4932531" y="2287707"/>
        <a:ext cx="2240776" cy="1344465"/>
      </dsp:txXfrm>
    </dsp:sp>
    <dsp:sp modelId="{2A734AE6-BDFC-4A25-BCD7-23D88CBC30D9}">
      <dsp:nvSpPr>
        <dsp:cNvPr id="0" name=""/>
        <dsp:cNvSpPr/>
      </dsp:nvSpPr>
      <dsp:spPr>
        <a:xfrm>
          <a:off x="7397385" y="2287707"/>
          <a:ext cx="2240776" cy="134446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Pixel enabled</a:t>
          </a:r>
        </a:p>
      </dsp:txBody>
      <dsp:txXfrm>
        <a:off x="7397385" y="2287707"/>
        <a:ext cx="2240776" cy="13444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3EBB8-75B2-439B-844B-F98C8554A543}">
      <dsp:nvSpPr>
        <dsp:cNvPr id="0" name=""/>
        <dsp:cNvSpPr/>
      </dsp:nvSpPr>
      <dsp:spPr>
        <a:xfrm>
          <a:off x="514055" y="393067"/>
          <a:ext cx="3382010" cy="105687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5859"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A Day of Rest? Yes, Please!</a:t>
          </a:r>
          <a:br>
            <a:rPr lang="en-US" sz="1300" b="1" kern="1200" dirty="0"/>
          </a:br>
          <a:r>
            <a:rPr lang="en-US" sz="1300" kern="1200" dirty="0"/>
            <a:t>Learn why God said, “Remember the Sabbath,” the fourth commandment God wrote using His own finger!</a:t>
          </a:r>
        </a:p>
      </dsp:txBody>
      <dsp:txXfrm>
        <a:off x="514055" y="393067"/>
        <a:ext cx="3382010" cy="1056878"/>
      </dsp:txXfrm>
    </dsp:sp>
    <dsp:sp modelId="{82997F41-2A2E-43EE-A6E4-BE7E47F518F6}">
      <dsp:nvSpPr>
        <dsp:cNvPr id="0" name=""/>
        <dsp:cNvSpPr/>
      </dsp:nvSpPr>
      <dsp:spPr>
        <a:xfrm>
          <a:off x="373138" y="240407"/>
          <a:ext cx="739814" cy="1109722"/>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E51FAC-C23B-4AEA-BDA7-F77FFCBEBF38}">
      <dsp:nvSpPr>
        <dsp:cNvPr id="0" name=""/>
        <dsp:cNvSpPr/>
      </dsp:nvSpPr>
      <dsp:spPr>
        <a:xfrm>
          <a:off x="514055" y="1723559"/>
          <a:ext cx="3382010" cy="105687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5859"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A Day of Rest? Yes, Please!</a:t>
          </a:r>
          <a:br>
            <a:rPr lang="en-US" sz="1300" b="1" kern="1200" dirty="0"/>
          </a:br>
          <a:r>
            <a:rPr lang="en-US" sz="1300" kern="1200" dirty="0"/>
            <a:t>Guess what? A day of rest is Biblical! It's mentioned 175 times in scripture!</a:t>
          </a:r>
        </a:p>
      </dsp:txBody>
      <dsp:txXfrm>
        <a:off x="514055" y="1723559"/>
        <a:ext cx="3382010" cy="1056878"/>
      </dsp:txXfrm>
    </dsp:sp>
    <dsp:sp modelId="{6D3CA14E-1E8C-4FEF-9ECA-5F2D901C16B3}">
      <dsp:nvSpPr>
        <dsp:cNvPr id="0" name=""/>
        <dsp:cNvSpPr/>
      </dsp:nvSpPr>
      <dsp:spPr>
        <a:xfrm>
          <a:off x="373138" y="1570899"/>
          <a:ext cx="739814" cy="1109722"/>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7C2FEE-18C9-4DE1-9599-968A61D8A139}">
      <dsp:nvSpPr>
        <dsp:cNvPr id="0" name=""/>
        <dsp:cNvSpPr/>
      </dsp:nvSpPr>
      <dsp:spPr>
        <a:xfrm>
          <a:off x="514055" y="3054052"/>
          <a:ext cx="3382010" cy="105687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5859"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A Day of Rest? Yes, Please!</a:t>
          </a:r>
          <a:br>
            <a:rPr lang="en-US" sz="1300" b="1" kern="1200" dirty="0"/>
          </a:br>
          <a:r>
            <a:rPr lang="en-US" sz="1300" kern="1200" dirty="0"/>
            <a:t>In this busy, fast-paced 24/7 world of deadlines and stress, a day off. A Sabbath rest. Sound appealing? It is!</a:t>
          </a:r>
        </a:p>
      </dsp:txBody>
      <dsp:txXfrm>
        <a:off x="514055" y="3054052"/>
        <a:ext cx="3382010" cy="1056878"/>
      </dsp:txXfrm>
    </dsp:sp>
    <dsp:sp modelId="{8AE1486A-2B7F-4203-9A93-273B690C37D9}">
      <dsp:nvSpPr>
        <dsp:cNvPr id="0" name=""/>
        <dsp:cNvSpPr/>
      </dsp:nvSpPr>
      <dsp:spPr>
        <a:xfrm>
          <a:off x="373138" y="2901392"/>
          <a:ext cx="739814" cy="1109722"/>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65E16-99C7-46C2-87CB-335A8F82CDEA}">
      <dsp:nvSpPr>
        <dsp:cNvPr id="0" name=""/>
        <dsp:cNvSpPr/>
      </dsp:nvSpPr>
      <dsp:spPr>
        <a:xfrm>
          <a:off x="0" y="2805895"/>
          <a:ext cx="5165371" cy="9209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Ad C</a:t>
          </a:r>
        </a:p>
      </dsp:txBody>
      <dsp:txXfrm>
        <a:off x="0" y="2805895"/>
        <a:ext cx="5165371" cy="497317"/>
      </dsp:txXfrm>
    </dsp:sp>
    <dsp:sp modelId="{043D8E92-52A4-4FB6-8B3E-7CB39D19B439}">
      <dsp:nvSpPr>
        <dsp:cNvPr id="0" name=""/>
        <dsp:cNvSpPr/>
      </dsp:nvSpPr>
      <dsp:spPr>
        <a:xfrm>
          <a:off x="2522" y="3284793"/>
          <a:ext cx="860054" cy="4236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67 clicks</a:t>
          </a:r>
        </a:p>
      </dsp:txBody>
      <dsp:txXfrm>
        <a:off x="2522" y="3284793"/>
        <a:ext cx="860054" cy="423640"/>
      </dsp:txXfrm>
    </dsp:sp>
    <dsp:sp modelId="{C52A9C8A-CCFC-4B67-A18F-FF7C22F8803D}">
      <dsp:nvSpPr>
        <dsp:cNvPr id="0" name=""/>
        <dsp:cNvSpPr/>
      </dsp:nvSpPr>
      <dsp:spPr>
        <a:xfrm>
          <a:off x="862576" y="3284793"/>
          <a:ext cx="860054" cy="423640"/>
        </a:xfrm>
        <a:prstGeom prst="rect">
          <a:avLst/>
        </a:prstGeom>
        <a:solidFill>
          <a:schemeClr val="accent5">
            <a:tint val="40000"/>
            <a:alpha val="90000"/>
            <a:hueOff val="-396457"/>
            <a:satOff val="-1343"/>
            <a:lumOff val="-17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5,170 reach</a:t>
          </a:r>
        </a:p>
      </dsp:txBody>
      <dsp:txXfrm>
        <a:off x="862576" y="3284793"/>
        <a:ext cx="860054" cy="423640"/>
      </dsp:txXfrm>
    </dsp:sp>
    <dsp:sp modelId="{49FEB94E-C1A7-41E9-AEB0-5CFE43C17CD7}">
      <dsp:nvSpPr>
        <dsp:cNvPr id="0" name=""/>
        <dsp:cNvSpPr/>
      </dsp:nvSpPr>
      <dsp:spPr>
        <a:xfrm>
          <a:off x="1722631" y="3284793"/>
          <a:ext cx="860054" cy="423640"/>
        </a:xfrm>
        <a:prstGeom prst="rect">
          <a:avLst/>
        </a:prstGeom>
        <a:solidFill>
          <a:schemeClr val="accent5">
            <a:tint val="40000"/>
            <a:alpha val="90000"/>
            <a:hueOff val="-792913"/>
            <a:satOff val="-2686"/>
            <a:lumOff val="-3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8,193 impressions</a:t>
          </a:r>
        </a:p>
      </dsp:txBody>
      <dsp:txXfrm>
        <a:off x="1722631" y="3284793"/>
        <a:ext cx="860054" cy="423640"/>
      </dsp:txXfrm>
    </dsp:sp>
    <dsp:sp modelId="{315EDA07-D953-4666-8D8F-554F0A6EE6F3}">
      <dsp:nvSpPr>
        <dsp:cNvPr id="0" name=""/>
        <dsp:cNvSpPr/>
      </dsp:nvSpPr>
      <dsp:spPr>
        <a:xfrm>
          <a:off x="2582685" y="3284793"/>
          <a:ext cx="860054" cy="423640"/>
        </a:xfrm>
        <a:prstGeom prst="rect">
          <a:avLst/>
        </a:prstGeom>
        <a:solidFill>
          <a:schemeClr val="accent5">
            <a:tint val="40000"/>
            <a:alpha val="90000"/>
            <a:hueOff val="-1189370"/>
            <a:satOff val="-4029"/>
            <a:lumOff val="-51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1.58 frequency</a:t>
          </a:r>
        </a:p>
      </dsp:txBody>
      <dsp:txXfrm>
        <a:off x="2582685" y="3284793"/>
        <a:ext cx="860054" cy="423640"/>
      </dsp:txXfrm>
    </dsp:sp>
    <dsp:sp modelId="{CEB75AA3-F56E-43C0-B05D-B9985BFEF979}">
      <dsp:nvSpPr>
        <dsp:cNvPr id="0" name=""/>
        <dsp:cNvSpPr/>
      </dsp:nvSpPr>
      <dsp:spPr>
        <a:xfrm>
          <a:off x="3442739" y="3284793"/>
          <a:ext cx="860054" cy="423640"/>
        </a:xfrm>
        <a:prstGeom prst="rect">
          <a:avLst/>
        </a:prstGeom>
        <a:solidFill>
          <a:schemeClr val="accent5">
            <a:tint val="40000"/>
            <a:alpha val="90000"/>
            <a:hueOff val="-1585826"/>
            <a:satOff val="-5372"/>
            <a:lumOff val="-6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5 relevancy</a:t>
          </a:r>
        </a:p>
      </dsp:txBody>
      <dsp:txXfrm>
        <a:off x="3442739" y="3284793"/>
        <a:ext cx="860054" cy="423640"/>
      </dsp:txXfrm>
    </dsp:sp>
    <dsp:sp modelId="{2548C655-4087-4C88-AC86-C3F71E5167E9}">
      <dsp:nvSpPr>
        <dsp:cNvPr id="0" name=""/>
        <dsp:cNvSpPr/>
      </dsp:nvSpPr>
      <dsp:spPr>
        <a:xfrm>
          <a:off x="4302794" y="3284793"/>
          <a:ext cx="860054" cy="423640"/>
        </a:xfrm>
        <a:prstGeom prst="rect">
          <a:avLst/>
        </a:prstGeom>
        <a:solidFill>
          <a:schemeClr val="accent5">
            <a:tint val="40000"/>
            <a:alpha val="90000"/>
            <a:hueOff val="-1982283"/>
            <a:satOff val="-6715"/>
            <a:lumOff val="-861"/>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$0.75 per link click</a:t>
          </a:r>
        </a:p>
      </dsp:txBody>
      <dsp:txXfrm>
        <a:off x="4302794" y="3284793"/>
        <a:ext cx="860054" cy="423640"/>
      </dsp:txXfrm>
    </dsp:sp>
    <dsp:sp modelId="{406406C3-DFB1-451B-B65D-A852EC080316}">
      <dsp:nvSpPr>
        <dsp:cNvPr id="0" name=""/>
        <dsp:cNvSpPr/>
      </dsp:nvSpPr>
      <dsp:spPr>
        <a:xfrm rot="10800000">
          <a:off x="0" y="1403277"/>
          <a:ext cx="5165371" cy="1416432"/>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Ad B</a:t>
          </a:r>
        </a:p>
      </dsp:txBody>
      <dsp:txXfrm rot="-10800000">
        <a:off x="0" y="1403277"/>
        <a:ext cx="5165371" cy="497167"/>
      </dsp:txXfrm>
    </dsp:sp>
    <dsp:sp modelId="{CD69309D-996A-4037-8241-46809509E93C}">
      <dsp:nvSpPr>
        <dsp:cNvPr id="0" name=""/>
        <dsp:cNvSpPr/>
      </dsp:nvSpPr>
      <dsp:spPr>
        <a:xfrm>
          <a:off x="2522" y="1900445"/>
          <a:ext cx="860054" cy="423513"/>
        </a:xfrm>
        <a:prstGeom prst="rect">
          <a:avLst/>
        </a:prstGeom>
        <a:solidFill>
          <a:schemeClr val="accent5">
            <a:tint val="40000"/>
            <a:alpha val="90000"/>
            <a:hueOff val="-2378740"/>
            <a:satOff val="-8058"/>
            <a:lumOff val="-103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62 clicks</a:t>
          </a:r>
        </a:p>
      </dsp:txBody>
      <dsp:txXfrm>
        <a:off x="2522" y="1900445"/>
        <a:ext cx="860054" cy="423513"/>
      </dsp:txXfrm>
    </dsp:sp>
    <dsp:sp modelId="{E3BC5DCB-C0CE-4EE2-9F20-81330C147C34}">
      <dsp:nvSpPr>
        <dsp:cNvPr id="0" name=""/>
        <dsp:cNvSpPr/>
      </dsp:nvSpPr>
      <dsp:spPr>
        <a:xfrm>
          <a:off x="862576" y="1900445"/>
          <a:ext cx="860054" cy="423513"/>
        </a:xfrm>
        <a:prstGeom prst="rect">
          <a:avLst/>
        </a:prstGeom>
        <a:solidFill>
          <a:schemeClr val="accent5">
            <a:tint val="40000"/>
            <a:alpha val="90000"/>
            <a:hueOff val="-2775196"/>
            <a:satOff val="-9401"/>
            <a:lumOff val="-120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4,801 reach</a:t>
          </a:r>
        </a:p>
      </dsp:txBody>
      <dsp:txXfrm>
        <a:off x="862576" y="1900445"/>
        <a:ext cx="860054" cy="423513"/>
      </dsp:txXfrm>
    </dsp:sp>
    <dsp:sp modelId="{D4C446AF-739D-4B0C-A359-48A7C3B780E4}">
      <dsp:nvSpPr>
        <dsp:cNvPr id="0" name=""/>
        <dsp:cNvSpPr/>
      </dsp:nvSpPr>
      <dsp:spPr>
        <a:xfrm>
          <a:off x="1722631" y="1900445"/>
          <a:ext cx="860054" cy="423513"/>
        </a:xfrm>
        <a:prstGeom prst="rect">
          <a:avLst/>
        </a:prstGeom>
        <a:solidFill>
          <a:schemeClr val="accent5">
            <a:tint val="40000"/>
            <a:alpha val="90000"/>
            <a:hueOff val="-3171653"/>
            <a:satOff val="-10744"/>
            <a:lumOff val="-137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7,183 impressions</a:t>
          </a:r>
        </a:p>
      </dsp:txBody>
      <dsp:txXfrm>
        <a:off x="1722631" y="1900445"/>
        <a:ext cx="860054" cy="423513"/>
      </dsp:txXfrm>
    </dsp:sp>
    <dsp:sp modelId="{46FA6A56-C62E-4940-89AE-E9B6B69B4CFE}">
      <dsp:nvSpPr>
        <dsp:cNvPr id="0" name=""/>
        <dsp:cNvSpPr/>
      </dsp:nvSpPr>
      <dsp:spPr>
        <a:xfrm>
          <a:off x="2582685" y="1900445"/>
          <a:ext cx="860054" cy="423513"/>
        </a:xfrm>
        <a:prstGeom prst="rect">
          <a:avLst/>
        </a:prstGeom>
        <a:solidFill>
          <a:schemeClr val="accent5">
            <a:tint val="40000"/>
            <a:alpha val="90000"/>
            <a:hueOff val="-3568109"/>
            <a:satOff val="-12088"/>
            <a:lumOff val="-155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1.5 frequency</a:t>
          </a:r>
        </a:p>
      </dsp:txBody>
      <dsp:txXfrm>
        <a:off x="2582685" y="1900445"/>
        <a:ext cx="860054" cy="423513"/>
      </dsp:txXfrm>
    </dsp:sp>
    <dsp:sp modelId="{65A73445-D46F-405A-9EED-E4A15568FA98}">
      <dsp:nvSpPr>
        <dsp:cNvPr id="0" name=""/>
        <dsp:cNvSpPr/>
      </dsp:nvSpPr>
      <dsp:spPr>
        <a:xfrm>
          <a:off x="3442739" y="1900445"/>
          <a:ext cx="860054" cy="423513"/>
        </a:xfrm>
        <a:prstGeom prst="rect">
          <a:avLst/>
        </a:prstGeom>
        <a:solidFill>
          <a:schemeClr val="accent5">
            <a:tint val="40000"/>
            <a:alpha val="90000"/>
            <a:hueOff val="-3964566"/>
            <a:satOff val="-13431"/>
            <a:lumOff val="-172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5 relevancy</a:t>
          </a:r>
        </a:p>
      </dsp:txBody>
      <dsp:txXfrm>
        <a:off x="3442739" y="1900445"/>
        <a:ext cx="860054" cy="423513"/>
      </dsp:txXfrm>
    </dsp:sp>
    <dsp:sp modelId="{5A97F3E7-AC16-40A4-B726-25E734521F59}">
      <dsp:nvSpPr>
        <dsp:cNvPr id="0" name=""/>
        <dsp:cNvSpPr/>
      </dsp:nvSpPr>
      <dsp:spPr>
        <a:xfrm>
          <a:off x="4302794" y="1900445"/>
          <a:ext cx="860054" cy="423513"/>
        </a:xfrm>
        <a:prstGeom prst="rect">
          <a:avLst/>
        </a:prstGeom>
        <a:solidFill>
          <a:schemeClr val="accent5">
            <a:tint val="40000"/>
            <a:alpha val="90000"/>
            <a:hueOff val="-4361022"/>
            <a:satOff val="-14774"/>
            <a:lumOff val="-1895"/>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$0.79 per link click</a:t>
          </a:r>
        </a:p>
      </dsp:txBody>
      <dsp:txXfrm>
        <a:off x="4302794" y="1900445"/>
        <a:ext cx="860054" cy="423513"/>
      </dsp:txXfrm>
    </dsp:sp>
    <dsp:sp modelId="{B4D27724-7F53-4FC8-BF12-D6963C6F8B23}">
      <dsp:nvSpPr>
        <dsp:cNvPr id="0" name=""/>
        <dsp:cNvSpPr/>
      </dsp:nvSpPr>
      <dsp:spPr>
        <a:xfrm rot="10800000">
          <a:off x="0" y="658"/>
          <a:ext cx="5165371" cy="1416432"/>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Ad A</a:t>
          </a:r>
        </a:p>
      </dsp:txBody>
      <dsp:txXfrm rot="-10800000">
        <a:off x="0" y="658"/>
        <a:ext cx="5165371" cy="497167"/>
      </dsp:txXfrm>
    </dsp:sp>
    <dsp:sp modelId="{698401A5-57D1-4DAF-B1FB-38DD2CF7D35E}">
      <dsp:nvSpPr>
        <dsp:cNvPr id="0" name=""/>
        <dsp:cNvSpPr/>
      </dsp:nvSpPr>
      <dsp:spPr>
        <a:xfrm>
          <a:off x="2522" y="497826"/>
          <a:ext cx="860054" cy="423513"/>
        </a:xfrm>
        <a:prstGeom prst="rect">
          <a:avLst/>
        </a:prstGeom>
        <a:solidFill>
          <a:schemeClr val="accent5">
            <a:tint val="40000"/>
            <a:alpha val="90000"/>
            <a:hueOff val="-4757479"/>
            <a:satOff val="-16117"/>
            <a:lumOff val="-206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56 clicks</a:t>
          </a:r>
        </a:p>
      </dsp:txBody>
      <dsp:txXfrm>
        <a:off x="2522" y="497826"/>
        <a:ext cx="860054" cy="423513"/>
      </dsp:txXfrm>
    </dsp:sp>
    <dsp:sp modelId="{52DE547C-D906-45D0-B677-32435D3B18E1}">
      <dsp:nvSpPr>
        <dsp:cNvPr id="0" name=""/>
        <dsp:cNvSpPr/>
      </dsp:nvSpPr>
      <dsp:spPr>
        <a:xfrm>
          <a:off x="862576" y="497826"/>
          <a:ext cx="860054" cy="423513"/>
        </a:xfrm>
        <a:prstGeom prst="rect">
          <a:avLst/>
        </a:prstGeom>
        <a:solidFill>
          <a:schemeClr val="accent5">
            <a:tint val="40000"/>
            <a:alpha val="90000"/>
            <a:hueOff val="-5153936"/>
            <a:satOff val="-17460"/>
            <a:lumOff val="-223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3,700 reach</a:t>
          </a:r>
        </a:p>
      </dsp:txBody>
      <dsp:txXfrm>
        <a:off x="862576" y="497826"/>
        <a:ext cx="860054" cy="423513"/>
      </dsp:txXfrm>
    </dsp:sp>
    <dsp:sp modelId="{C4375E82-DD57-4CC5-8D25-F849CC2743D8}">
      <dsp:nvSpPr>
        <dsp:cNvPr id="0" name=""/>
        <dsp:cNvSpPr/>
      </dsp:nvSpPr>
      <dsp:spPr>
        <a:xfrm>
          <a:off x="1722631" y="497826"/>
          <a:ext cx="860054" cy="423513"/>
        </a:xfrm>
        <a:prstGeom prst="rect">
          <a:avLst/>
        </a:prstGeom>
        <a:solidFill>
          <a:schemeClr val="accent5">
            <a:tint val="40000"/>
            <a:alpha val="90000"/>
            <a:hueOff val="-5550392"/>
            <a:satOff val="-18803"/>
            <a:lumOff val="-2411"/>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5,729 impressions</a:t>
          </a:r>
        </a:p>
      </dsp:txBody>
      <dsp:txXfrm>
        <a:off x="1722631" y="497826"/>
        <a:ext cx="860054" cy="423513"/>
      </dsp:txXfrm>
    </dsp:sp>
    <dsp:sp modelId="{60475D52-331A-415B-805E-7EA062A9D64F}">
      <dsp:nvSpPr>
        <dsp:cNvPr id="0" name=""/>
        <dsp:cNvSpPr/>
      </dsp:nvSpPr>
      <dsp:spPr>
        <a:xfrm>
          <a:off x="2582685" y="497826"/>
          <a:ext cx="860054" cy="423513"/>
        </a:xfrm>
        <a:prstGeom prst="rect">
          <a:avLst/>
        </a:prstGeom>
        <a:solidFill>
          <a:schemeClr val="accent5">
            <a:tint val="40000"/>
            <a:alpha val="90000"/>
            <a:hueOff val="-5946849"/>
            <a:satOff val="-20146"/>
            <a:lumOff val="-258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1.55 frequency</a:t>
          </a:r>
        </a:p>
      </dsp:txBody>
      <dsp:txXfrm>
        <a:off x="2582685" y="497826"/>
        <a:ext cx="860054" cy="423513"/>
      </dsp:txXfrm>
    </dsp:sp>
    <dsp:sp modelId="{DC07C9F4-BBD7-424B-9D57-FF247D8D3655}">
      <dsp:nvSpPr>
        <dsp:cNvPr id="0" name=""/>
        <dsp:cNvSpPr/>
      </dsp:nvSpPr>
      <dsp:spPr>
        <a:xfrm>
          <a:off x="3442739" y="497826"/>
          <a:ext cx="860054" cy="423513"/>
        </a:xfrm>
        <a:prstGeom prst="rect">
          <a:avLst/>
        </a:prstGeom>
        <a:solidFill>
          <a:schemeClr val="accent5">
            <a:tint val="40000"/>
            <a:alpha val="90000"/>
            <a:hueOff val="-6343305"/>
            <a:satOff val="-21489"/>
            <a:lumOff val="-275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5 relevancy</a:t>
          </a:r>
        </a:p>
      </dsp:txBody>
      <dsp:txXfrm>
        <a:off x="3442739" y="497826"/>
        <a:ext cx="860054" cy="423513"/>
      </dsp:txXfrm>
    </dsp:sp>
    <dsp:sp modelId="{C1CC89CE-8232-4168-AD6E-4B1C1616E888}">
      <dsp:nvSpPr>
        <dsp:cNvPr id="0" name=""/>
        <dsp:cNvSpPr/>
      </dsp:nvSpPr>
      <dsp:spPr>
        <a:xfrm>
          <a:off x="4302794" y="497826"/>
          <a:ext cx="860054" cy="42351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$0.87 per link click</a:t>
          </a:r>
        </a:p>
      </dsp:txBody>
      <dsp:txXfrm>
        <a:off x="4302794" y="497826"/>
        <a:ext cx="860054" cy="42351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D1081-D56C-410D-B183-26C7355690A0}">
      <dsp:nvSpPr>
        <dsp:cNvPr id="0" name=""/>
        <dsp:cNvSpPr/>
      </dsp:nvSpPr>
      <dsp:spPr>
        <a:xfrm>
          <a:off x="0" y="27979"/>
          <a:ext cx="5247110" cy="576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t>Message Campaign Highlights</a:t>
          </a:r>
          <a:endParaRPr lang="en-US" sz="2000" kern="1200"/>
        </a:p>
      </dsp:txBody>
      <dsp:txXfrm>
        <a:off x="0" y="27979"/>
        <a:ext cx="5247110" cy="576000"/>
      </dsp:txXfrm>
    </dsp:sp>
    <dsp:sp modelId="{B5F25D43-6531-4969-A2AB-81CAEC221589}">
      <dsp:nvSpPr>
        <dsp:cNvPr id="0" name=""/>
        <dsp:cNvSpPr/>
      </dsp:nvSpPr>
      <dsp:spPr>
        <a:xfrm>
          <a:off x="0" y="603979"/>
          <a:ext cx="5247110" cy="19214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185 clicks in one week</a:t>
          </a:r>
        </a:p>
        <a:p>
          <a:pPr marL="171450" lvl="1" indent="-171450" algn="l" defTabSz="800100">
            <a:lnSpc>
              <a:spcPct val="90000"/>
            </a:lnSpc>
            <a:spcBef>
              <a:spcPct val="0"/>
            </a:spcBef>
            <a:spcAft>
              <a:spcPct val="15000"/>
            </a:spcAft>
            <a:buChar char="•"/>
          </a:pPr>
          <a:r>
            <a:rPr lang="en-US" sz="1800" kern="1200" dirty="0"/>
            <a:t>13,486 reach</a:t>
          </a:r>
        </a:p>
        <a:p>
          <a:pPr marL="171450" lvl="1" indent="-171450" algn="l" defTabSz="800100">
            <a:lnSpc>
              <a:spcPct val="90000"/>
            </a:lnSpc>
            <a:spcBef>
              <a:spcPct val="0"/>
            </a:spcBef>
            <a:spcAft>
              <a:spcPct val="15000"/>
            </a:spcAft>
            <a:buChar char="•"/>
          </a:pPr>
          <a:r>
            <a:rPr lang="en-US" sz="1800" kern="1200" dirty="0"/>
            <a:t>21,103 impressions</a:t>
          </a:r>
        </a:p>
        <a:p>
          <a:pPr marL="171450" lvl="1" indent="-171450" algn="l" defTabSz="800100">
            <a:lnSpc>
              <a:spcPct val="90000"/>
            </a:lnSpc>
            <a:spcBef>
              <a:spcPct val="0"/>
            </a:spcBef>
            <a:spcAft>
              <a:spcPct val="15000"/>
            </a:spcAft>
            <a:buChar char="•"/>
          </a:pPr>
          <a:r>
            <a:rPr lang="en-US" sz="1800" kern="1200" dirty="0"/>
            <a:t>475 website page views</a:t>
          </a:r>
        </a:p>
        <a:p>
          <a:pPr marL="171450" lvl="1" indent="-171450" algn="l" defTabSz="800100">
            <a:lnSpc>
              <a:spcPct val="90000"/>
            </a:lnSpc>
            <a:spcBef>
              <a:spcPct val="0"/>
            </a:spcBef>
            <a:spcAft>
              <a:spcPct val="15000"/>
            </a:spcAft>
            <a:buChar char="•"/>
          </a:pPr>
          <a:r>
            <a:rPr lang="en-US" sz="1800" b="1" kern="1200" dirty="0"/>
            <a:t>Confirmation that commercial message </a:t>
          </a:r>
          <a:br>
            <a:rPr lang="en-US" sz="1800" b="1" kern="1200" dirty="0"/>
          </a:br>
          <a:r>
            <a:rPr lang="en-US" sz="1800" b="1" kern="1200" dirty="0"/>
            <a:t>is well-targeted</a:t>
          </a:r>
        </a:p>
      </dsp:txBody>
      <dsp:txXfrm>
        <a:off x="0" y="603979"/>
        <a:ext cx="5247110" cy="19214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50968-AFEB-4AD7-B9C6-DDE9899CC10F}">
      <dsp:nvSpPr>
        <dsp:cNvPr id="0" name=""/>
        <dsp:cNvSpPr/>
      </dsp:nvSpPr>
      <dsp:spPr>
        <a:xfrm rot="16200000">
          <a:off x="-1140842" y="1144264"/>
          <a:ext cx="3489325" cy="1200795"/>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889" bIns="0" numCol="1" spcCol="1270" anchor="ctr" anchorCtr="0">
          <a:noAutofit/>
        </a:bodyPr>
        <a:lstStyle/>
        <a:p>
          <a:pPr marL="0" lvl="0" indent="0" algn="ctr" defTabSz="755650">
            <a:lnSpc>
              <a:spcPct val="90000"/>
            </a:lnSpc>
            <a:spcBef>
              <a:spcPct val="0"/>
            </a:spcBef>
            <a:spcAft>
              <a:spcPct val="35000"/>
            </a:spcAft>
            <a:buNone/>
          </a:pPr>
          <a:r>
            <a:rPr lang="en-US" sz="1700" kern="1200" dirty="0"/>
            <a:t>Two video spots</a:t>
          </a:r>
        </a:p>
      </dsp:txBody>
      <dsp:txXfrm rot="5400000">
        <a:off x="3423" y="697864"/>
        <a:ext cx="1200795" cy="2093595"/>
      </dsp:txXfrm>
    </dsp:sp>
    <dsp:sp modelId="{875A0BF8-D3ED-4A7D-A7DA-309A11129DD3}">
      <dsp:nvSpPr>
        <dsp:cNvPr id="0" name=""/>
        <dsp:cNvSpPr/>
      </dsp:nvSpPr>
      <dsp:spPr>
        <a:xfrm rot="16200000">
          <a:off x="150012" y="1144264"/>
          <a:ext cx="3489325" cy="1200795"/>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889" bIns="0" numCol="1" spcCol="1270" anchor="ctr" anchorCtr="0">
          <a:noAutofit/>
        </a:bodyPr>
        <a:lstStyle/>
        <a:p>
          <a:pPr marL="0" lvl="0" indent="0" algn="ctr" defTabSz="755650">
            <a:lnSpc>
              <a:spcPct val="90000"/>
            </a:lnSpc>
            <a:spcBef>
              <a:spcPct val="0"/>
            </a:spcBef>
            <a:spcAft>
              <a:spcPct val="35000"/>
            </a:spcAft>
            <a:buNone/>
          </a:pPr>
          <a:r>
            <a:rPr lang="en-US" sz="1700" kern="1200" dirty="0"/>
            <a:t>Winning message</a:t>
          </a:r>
        </a:p>
      </dsp:txBody>
      <dsp:txXfrm rot="5400000">
        <a:off x="1294277" y="697864"/>
        <a:ext cx="1200795" cy="2093595"/>
      </dsp:txXfrm>
    </dsp:sp>
    <dsp:sp modelId="{2143CAE6-EFE1-49CF-ADE2-65FCEC71C107}">
      <dsp:nvSpPr>
        <dsp:cNvPr id="0" name=""/>
        <dsp:cNvSpPr/>
      </dsp:nvSpPr>
      <dsp:spPr>
        <a:xfrm rot="16200000">
          <a:off x="1440867" y="1144264"/>
          <a:ext cx="3489325" cy="1200795"/>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889" bIns="0" numCol="1" spcCol="1270" anchor="ctr" anchorCtr="0">
          <a:noAutofit/>
        </a:bodyPr>
        <a:lstStyle/>
        <a:p>
          <a:pPr marL="0" lvl="0" indent="0" algn="ctr" defTabSz="755650">
            <a:lnSpc>
              <a:spcPct val="90000"/>
            </a:lnSpc>
            <a:spcBef>
              <a:spcPct val="0"/>
            </a:spcBef>
            <a:spcAft>
              <a:spcPct val="35000"/>
            </a:spcAft>
            <a:buNone/>
          </a:pPr>
          <a:r>
            <a:rPr lang="en-US" sz="1700" kern="1200" dirty="0"/>
            <a:t>Identical geo-targeted audience</a:t>
          </a:r>
        </a:p>
      </dsp:txBody>
      <dsp:txXfrm rot="5400000">
        <a:off x="2585132" y="697864"/>
        <a:ext cx="1200795" cy="2093595"/>
      </dsp:txXfrm>
    </dsp:sp>
    <dsp:sp modelId="{5C3F50C9-71D1-4AE4-8900-5A8CF70C46F0}">
      <dsp:nvSpPr>
        <dsp:cNvPr id="0" name=""/>
        <dsp:cNvSpPr/>
      </dsp:nvSpPr>
      <dsp:spPr>
        <a:xfrm rot="16200000">
          <a:off x="2731721" y="1144264"/>
          <a:ext cx="3489325" cy="1200795"/>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889" bIns="0" numCol="1" spcCol="1270" anchor="ctr" anchorCtr="0">
          <a:noAutofit/>
        </a:bodyPr>
        <a:lstStyle/>
        <a:p>
          <a:pPr marL="0" lvl="0" indent="0" algn="ctr" defTabSz="755650">
            <a:lnSpc>
              <a:spcPct val="90000"/>
            </a:lnSpc>
            <a:spcBef>
              <a:spcPct val="0"/>
            </a:spcBef>
            <a:spcAft>
              <a:spcPct val="35000"/>
            </a:spcAft>
            <a:buNone/>
          </a:pPr>
          <a:r>
            <a:rPr lang="en-US" sz="1700" kern="1200" dirty="0"/>
            <a:t>Additional web tweaks to emphasize </a:t>
          </a:r>
          <a:r>
            <a:rPr lang="en-US" sz="1700" b="1" i="1" kern="1200" dirty="0"/>
            <a:t>free book </a:t>
          </a:r>
          <a:r>
            <a:rPr lang="en-US" sz="1700" kern="1200" dirty="0"/>
            <a:t>offer</a:t>
          </a:r>
        </a:p>
      </dsp:txBody>
      <dsp:txXfrm rot="5400000">
        <a:off x="3875986" y="697864"/>
        <a:ext cx="1200795" cy="2093595"/>
      </dsp:txXfrm>
    </dsp:sp>
    <dsp:sp modelId="{8D904DED-9DDC-4580-AB04-431DA90C505E}">
      <dsp:nvSpPr>
        <dsp:cNvPr id="0" name=""/>
        <dsp:cNvSpPr/>
      </dsp:nvSpPr>
      <dsp:spPr>
        <a:xfrm rot="16200000">
          <a:off x="4022576" y="1144264"/>
          <a:ext cx="3489325" cy="1200795"/>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889" bIns="0" numCol="1" spcCol="1270" anchor="ctr" anchorCtr="0">
          <a:noAutofit/>
        </a:bodyPr>
        <a:lstStyle/>
        <a:p>
          <a:pPr marL="0" lvl="0" indent="0" algn="ctr" defTabSz="755650">
            <a:lnSpc>
              <a:spcPct val="90000"/>
            </a:lnSpc>
            <a:spcBef>
              <a:spcPct val="0"/>
            </a:spcBef>
            <a:spcAft>
              <a:spcPct val="35000"/>
            </a:spcAft>
            <a:buNone/>
          </a:pPr>
          <a:r>
            <a:rPr lang="en-US" sz="1700" kern="1200" dirty="0"/>
            <a:t>10-day blitz</a:t>
          </a:r>
          <a:br>
            <a:rPr lang="en-US" sz="1700" kern="1200" dirty="0"/>
          </a:br>
          <a:r>
            <a:rPr lang="en-US" sz="1700" kern="1200" dirty="0"/>
            <a:t>with a</a:t>
          </a:r>
          <a:br>
            <a:rPr lang="en-US" sz="1700" kern="1200" dirty="0"/>
          </a:br>
          <a:r>
            <a:rPr lang="en-US" sz="1700" kern="1200" dirty="0"/>
            <a:t>$500 budget</a:t>
          </a:r>
        </a:p>
      </dsp:txBody>
      <dsp:txXfrm rot="5400000">
        <a:off x="5166841" y="697864"/>
        <a:ext cx="1200795" cy="2093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F9E3F-C400-4969-9459-C4292F0B4E56}">
      <dsp:nvSpPr>
        <dsp:cNvPr id="0" name=""/>
        <dsp:cNvSpPr/>
      </dsp:nvSpPr>
      <dsp:spPr>
        <a:xfrm>
          <a:off x="0" y="217343"/>
          <a:ext cx="3012808" cy="18076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Our audience has specific preferences that are different from our expectations</a:t>
          </a:r>
        </a:p>
      </dsp:txBody>
      <dsp:txXfrm>
        <a:off x="0" y="217343"/>
        <a:ext cx="3012808" cy="1807684"/>
      </dsp:txXfrm>
    </dsp:sp>
    <dsp:sp modelId="{4A1EA986-344B-43DD-9D6D-D83C64D6BECC}">
      <dsp:nvSpPr>
        <dsp:cNvPr id="0" name=""/>
        <dsp:cNvSpPr/>
      </dsp:nvSpPr>
      <dsp:spPr>
        <a:xfrm>
          <a:off x="3314088" y="217343"/>
          <a:ext cx="3012808" cy="1807684"/>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Symbol" panose="05050102010706020507" pitchFamily="18" charset="2"/>
            <a:buNone/>
          </a:pPr>
          <a:r>
            <a:rPr lang="en-US" sz="2300" kern="1200"/>
            <a:t>Our current ads trend toward an older female audience appeal</a:t>
          </a:r>
        </a:p>
      </dsp:txBody>
      <dsp:txXfrm>
        <a:off x="3314088" y="217343"/>
        <a:ext cx="3012808" cy="1807684"/>
      </dsp:txXfrm>
    </dsp:sp>
    <dsp:sp modelId="{F12050F3-10DA-4428-8DBF-FD5474941870}">
      <dsp:nvSpPr>
        <dsp:cNvPr id="0" name=""/>
        <dsp:cNvSpPr/>
      </dsp:nvSpPr>
      <dsp:spPr>
        <a:xfrm>
          <a:off x="6628177" y="217343"/>
          <a:ext cx="3012808" cy="1807684"/>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Symbol" panose="05050102010706020507" pitchFamily="18" charset="2"/>
            <a:buNone/>
          </a:pPr>
          <a:r>
            <a:rPr lang="en-US" sz="2300" kern="1200" dirty="0"/>
            <a:t>Test new concepts and variables &amp; </a:t>
          </a:r>
          <a:r>
            <a:rPr lang="en-US" sz="2300" b="1" i="1" kern="1200" dirty="0"/>
            <a:t>BLITZ</a:t>
          </a:r>
          <a:r>
            <a:rPr lang="en-US" sz="2300" b="0" i="0" kern="1200" dirty="0"/>
            <a:t> best results</a:t>
          </a:r>
        </a:p>
      </dsp:txBody>
      <dsp:txXfrm>
        <a:off x="6628177" y="217343"/>
        <a:ext cx="3012808" cy="1807684"/>
      </dsp:txXfrm>
    </dsp:sp>
    <dsp:sp modelId="{3A87D2A7-641A-4DC9-A3A2-29F61183BA28}">
      <dsp:nvSpPr>
        <dsp:cNvPr id="0" name=""/>
        <dsp:cNvSpPr/>
      </dsp:nvSpPr>
      <dsp:spPr>
        <a:xfrm>
          <a:off x="0" y="2326309"/>
          <a:ext cx="3012808" cy="1807684"/>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Symbol" panose="05050102010706020507" pitchFamily="18" charset="2"/>
            <a:buNone/>
          </a:pPr>
          <a:r>
            <a:rPr lang="en-US" sz="2300" kern="1200"/>
            <a:t>Social ad results should inform larger ad buys for effective investment</a:t>
          </a:r>
        </a:p>
      </dsp:txBody>
      <dsp:txXfrm>
        <a:off x="0" y="2326309"/>
        <a:ext cx="3012808" cy="1807684"/>
      </dsp:txXfrm>
    </dsp:sp>
    <dsp:sp modelId="{B6D89BFA-C19A-441D-8677-95A181F8B2B7}">
      <dsp:nvSpPr>
        <dsp:cNvPr id="0" name=""/>
        <dsp:cNvSpPr/>
      </dsp:nvSpPr>
      <dsp:spPr>
        <a:xfrm>
          <a:off x="3314088" y="2326309"/>
          <a:ext cx="3012808" cy="1807684"/>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Symbol" panose="05050102010706020507" pitchFamily="18" charset="2"/>
            <a:buNone/>
          </a:pPr>
          <a:r>
            <a:rPr lang="en-US" sz="2300" kern="1200"/>
            <a:t>Our two commercial spots performed well—just with different genders!</a:t>
          </a:r>
        </a:p>
      </dsp:txBody>
      <dsp:txXfrm>
        <a:off x="3314088" y="2326309"/>
        <a:ext cx="3012808" cy="1807684"/>
      </dsp:txXfrm>
    </dsp:sp>
    <dsp:sp modelId="{9B25593D-3E46-4BFD-8506-4EC673215A3B}">
      <dsp:nvSpPr>
        <dsp:cNvPr id="0" name=""/>
        <dsp:cNvSpPr/>
      </dsp:nvSpPr>
      <dsp:spPr>
        <a:xfrm>
          <a:off x="6628177" y="2326309"/>
          <a:ext cx="3012808" cy="180768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Symbol" panose="05050102010706020507" pitchFamily="18" charset="2"/>
            <a:buNone/>
          </a:pPr>
          <a:r>
            <a:rPr lang="en-US" sz="2300" kern="1200" dirty="0"/>
            <a:t>We reached nearly 40,000 people in</a:t>
          </a:r>
          <a:br>
            <a:rPr lang="en-US" sz="2300" kern="1200" dirty="0"/>
          </a:br>
          <a:r>
            <a:rPr lang="en-US" sz="2300" kern="1200" dirty="0"/>
            <a:t> 10 geo-targeted Washington communities for $875</a:t>
          </a:r>
        </a:p>
      </dsp:txBody>
      <dsp:txXfrm>
        <a:off x="6628177" y="2326309"/>
        <a:ext cx="3012808" cy="18076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2388E-0121-454B-9997-8C82D7CCD2DD}">
      <dsp:nvSpPr>
        <dsp:cNvPr id="0" name=""/>
        <dsp:cNvSpPr/>
      </dsp:nvSpPr>
      <dsp:spPr>
        <a:xfrm>
          <a:off x="0" y="529749"/>
          <a:ext cx="4269205" cy="352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1338" tIns="333248" rIns="33133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 this busy, fast-paced 24-7 world of deadlines and stress a day off. The Sabbath rest. Saturday, the seventh day Sabbath, was created for our benefit. A day of rest and worship to slow down and reconnect with God. What does that mean for our lives today? To find a church that worships on Saturday or to find answers to your questions about the Sabbath, visit www.sabbathquestions.org </a:t>
          </a:r>
        </a:p>
      </dsp:txBody>
      <dsp:txXfrm>
        <a:off x="0" y="529749"/>
        <a:ext cx="4269205" cy="3528000"/>
      </dsp:txXfrm>
    </dsp:sp>
    <dsp:sp modelId="{46A37001-B866-417F-BC8D-EDE84086029A}">
      <dsp:nvSpPr>
        <dsp:cNvPr id="0" name=""/>
        <dsp:cNvSpPr/>
      </dsp:nvSpPr>
      <dsp:spPr>
        <a:xfrm>
          <a:off x="213460" y="293589"/>
          <a:ext cx="2988443"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956" tIns="0" rIns="112956" bIns="0" numCol="1" spcCol="1270" anchor="ctr" anchorCtr="0">
          <a:noAutofit/>
        </a:bodyPr>
        <a:lstStyle/>
        <a:p>
          <a:pPr marL="0" lvl="0" indent="0" algn="l" defTabSz="711200">
            <a:lnSpc>
              <a:spcPct val="90000"/>
            </a:lnSpc>
            <a:spcBef>
              <a:spcPct val="0"/>
            </a:spcBef>
            <a:spcAft>
              <a:spcPct val="35000"/>
            </a:spcAft>
            <a:buNone/>
          </a:pPr>
          <a:r>
            <a:rPr lang="en-US" sz="1600" b="1" kern="1200"/>
            <a:t>Video 1: Slow Down Transcript</a:t>
          </a:r>
          <a:endParaRPr lang="en-US" sz="1600" kern="1200"/>
        </a:p>
      </dsp:txBody>
      <dsp:txXfrm>
        <a:off x="236517" y="316646"/>
        <a:ext cx="2942329" cy="42620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FADBD-238C-4901-9166-11C5379D383B}">
      <dsp:nvSpPr>
        <dsp:cNvPr id="0" name=""/>
        <dsp:cNvSpPr/>
      </dsp:nvSpPr>
      <dsp:spPr>
        <a:xfrm>
          <a:off x="0" y="266228"/>
          <a:ext cx="4385188" cy="4069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0339" tIns="354076" rIns="34033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Remember the Sabbath day to keep it holy. What does that mean for our lives today? Many people are surprised to learn that the Bible Sabbath is really Saturday and not Sunday. Does it make a difference? Is there something special about the seventh day? Well, yes! The scriptures say God rested, blessed, and made holy the Sabbath day. To find a church that worships on Saturday or to find answers to your questions about the Sabbath, visit www.sabbathquestions.org</a:t>
          </a:r>
        </a:p>
      </dsp:txBody>
      <dsp:txXfrm>
        <a:off x="0" y="266228"/>
        <a:ext cx="4385188" cy="4069800"/>
      </dsp:txXfrm>
    </dsp:sp>
    <dsp:sp modelId="{F7BFE2B8-0B86-4BAD-ACB5-81AF9A26CE43}">
      <dsp:nvSpPr>
        <dsp:cNvPr id="0" name=""/>
        <dsp:cNvSpPr/>
      </dsp:nvSpPr>
      <dsp:spPr>
        <a:xfrm>
          <a:off x="219259" y="15308"/>
          <a:ext cx="3069631"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25" tIns="0" rIns="116025" bIns="0" numCol="1" spcCol="1270" anchor="ctr" anchorCtr="0">
          <a:noAutofit/>
        </a:bodyPr>
        <a:lstStyle/>
        <a:p>
          <a:pPr marL="0" lvl="0" indent="0" algn="l" defTabSz="755650">
            <a:lnSpc>
              <a:spcPct val="90000"/>
            </a:lnSpc>
            <a:spcBef>
              <a:spcPct val="0"/>
            </a:spcBef>
            <a:spcAft>
              <a:spcPct val="35000"/>
            </a:spcAft>
            <a:buNone/>
          </a:pPr>
          <a:r>
            <a:rPr lang="en-US" sz="1700" b="1" kern="1200"/>
            <a:t>Video 2: Remember Transcript</a:t>
          </a:r>
          <a:endParaRPr lang="en-US" sz="1700" kern="1200"/>
        </a:p>
      </dsp:txBody>
      <dsp:txXfrm>
        <a:off x="243757" y="39806"/>
        <a:ext cx="3020635" cy="45284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26444-2CBF-4F23-9DD4-0A4701BB34EC}">
      <dsp:nvSpPr>
        <dsp:cNvPr id="0" name=""/>
        <dsp:cNvSpPr/>
      </dsp:nvSpPr>
      <dsp:spPr>
        <a:xfrm>
          <a:off x="0" y="76911"/>
          <a:ext cx="2693424" cy="161605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Objective: Traffic to Website</a:t>
          </a:r>
        </a:p>
      </dsp:txBody>
      <dsp:txXfrm>
        <a:off x="0" y="76911"/>
        <a:ext cx="2693424" cy="1616054"/>
      </dsp:txXfrm>
    </dsp:sp>
    <dsp:sp modelId="{8E7E0A49-43C1-49C4-B095-F92303A38676}">
      <dsp:nvSpPr>
        <dsp:cNvPr id="0" name=""/>
        <dsp:cNvSpPr/>
      </dsp:nvSpPr>
      <dsp:spPr>
        <a:xfrm>
          <a:off x="2962767" y="76911"/>
          <a:ext cx="2693424" cy="1616054"/>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No additional offers</a:t>
          </a:r>
        </a:p>
      </dsp:txBody>
      <dsp:txXfrm>
        <a:off x="2962767" y="76911"/>
        <a:ext cx="2693424" cy="1616054"/>
      </dsp:txXfrm>
    </dsp:sp>
    <dsp:sp modelId="{A3DA1892-01F6-4483-B5D0-07C3FAB91A2D}">
      <dsp:nvSpPr>
        <dsp:cNvPr id="0" name=""/>
        <dsp:cNvSpPr/>
      </dsp:nvSpPr>
      <dsp:spPr>
        <a:xfrm>
          <a:off x="5925534" y="76911"/>
          <a:ext cx="2693424" cy="1616054"/>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Identical </a:t>
          </a:r>
          <a:br>
            <a:rPr lang="en-US" sz="2400" kern="1200" dirty="0"/>
          </a:br>
          <a:r>
            <a:rPr lang="en-US" sz="2400" kern="1200" dirty="0"/>
            <a:t>Geo-Targeted Audience</a:t>
          </a:r>
        </a:p>
      </dsp:txBody>
      <dsp:txXfrm>
        <a:off x="5925534" y="76911"/>
        <a:ext cx="2693424" cy="1616054"/>
      </dsp:txXfrm>
    </dsp:sp>
    <dsp:sp modelId="{3B1B88D7-3CEE-4540-A353-121820953501}">
      <dsp:nvSpPr>
        <dsp:cNvPr id="0" name=""/>
        <dsp:cNvSpPr/>
      </dsp:nvSpPr>
      <dsp:spPr>
        <a:xfrm>
          <a:off x="0" y="1962308"/>
          <a:ext cx="2693424" cy="1616054"/>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Edited Placement: FB Feed, Right Column, Audience Network</a:t>
          </a:r>
        </a:p>
      </dsp:txBody>
      <dsp:txXfrm>
        <a:off x="0" y="1962308"/>
        <a:ext cx="2693424" cy="1616054"/>
      </dsp:txXfrm>
    </dsp:sp>
    <dsp:sp modelId="{F25653CC-5FC4-4A5D-811A-2A5D8BF34CF0}">
      <dsp:nvSpPr>
        <dsp:cNvPr id="0" name=""/>
        <dsp:cNvSpPr/>
      </dsp:nvSpPr>
      <dsp:spPr>
        <a:xfrm>
          <a:off x="2962767" y="1962308"/>
          <a:ext cx="2693424" cy="1616054"/>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Optimized/Charged for: Link Clicks</a:t>
          </a:r>
        </a:p>
      </dsp:txBody>
      <dsp:txXfrm>
        <a:off x="2962767" y="1962308"/>
        <a:ext cx="2693424" cy="1616054"/>
      </dsp:txXfrm>
    </dsp:sp>
    <dsp:sp modelId="{2913ABA7-7CA3-466C-A7A3-7509270B4447}">
      <dsp:nvSpPr>
        <dsp:cNvPr id="0" name=""/>
        <dsp:cNvSpPr/>
      </dsp:nvSpPr>
      <dsp:spPr>
        <a:xfrm>
          <a:off x="5925534" y="1962308"/>
          <a:ext cx="2693424" cy="161605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Lifetime Budget: $500 for 10 days</a:t>
          </a:r>
        </a:p>
      </dsp:txBody>
      <dsp:txXfrm>
        <a:off x="5925534" y="1962308"/>
        <a:ext cx="2693424" cy="161605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B4361-AD4B-495B-BCF8-C6D441E4911F}">
      <dsp:nvSpPr>
        <dsp:cNvPr id="0" name=""/>
        <dsp:cNvSpPr/>
      </dsp:nvSpPr>
      <dsp:spPr>
        <a:xfrm>
          <a:off x="3012" y="76689"/>
          <a:ext cx="2937487" cy="662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“Slow Down” Script</a:t>
          </a:r>
        </a:p>
      </dsp:txBody>
      <dsp:txXfrm>
        <a:off x="3012" y="76689"/>
        <a:ext cx="2937487" cy="662400"/>
      </dsp:txXfrm>
    </dsp:sp>
    <dsp:sp modelId="{260CBFBF-098B-4DCE-8490-E6010FA6D73F}">
      <dsp:nvSpPr>
        <dsp:cNvPr id="0" name=""/>
        <dsp:cNvSpPr/>
      </dsp:nvSpPr>
      <dsp:spPr>
        <a:xfrm>
          <a:off x="3012" y="739089"/>
          <a:ext cx="2937487" cy="353556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Budget: $250</a:t>
          </a:r>
        </a:p>
        <a:p>
          <a:pPr marL="228600" lvl="1" indent="-228600" algn="l" defTabSz="1022350">
            <a:lnSpc>
              <a:spcPct val="90000"/>
            </a:lnSpc>
            <a:spcBef>
              <a:spcPct val="0"/>
            </a:spcBef>
            <a:spcAft>
              <a:spcPct val="15000"/>
            </a:spcAft>
            <a:buChar char="•"/>
          </a:pPr>
          <a:r>
            <a:rPr lang="en-US" sz="2300" kern="1200"/>
            <a:t>Timeframe: 10-day Blitz</a:t>
          </a:r>
        </a:p>
        <a:p>
          <a:pPr marL="228600" lvl="1" indent="-228600" algn="l" defTabSz="1022350">
            <a:lnSpc>
              <a:spcPct val="90000"/>
            </a:lnSpc>
            <a:spcBef>
              <a:spcPct val="0"/>
            </a:spcBef>
            <a:spcAft>
              <a:spcPct val="15000"/>
            </a:spcAft>
            <a:buChar char="•"/>
          </a:pPr>
          <a:r>
            <a:rPr lang="en-US" sz="2300" b="1" kern="1200" dirty="0"/>
            <a:t>233 Link Clicks</a:t>
          </a:r>
        </a:p>
        <a:p>
          <a:pPr marL="228600" lvl="1" indent="-228600" algn="l" defTabSz="1022350">
            <a:lnSpc>
              <a:spcPct val="90000"/>
            </a:lnSpc>
            <a:spcBef>
              <a:spcPct val="0"/>
            </a:spcBef>
            <a:spcAft>
              <a:spcPct val="15000"/>
            </a:spcAft>
            <a:buChar char="•"/>
          </a:pPr>
          <a:r>
            <a:rPr lang="en-US" sz="2300" kern="1200" dirty="0"/>
            <a:t>205 Unique Link Clicks</a:t>
          </a:r>
        </a:p>
        <a:p>
          <a:pPr marL="228600" lvl="1" indent="-228600" algn="l" defTabSz="1022350">
            <a:lnSpc>
              <a:spcPct val="90000"/>
            </a:lnSpc>
            <a:spcBef>
              <a:spcPct val="0"/>
            </a:spcBef>
            <a:spcAft>
              <a:spcPct val="15000"/>
            </a:spcAft>
            <a:buChar char="•"/>
          </a:pPr>
          <a:r>
            <a:rPr lang="en-US" sz="2300" b="1" kern="1200" dirty="0"/>
            <a:t>10,026 Reach</a:t>
          </a:r>
        </a:p>
        <a:p>
          <a:pPr marL="228600" lvl="1" indent="-228600" algn="l" defTabSz="1022350">
            <a:lnSpc>
              <a:spcPct val="90000"/>
            </a:lnSpc>
            <a:spcBef>
              <a:spcPct val="0"/>
            </a:spcBef>
            <a:spcAft>
              <a:spcPct val="15000"/>
            </a:spcAft>
            <a:buChar char="•"/>
          </a:pPr>
          <a:r>
            <a:rPr lang="en-US" sz="2300" kern="1200"/>
            <a:t>15,479 Impressions</a:t>
          </a:r>
        </a:p>
        <a:p>
          <a:pPr marL="228600" lvl="1" indent="-228600" algn="l" defTabSz="1022350">
            <a:lnSpc>
              <a:spcPct val="90000"/>
            </a:lnSpc>
            <a:spcBef>
              <a:spcPct val="0"/>
            </a:spcBef>
            <a:spcAft>
              <a:spcPct val="15000"/>
            </a:spcAft>
            <a:buChar char="•"/>
          </a:pPr>
          <a:r>
            <a:rPr lang="en-US" sz="2300" kern="1200"/>
            <a:t>Relevancy Score 4</a:t>
          </a:r>
        </a:p>
      </dsp:txBody>
      <dsp:txXfrm>
        <a:off x="3012" y="739089"/>
        <a:ext cx="2937487" cy="3535560"/>
      </dsp:txXfrm>
    </dsp:sp>
    <dsp:sp modelId="{2BE896C3-8A03-4DA3-AD8A-9C55D0A4A6A3}">
      <dsp:nvSpPr>
        <dsp:cNvPr id="0" name=""/>
        <dsp:cNvSpPr/>
      </dsp:nvSpPr>
      <dsp:spPr>
        <a:xfrm>
          <a:off x="3351749" y="76689"/>
          <a:ext cx="2937487" cy="6624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“Remember” Script</a:t>
          </a:r>
        </a:p>
      </dsp:txBody>
      <dsp:txXfrm>
        <a:off x="3351749" y="76689"/>
        <a:ext cx="2937487" cy="662400"/>
      </dsp:txXfrm>
    </dsp:sp>
    <dsp:sp modelId="{68531ADF-6D64-4C38-B14D-E701FF4CF6ED}">
      <dsp:nvSpPr>
        <dsp:cNvPr id="0" name=""/>
        <dsp:cNvSpPr/>
      </dsp:nvSpPr>
      <dsp:spPr>
        <a:xfrm>
          <a:off x="3351749" y="739089"/>
          <a:ext cx="2937487" cy="353556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Budget: $250</a:t>
          </a:r>
        </a:p>
        <a:p>
          <a:pPr marL="228600" lvl="1" indent="-228600" algn="l" defTabSz="1022350">
            <a:lnSpc>
              <a:spcPct val="90000"/>
            </a:lnSpc>
            <a:spcBef>
              <a:spcPct val="0"/>
            </a:spcBef>
            <a:spcAft>
              <a:spcPct val="15000"/>
            </a:spcAft>
            <a:buChar char="•"/>
          </a:pPr>
          <a:r>
            <a:rPr lang="en-US" sz="2300" kern="1200" dirty="0"/>
            <a:t>Timeframe: 10-day Blitz</a:t>
          </a:r>
        </a:p>
        <a:p>
          <a:pPr marL="228600" lvl="1" indent="-228600" algn="l" defTabSz="1022350">
            <a:lnSpc>
              <a:spcPct val="90000"/>
            </a:lnSpc>
            <a:spcBef>
              <a:spcPct val="0"/>
            </a:spcBef>
            <a:spcAft>
              <a:spcPct val="15000"/>
            </a:spcAft>
            <a:buChar char="•"/>
          </a:pPr>
          <a:r>
            <a:rPr lang="en-US" sz="2300" b="1" kern="1200" dirty="0"/>
            <a:t>261 Link Clicks</a:t>
          </a:r>
        </a:p>
        <a:p>
          <a:pPr marL="228600" lvl="1" indent="-228600" algn="l" defTabSz="1022350">
            <a:lnSpc>
              <a:spcPct val="90000"/>
            </a:lnSpc>
            <a:spcBef>
              <a:spcPct val="0"/>
            </a:spcBef>
            <a:spcAft>
              <a:spcPct val="15000"/>
            </a:spcAft>
            <a:buChar char="•"/>
          </a:pPr>
          <a:r>
            <a:rPr lang="en-US" sz="2300" kern="1200"/>
            <a:t>230 Unique Link Clicks</a:t>
          </a:r>
        </a:p>
        <a:p>
          <a:pPr marL="228600" lvl="1" indent="-228600" algn="l" defTabSz="1022350">
            <a:lnSpc>
              <a:spcPct val="90000"/>
            </a:lnSpc>
            <a:spcBef>
              <a:spcPct val="0"/>
            </a:spcBef>
            <a:spcAft>
              <a:spcPct val="15000"/>
            </a:spcAft>
            <a:buChar char="•"/>
          </a:pPr>
          <a:r>
            <a:rPr lang="en-US" sz="2300" b="1" kern="1200" dirty="0"/>
            <a:t>10,348 Reach</a:t>
          </a:r>
        </a:p>
        <a:p>
          <a:pPr marL="228600" lvl="1" indent="-228600" algn="l" defTabSz="1022350">
            <a:lnSpc>
              <a:spcPct val="90000"/>
            </a:lnSpc>
            <a:spcBef>
              <a:spcPct val="0"/>
            </a:spcBef>
            <a:spcAft>
              <a:spcPct val="15000"/>
            </a:spcAft>
            <a:buChar char="•"/>
          </a:pPr>
          <a:r>
            <a:rPr lang="en-US" sz="2300" kern="1200"/>
            <a:t>16,054 Impressions</a:t>
          </a:r>
        </a:p>
        <a:p>
          <a:pPr marL="228600" lvl="1" indent="-228600" algn="l" defTabSz="1022350">
            <a:lnSpc>
              <a:spcPct val="90000"/>
            </a:lnSpc>
            <a:spcBef>
              <a:spcPct val="0"/>
            </a:spcBef>
            <a:spcAft>
              <a:spcPct val="15000"/>
            </a:spcAft>
            <a:buChar char="•"/>
          </a:pPr>
          <a:r>
            <a:rPr lang="en-US" sz="2300" kern="1200"/>
            <a:t>Relevancy Score 5</a:t>
          </a:r>
        </a:p>
      </dsp:txBody>
      <dsp:txXfrm>
        <a:off x="3351749" y="739089"/>
        <a:ext cx="2937487" cy="3535560"/>
      </dsp:txXfrm>
    </dsp:sp>
    <dsp:sp modelId="{5D64CEE6-5CCE-4111-9670-A38E996597A8}">
      <dsp:nvSpPr>
        <dsp:cNvPr id="0" name=""/>
        <dsp:cNvSpPr/>
      </dsp:nvSpPr>
      <dsp:spPr>
        <a:xfrm>
          <a:off x="6700485" y="76689"/>
          <a:ext cx="2937487" cy="6624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TOTAL</a:t>
          </a:r>
        </a:p>
      </dsp:txBody>
      <dsp:txXfrm>
        <a:off x="6700485" y="76689"/>
        <a:ext cx="2937487" cy="662400"/>
      </dsp:txXfrm>
    </dsp:sp>
    <dsp:sp modelId="{04827978-3C94-4710-ABF4-A68596FEE223}">
      <dsp:nvSpPr>
        <dsp:cNvPr id="0" name=""/>
        <dsp:cNvSpPr/>
      </dsp:nvSpPr>
      <dsp:spPr>
        <a:xfrm>
          <a:off x="6700485" y="739089"/>
          <a:ext cx="2937487" cy="353556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Budget: $500</a:t>
          </a:r>
        </a:p>
        <a:p>
          <a:pPr marL="228600" lvl="1" indent="-228600" algn="l" defTabSz="1022350">
            <a:lnSpc>
              <a:spcPct val="90000"/>
            </a:lnSpc>
            <a:spcBef>
              <a:spcPct val="0"/>
            </a:spcBef>
            <a:spcAft>
              <a:spcPct val="15000"/>
            </a:spcAft>
            <a:buChar char="•"/>
          </a:pPr>
          <a:r>
            <a:rPr lang="en-US" sz="2300" kern="1200"/>
            <a:t>Timeframe: 10-day Blitz</a:t>
          </a:r>
        </a:p>
        <a:p>
          <a:pPr marL="228600" lvl="1" indent="-228600" algn="l" defTabSz="1022350">
            <a:lnSpc>
              <a:spcPct val="90000"/>
            </a:lnSpc>
            <a:spcBef>
              <a:spcPct val="0"/>
            </a:spcBef>
            <a:spcAft>
              <a:spcPct val="15000"/>
            </a:spcAft>
            <a:buChar char="•"/>
          </a:pPr>
          <a:r>
            <a:rPr lang="en-US" sz="2300" b="1" kern="1200" dirty="0"/>
            <a:t>494 Link Clicks</a:t>
          </a:r>
        </a:p>
        <a:p>
          <a:pPr marL="228600" lvl="1" indent="-228600" algn="l" defTabSz="1022350">
            <a:lnSpc>
              <a:spcPct val="90000"/>
            </a:lnSpc>
            <a:spcBef>
              <a:spcPct val="0"/>
            </a:spcBef>
            <a:spcAft>
              <a:spcPct val="15000"/>
            </a:spcAft>
            <a:buChar char="•"/>
          </a:pPr>
          <a:r>
            <a:rPr lang="en-US" sz="2300" kern="1200" dirty="0"/>
            <a:t>418 Unique Link Clicks</a:t>
          </a:r>
        </a:p>
        <a:p>
          <a:pPr marL="228600" lvl="1" indent="-228600" algn="l" defTabSz="1022350">
            <a:lnSpc>
              <a:spcPct val="90000"/>
            </a:lnSpc>
            <a:spcBef>
              <a:spcPct val="0"/>
            </a:spcBef>
            <a:spcAft>
              <a:spcPct val="15000"/>
            </a:spcAft>
            <a:buChar char="•"/>
          </a:pPr>
          <a:r>
            <a:rPr lang="en-US" sz="2300" b="1" kern="1200" dirty="0"/>
            <a:t>17,360 Reach</a:t>
          </a:r>
        </a:p>
        <a:p>
          <a:pPr marL="228600" lvl="1" indent="-228600" algn="l" defTabSz="1022350">
            <a:lnSpc>
              <a:spcPct val="90000"/>
            </a:lnSpc>
            <a:spcBef>
              <a:spcPct val="0"/>
            </a:spcBef>
            <a:spcAft>
              <a:spcPct val="15000"/>
            </a:spcAft>
            <a:buChar char="•"/>
          </a:pPr>
          <a:r>
            <a:rPr lang="en-US" sz="2300" kern="1200" dirty="0"/>
            <a:t>31,532 Impressions</a:t>
          </a:r>
        </a:p>
      </dsp:txBody>
      <dsp:txXfrm>
        <a:off x="6700485" y="739089"/>
        <a:ext cx="2937487" cy="35355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15A17-3D22-4EBB-95C3-9843988B9B60}">
      <dsp:nvSpPr>
        <dsp:cNvPr id="0" name=""/>
        <dsp:cNvSpPr/>
      </dsp:nvSpPr>
      <dsp:spPr>
        <a:xfrm>
          <a:off x="83884" y="1907"/>
          <a:ext cx="3788807" cy="282826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en-US" sz="2800" kern="1200"/>
            <a:t>15 Post Engagements (13 women, 2 men)</a:t>
          </a:r>
        </a:p>
        <a:p>
          <a:pPr marL="285750" lvl="1" indent="-285750" algn="l" defTabSz="1244600">
            <a:lnSpc>
              <a:spcPct val="90000"/>
            </a:lnSpc>
            <a:spcBef>
              <a:spcPct val="0"/>
            </a:spcBef>
            <a:spcAft>
              <a:spcPct val="15000"/>
            </a:spcAft>
            <a:buChar char="•"/>
          </a:pPr>
          <a:r>
            <a:rPr lang="en-US" sz="2800" kern="1200" dirty="0"/>
            <a:t>2 Link Clicks</a:t>
          </a:r>
        </a:p>
        <a:p>
          <a:pPr marL="285750" lvl="1" indent="-285750" algn="l" defTabSz="1244600">
            <a:lnSpc>
              <a:spcPct val="90000"/>
            </a:lnSpc>
            <a:spcBef>
              <a:spcPct val="0"/>
            </a:spcBef>
            <a:spcAft>
              <a:spcPct val="15000"/>
            </a:spcAft>
            <a:buChar char="•"/>
          </a:pPr>
          <a:r>
            <a:rPr lang="en-US" sz="2800" kern="1200"/>
            <a:t>274 Reach</a:t>
          </a:r>
        </a:p>
        <a:p>
          <a:pPr marL="285750" lvl="1" indent="-285750" algn="l" defTabSz="1244600">
            <a:lnSpc>
              <a:spcPct val="90000"/>
            </a:lnSpc>
            <a:spcBef>
              <a:spcPct val="0"/>
            </a:spcBef>
            <a:spcAft>
              <a:spcPct val="15000"/>
            </a:spcAft>
            <a:buChar char="•"/>
          </a:pPr>
          <a:r>
            <a:rPr lang="en-US" sz="2800" kern="1200"/>
            <a:t>2.42 Frequency</a:t>
          </a:r>
        </a:p>
        <a:p>
          <a:pPr marL="285750" lvl="1" indent="-285750" algn="l" defTabSz="1244600">
            <a:lnSpc>
              <a:spcPct val="90000"/>
            </a:lnSpc>
            <a:spcBef>
              <a:spcPct val="0"/>
            </a:spcBef>
            <a:spcAft>
              <a:spcPct val="15000"/>
            </a:spcAft>
            <a:buChar char="•"/>
          </a:pPr>
          <a:r>
            <a:rPr lang="en-US" sz="2800" kern="1200"/>
            <a:t>Relevancy 3</a:t>
          </a:r>
        </a:p>
      </dsp:txBody>
      <dsp:txXfrm>
        <a:off x="150154" y="68177"/>
        <a:ext cx="3656267" cy="2761994"/>
      </dsp:txXfrm>
    </dsp:sp>
    <dsp:sp modelId="{43C3D8CC-406A-4044-9F23-D8E5D234A413}">
      <dsp:nvSpPr>
        <dsp:cNvPr id="0" name=""/>
        <dsp:cNvSpPr/>
      </dsp:nvSpPr>
      <dsp:spPr>
        <a:xfrm>
          <a:off x="83884" y="2830172"/>
          <a:ext cx="3788807" cy="121615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b="1" kern="1200" dirty="0"/>
            <a:t>Clutched Bible Ad</a:t>
          </a:r>
        </a:p>
      </dsp:txBody>
      <dsp:txXfrm>
        <a:off x="83884" y="2830172"/>
        <a:ext cx="2668174" cy="1216153"/>
      </dsp:txXfrm>
    </dsp:sp>
    <dsp:sp modelId="{E5FD4148-DE3F-4394-A060-520F8CB89014}">
      <dsp:nvSpPr>
        <dsp:cNvPr id="0" name=""/>
        <dsp:cNvSpPr/>
      </dsp:nvSpPr>
      <dsp:spPr>
        <a:xfrm>
          <a:off x="2859237" y="3023347"/>
          <a:ext cx="1326082" cy="1326082"/>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53078-F404-43C6-A5EF-38873A9ABE54}">
      <dsp:nvSpPr>
        <dsp:cNvPr id="0" name=""/>
        <dsp:cNvSpPr/>
      </dsp:nvSpPr>
      <dsp:spPr>
        <a:xfrm>
          <a:off x="143903" y="4056"/>
          <a:ext cx="3785062" cy="282546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en-US" sz="2800" kern="1200"/>
            <a:t>42 Post Engagements (36 women, 6 men)</a:t>
          </a:r>
        </a:p>
        <a:p>
          <a:pPr marL="285750" lvl="1" indent="-285750" algn="l" defTabSz="1244600">
            <a:lnSpc>
              <a:spcPct val="90000"/>
            </a:lnSpc>
            <a:spcBef>
              <a:spcPct val="0"/>
            </a:spcBef>
            <a:spcAft>
              <a:spcPct val="15000"/>
            </a:spcAft>
            <a:buChar char="•"/>
          </a:pPr>
          <a:r>
            <a:rPr lang="en-US" sz="2800" kern="1200" dirty="0"/>
            <a:t>4 Link Clicks</a:t>
          </a:r>
        </a:p>
        <a:p>
          <a:pPr marL="285750" lvl="1" indent="-285750" algn="l" defTabSz="1244600">
            <a:lnSpc>
              <a:spcPct val="90000"/>
            </a:lnSpc>
            <a:spcBef>
              <a:spcPct val="0"/>
            </a:spcBef>
            <a:spcAft>
              <a:spcPct val="15000"/>
            </a:spcAft>
            <a:buChar char="•"/>
          </a:pPr>
          <a:r>
            <a:rPr lang="en-US" sz="2800" kern="1200"/>
            <a:t>381 Reach</a:t>
          </a:r>
        </a:p>
        <a:p>
          <a:pPr marL="285750" lvl="1" indent="-285750" algn="l" defTabSz="1244600">
            <a:lnSpc>
              <a:spcPct val="90000"/>
            </a:lnSpc>
            <a:spcBef>
              <a:spcPct val="0"/>
            </a:spcBef>
            <a:spcAft>
              <a:spcPct val="15000"/>
            </a:spcAft>
            <a:buChar char="•"/>
          </a:pPr>
          <a:r>
            <a:rPr lang="en-US" sz="2800" kern="1200"/>
            <a:t>3.59 Frequency</a:t>
          </a:r>
        </a:p>
        <a:p>
          <a:pPr marL="285750" lvl="1" indent="-285750" algn="l" defTabSz="1244600">
            <a:lnSpc>
              <a:spcPct val="90000"/>
            </a:lnSpc>
            <a:spcBef>
              <a:spcPct val="0"/>
            </a:spcBef>
            <a:spcAft>
              <a:spcPct val="15000"/>
            </a:spcAft>
            <a:buChar char="•"/>
          </a:pPr>
          <a:r>
            <a:rPr lang="en-US" sz="2800" kern="1200"/>
            <a:t>Relevancy 3</a:t>
          </a:r>
        </a:p>
      </dsp:txBody>
      <dsp:txXfrm>
        <a:off x="210107" y="70260"/>
        <a:ext cx="3652654" cy="2759265"/>
      </dsp:txXfrm>
    </dsp:sp>
    <dsp:sp modelId="{39CD9F4B-0036-4A6D-8A09-95D4286A812C}">
      <dsp:nvSpPr>
        <dsp:cNvPr id="0" name=""/>
        <dsp:cNvSpPr/>
      </dsp:nvSpPr>
      <dsp:spPr>
        <a:xfrm>
          <a:off x="143903" y="2829525"/>
          <a:ext cx="3785062" cy="121495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b="1" kern="1200" dirty="0"/>
            <a:t>Father Son Ad</a:t>
          </a:r>
        </a:p>
      </dsp:txBody>
      <dsp:txXfrm>
        <a:off x="143903" y="2829525"/>
        <a:ext cx="2665536" cy="1214951"/>
      </dsp:txXfrm>
    </dsp:sp>
    <dsp:sp modelId="{5374EF2E-C459-4DE2-96AA-4E227132048C}">
      <dsp:nvSpPr>
        <dsp:cNvPr id="0" name=""/>
        <dsp:cNvSpPr/>
      </dsp:nvSpPr>
      <dsp:spPr>
        <a:xfrm>
          <a:off x="2916513" y="3022509"/>
          <a:ext cx="1324771" cy="1324771"/>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062F7-C4B6-499C-8CD0-5BDC0F73CC90}">
      <dsp:nvSpPr>
        <dsp:cNvPr id="0" name=""/>
        <dsp:cNvSpPr/>
      </dsp:nvSpPr>
      <dsp:spPr>
        <a:xfrm>
          <a:off x="0" y="216341"/>
          <a:ext cx="1962151" cy="374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TARGET</a:t>
          </a:r>
        </a:p>
      </dsp:txBody>
      <dsp:txXfrm>
        <a:off x="0" y="216341"/>
        <a:ext cx="1962151" cy="374400"/>
      </dsp:txXfrm>
    </dsp:sp>
    <dsp:sp modelId="{160758B1-5351-4FF8-BF5A-DCB9E5F96558}">
      <dsp:nvSpPr>
        <dsp:cNvPr id="0" name=""/>
        <dsp:cNvSpPr/>
      </dsp:nvSpPr>
      <dsp:spPr>
        <a:xfrm>
          <a:off x="0" y="590741"/>
          <a:ext cx="1962151" cy="78506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Smaller overall audience</a:t>
          </a:r>
        </a:p>
        <a:p>
          <a:pPr marL="114300" lvl="1" indent="-114300" algn="l" defTabSz="577850">
            <a:lnSpc>
              <a:spcPct val="90000"/>
            </a:lnSpc>
            <a:spcBef>
              <a:spcPct val="0"/>
            </a:spcBef>
            <a:spcAft>
              <a:spcPct val="15000"/>
            </a:spcAft>
            <a:buChar char="•"/>
          </a:pPr>
          <a:r>
            <a:rPr lang="en-US" sz="1300" kern="1200"/>
            <a:t>Viewers of 50% of video</a:t>
          </a:r>
        </a:p>
        <a:p>
          <a:pPr marL="114300" lvl="1" indent="-114300" algn="l" defTabSz="577850">
            <a:lnSpc>
              <a:spcPct val="90000"/>
            </a:lnSpc>
            <a:spcBef>
              <a:spcPct val="0"/>
            </a:spcBef>
            <a:spcAft>
              <a:spcPct val="15000"/>
            </a:spcAft>
            <a:buChar char="•"/>
          </a:pPr>
          <a:r>
            <a:rPr lang="en-US" sz="1300" kern="1200" dirty="0"/>
            <a:t>Previous website visitors</a:t>
          </a:r>
        </a:p>
      </dsp:txBody>
      <dsp:txXfrm>
        <a:off x="0" y="590741"/>
        <a:ext cx="1962151" cy="78506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6E86B-8AC3-44FE-B4EB-0A8EF6FCB2AB}">
      <dsp:nvSpPr>
        <dsp:cNvPr id="0" name=""/>
        <dsp:cNvSpPr/>
      </dsp:nvSpPr>
      <dsp:spPr>
        <a:xfrm>
          <a:off x="0" y="195364"/>
          <a:ext cx="2646368" cy="37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RESULTS</a:t>
          </a:r>
        </a:p>
      </dsp:txBody>
      <dsp:txXfrm>
        <a:off x="0" y="195364"/>
        <a:ext cx="2646368" cy="374400"/>
      </dsp:txXfrm>
    </dsp:sp>
    <dsp:sp modelId="{B58DC15E-37AE-4AB0-9D9F-37A43C496FA6}">
      <dsp:nvSpPr>
        <dsp:cNvPr id="0" name=""/>
        <dsp:cNvSpPr/>
      </dsp:nvSpPr>
      <dsp:spPr>
        <a:xfrm>
          <a:off x="0" y="569764"/>
          <a:ext cx="2646368" cy="9991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64 Engagements </a:t>
          </a:r>
          <a:r>
            <a:rPr lang="en-US" sz="1300" kern="1200" dirty="0"/>
            <a:t>(predicted: 6-30)</a:t>
          </a:r>
        </a:p>
        <a:p>
          <a:pPr marL="114300" lvl="1" indent="-114300" algn="l" defTabSz="577850">
            <a:lnSpc>
              <a:spcPct val="90000"/>
            </a:lnSpc>
            <a:spcBef>
              <a:spcPct val="0"/>
            </a:spcBef>
            <a:spcAft>
              <a:spcPct val="15000"/>
            </a:spcAft>
            <a:buChar char="•"/>
          </a:pPr>
          <a:r>
            <a:rPr lang="en-US" sz="1300" b="1" kern="1200" dirty="0"/>
            <a:t>412 Reach </a:t>
          </a:r>
          <a:r>
            <a:rPr lang="en-US" sz="1300" kern="1200" dirty="0"/>
            <a:t>(predicted: 100-500)</a:t>
          </a:r>
        </a:p>
        <a:p>
          <a:pPr marL="114300" lvl="1" indent="-114300" algn="l" defTabSz="577850">
            <a:lnSpc>
              <a:spcPct val="90000"/>
            </a:lnSpc>
            <a:spcBef>
              <a:spcPct val="0"/>
            </a:spcBef>
            <a:spcAft>
              <a:spcPct val="15000"/>
            </a:spcAft>
            <a:buChar char="•"/>
          </a:pPr>
          <a:r>
            <a:rPr lang="en-US" sz="1300" kern="1200" dirty="0"/>
            <a:t>Still higher appeal to older women</a:t>
          </a:r>
        </a:p>
        <a:p>
          <a:pPr marL="114300" lvl="1" indent="-114300" algn="l" defTabSz="577850">
            <a:lnSpc>
              <a:spcPct val="90000"/>
            </a:lnSpc>
            <a:spcBef>
              <a:spcPct val="0"/>
            </a:spcBef>
            <a:spcAft>
              <a:spcPct val="15000"/>
            </a:spcAft>
            <a:buChar char="•"/>
          </a:pPr>
          <a:r>
            <a:rPr lang="en-US" sz="1300" kern="1200" dirty="0"/>
            <a:t>One week investment: $50</a:t>
          </a:r>
        </a:p>
      </dsp:txBody>
      <dsp:txXfrm>
        <a:off x="0" y="569764"/>
        <a:ext cx="2646368" cy="99918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062F7-C4B6-499C-8CD0-5BDC0F73CC90}">
      <dsp:nvSpPr>
        <dsp:cNvPr id="0" name=""/>
        <dsp:cNvSpPr/>
      </dsp:nvSpPr>
      <dsp:spPr>
        <a:xfrm>
          <a:off x="0" y="8922"/>
          <a:ext cx="1906166" cy="316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t>DETAILS</a:t>
          </a:r>
        </a:p>
      </dsp:txBody>
      <dsp:txXfrm>
        <a:off x="0" y="8922"/>
        <a:ext cx="1906166" cy="316800"/>
      </dsp:txXfrm>
    </dsp:sp>
    <dsp:sp modelId="{160758B1-5351-4FF8-BF5A-DCB9E5F96558}">
      <dsp:nvSpPr>
        <dsp:cNvPr id="0" name=""/>
        <dsp:cNvSpPr/>
      </dsp:nvSpPr>
      <dsp:spPr>
        <a:xfrm>
          <a:off x="0" y="325723"/>
          <a:ext cx="1906166" cy="81526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6 images, 1 message</a:t>
          </a:r>
        </a:p>
        <a:p>
          <a:pPr marL="57150" lvl="1" indent="-57150" algn="l" defTabSz="488950">
            <a:lnSpc>
              <a:spcPct val="90000"/>
            </a:lnSpc>
            <a:spcBef>
              <a:spcPct val="0"/>
            </a:spcBef>
            <a:spcAft>
              <a:spcPct val="15000"/>
            </a:spcAft>
            <a:buChar char="•"/>
          </a:pPr>
          <a:r>
            <a:rPr lang="en-US" sz="1100" kern="1200" dirty="0"/>
            <a:t>Top 3 tested images + 3 video screenshots</a:t>
          </a:r>
        </a:p>
        <a:p>
          <a:pPr marL="57150" lvl="1" indent="-57150" algn="l" defTabSz="488950">
            <a:lnSpc>
              <a:spcPct val="90000"/>
            </a:lnSpc>
            <a:spcBef>
              <a:spcPct val="0"/>
            </a:spcBef>
            <a:spcAft>
              <a:spcPct val="15000"/>
            </a:spcAft>
            <a:buChar char="•"/>
          </a:pPr>
          <a:r>
            <a:rPr lang="en-US" sz="1100" kern="1200" dirty="0"/>
            <a:t>Turned off 4 images</a:t>
          </a:r>
        </a:p>
      </dsp:txBody>
      <dsp:txXfrm>
        <a:off x="0" y="325723"/>
        <a:ext cx="1906166" cy="81526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D9923-BE12-4776-811B-0C9D4DDBE71F}">
      <dsp:nvSpPr>
        <dsp:cNvPr id="0" name=""/>
        <dsp:cNvSpPr/>
      </dsp:nvSpPr>
      <dsp:spPr>
        <a:xfrm>
          <a:off x="833" y="406357"/>
          <a:ext cx="1778140" cy="10668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Reach: </a:t>
          </a:r>
          <a:br>
            <a:rPr lang="en-US" sz="2200" kern="1200" dirty="0"/>
          </a:br>
          <a:r>
            <a:rPr lang="en-US" sz="2200" kern="1200" dirty="0"/>
            <a:t>270-710</a:t>
          </a:r>
        </a:p>
      </dsp:txBody>
      <dsp:txXfrm>
        <a:off x="32081" y="437605"/>
        <a:ext cx="1715644" cy="1004388"/>
      </dsp:txXfrm>
    </dsp:sp>
    <dsp:sp modelId="{3E38B863-321C-4833-9503-1CF409F771EA}">
      <dsp:nvSpPr>
        <dsp:cNvPr id="0" name=""/>
        <dsp:cNvSpPr/>
      </dsp:nvSpPr>
      <dsp:spPr>
        <a:xfrm>
          <a:off x="1956788" y="719310"/>
          <a:ext cx="376965" cy="4409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56788" y="807506"/>
        <a:ext cx="263876" cy="264586"/>
      </dsp:txXfrm>
    </dsp:sp>
    <dsp:sp modelId="{95EF435D-C5EA-4C42-BA33-7344792E93F1}">
      <dsp:nvSpPr>
        <dsp:cNvPr id="0" name=""/>
        <dsp:cNvSpPr/>
      </dsp:nvSpPr>
      <dsp:spPr>
        <a:xfrm>
          <a:off x="2490230" y="406357"/>
          <a:ext cx="1778140" cy="10668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Landing Page Views: 4-20</a:t>
          </a:r>
        </a:p>
      </dsp:txBody>
      <dsp:txXfrm>
        <a:off x="2521478" y="437605"/>
        <a:ext cx="1715644" cy="1004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840B3-F74E-4E4C-A9C2-253404557ECD}">
      <dsp:nvSpPr>
        <dsp:cNvPr id="0" name=""/>
        <dsp:cNvSpPr/>
      </dsp:nvSpPr>
      <dsp:spPr>
        <a:xfrm>
          <a:off x="-5122345" y="-784684"/>
          <a:ext cx="6100094" cy="6100094"/>
        </a:xfrm>
        <a:prstGeom prst="blockArc">
          <a:avLst>
            <a:gd name="adj1" fmla="val 18900000"/>
            <a:gd name="adj2" fmla="val 2700000"/>
            <a:gd name="adj3" fmla="val 35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61A7C6-080D-4DDD-B4B3-CB7A0E79FC19}">
      <dsp:nvSpPr>
        <dsp:cNvPr id="0" name=""/>
        <dsp:cNvSpPr/>
      </dsp:nvSpPr>
      <dsp:spPr>
        <a:xfrm>
          <a:off x="628864" y="453072"/>
          <a:ext cx="6778220" cy="9061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925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a:t>North Pacific Union Conference asked Washington Conference to pilot a “Sabbath Questions” TV commercial</a:t>
          </a:r>
        </a:p>
      </dsp:txBody>
      <dsp:txXfrm>
        <a:off x="628864" y="453072"/>
        <a:ext cx="6778220" cy="906145"/>
      </dsp:txXfrm>
    </dsp:sp>
    <dsp:sp modelId="{D0E092C6-EBF0-44D6-8EEE-23842B3746A1}">
      <dsp:nvSpPr>
        <dsp:cNvPr id="0" name=""/>
        <dsp:cNvSpPr/>
      </dsp:nvSpPr>
      <dsp:spPr>
        <a:xfrm>
          <a:off x="62524" y="339804"/>
          <a:ext cx="1132681" cy="113268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E24D92-C109-4140-9C71-7BD9DCDD8E33}">
      <dsp:nvSpPr>
        <dsp:cNvPr id="0" name=""/>
        <dsp:cNvSpPr/>
      </dsp:nvSpPr>
      <dsp:spPr>
        <a:xfrm>
          <a:off x="958248" y="1812290"/>
          <a:ext cx="6448836" cy="906145"/>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925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NPUC provided two videos, basic </a:t>
          </a:r>
          <a:r>
            <a:rPr lang="en-US" sz="1900" kern="1200" dirty="0" err="1"/>
            <a:t>Wordpress</a:t>
          </a:r>
          <a:r>
            <a:rPr lang="en-US" sz="1900" kern="1200" dirty="0"/>
            <a:t> website, and funding partnership for TV commercials (value: $15,000)</a:t>
          </a:r>
        </a:p>
      </dsp:txBody>
      <dsp:txXfrm>
        <a:off x="958248" y="1812290"/>
        <a:ext cx="6448836" cy="906145"/>
      </dsp:txXfrm>
    </dsp:sp>
    <dsp:sp modelId="{6A4D36EF-30BB-4C34-8D88-2C5DF1390357}">
      <dsp:nvSpPr>
        <dsp:cNvPr id="0" name=""/>
        <dsp:cNvSpPr/>
      </dsp:nvSpPr>
      <dsp:spPr>
        <a:xfrm>
          <a:off x="391907" y="1699021"/>
          <a:ext cx="1132681" cy="1132681"/>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34966C-7979-4196-BCCE-E89B24A4E352}">
      <dsp:nvSpPr>
        <dsp:cNvPr id="0" name=""/>
        <dsp:cNvSpPr/>
      </dsp:nvSpPr>
      <dsp:spPr>
        <a:xfrm>
          <a:off x="628864" y="3171507"/>
          <a:ext cx="6778220" cy="90614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925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WAC provided website updates, content review, social testing, commercial ad placement contact, partial funding, and campaign management </a:t>
          </a:r>
        </a:p>
      </dsp:txBody>
      <dsp:txXfrm>
        <a:off x="628864" y="3171507"/>
        <a:ext cx="6778220" cy="906145"/>
      </dsp:txXfrm>
    </dsp:sp>
    <dsp:sp modelId="{06A9B850-3901-4378-B59F-31F94C705390}">
      <dsp:nvSpPr>
        <dsp:cNvPr id="0" name=""/>
        <dsp:cNvSpPr/>
      </dsp:nvSpPr>
      <dsp:spPr>
        <a:xfrm>
          <a:off x="62524" y="3058239"/>
          <a:ext cx="1132681" cy="1132681"/>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9836F-7851-4BF1-AD8C-45030BCFFD9C}">
      <dsp:nvSpPr>
        <dsp:cNvPr id="0" name=""/>
        <dsp:cNvSpPr/>
      </dsp:nvSpPr>
      <dsp:spPr>
        <a:xfrm>
          <a:off x="0" y="752229"/>
          <a:ext cx="4385188" cy="302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0C2C1D-BCCF-402B-A77F-D6C90C5BBAA5}">
      <dsp:nvSpPr>
        <dsp:cNvPr id="0" name=""/>
        <dsp:cNvSpPr/>
      </dsp:nvSpPr>
      <dsp:spPr>
        <a:xfrm>
          <a:off x="219259" y="575109"/>
          <a:ext cx="3069631" cy="354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25" tIns="0" rIns="116025" bIns="0" numCol="1" spcCol="1270" anchor="ctr" anchorCtr="0">
          <a:noAutofit/>
        </a:bodyPr>
        <a:lstStyle/>
        <a:p>
          <a:pPr marL="0" lvl="0" indent="0" algn="l" defTabSz="533400">
            <a:lnSpc>
              <a:spcPct val="90000"/>
            </a:lnSpc>
            <a:spcBef>
              <a:spcPct val="0"/>
            </a:spcBef>
            <a:spcAft>
              <a:spcPct val="35000"/>
            </a:spcAft>
            <a:buNone/>
          </a:pPr>
          <a:r>
            <a:rPr lang="en-US" sz="1200" kern="1200"/>
            <a:t>Same $50 Budget</a:t>
          </a:r>
        </a:p>
      </dsp:txBody>
      <dsp:txXfrm>
        <a:off x="236552" y="592402"/>
        <a:ext cx="3035045" cy="319654"/>
      </dsp:txXfrm>
    </dsp:sp>
    <dsp:sp modelId="{F26DE789-3C2E-4DDB-B837-2BF9EC3AE34C}">
      <dsp:nvSpPr>
        <dsp:cNvPr id="0" name=""/>
        <dsp:cNvSpPr/>
      </dsp:nvSpPr>
      <dsp:spPr>
        <a:xfrm>
          <a:off x="0" y="1296549"/>
          <a:ext cx="4385188" cy="302400"/>
        </a:xfrm>
        <a:prstGeom prst="rect">
          <a:avLst/>
        </a:prstGeom>
        <a:solidFill>
          <a:schemeClr val="lt1">
            <a:alpha val="90000"/>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5688D4-1676-44CB-B9D2-C289196D50B0}">
      <dsp:nvSpPr>
        <dsp:cNvPr id="0" name=""/>
        <dsp:cNvSpPr/>
      </dsp:nvSpPr>
      <dsp:spPr>
        <a:xfrm>
          <a:off x="219259" y="1119429"/>
          <a:ext cx="3069631" cy="35424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25" tIns="0" rIns="116025" bIns="0" numCol="1" spcCol="1270" anchor="ctr" anchorCtr="0">
          <a:noAutofit/>
        </a:bodyPr>
        <a:lstStyle/>
        <a:p>
          <a:pPr marL="0" lvl="0" indent="0" algn="l" defTabSz="533400">
            <a:lnSpc>
              <a:spcPct val="90000"/>
            </a:lnSpc>
            <a:spcBef>
              <a:spcPct val="0"/>
            </a:spcBef>
            <a:spcAft>
              <a:spcPct val="35000"/>
            </a:spcAft>
            <a:buNone/>
          </a:pPr>
          <a:r>
            <a:rPr lang="en-US" sz="1200" kern="1200"/>
            <a:t>Same Audience</a:t>
          </a:r>
        </a:p>
      </dsp:txBody>
      <dsp:txXfrm>
        <a:off x="236552" y="1136722"/>
        <a:ext cx="3035045" cy="319654"/>
      </dsp:txXfrm>
    </dsp:sp>
    <dsp:sp modelId="{AB141320-99E9-45F0-BD9A-1B4A8D2B5597}">
      <dsp:nvSpPr>
        <dsp:cNvPr id="0" name=""/>
        <dsp:cNvSpPr/>
      </dsp:nvSpPr>
      <dsp:spPr>
        <a:xfrm>
          <a:off x="0" y="1840869"/>
          <a:ext cx="4385188" cy="302400"/>
        </a:xfrm>
        <a:prstGeom prst="rect">
          <a:avLst/>
        </a:prstGeom>
        <a:solidFill>
          <a:schemeClr val="lt1">
            <a:alpha val="90000"/>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941251-AC12-46C9-ADD1-D1FD89A7B61D}">
      <dsp:nvSpPr>
        <dsp:cNvPr id="0" name=""/>
        <dsp:cNvSpPr/>
      </dsp:nvSpPr>
      <dsp:spPr>
        <a:xfrm>
          <a:off x="219259" y="1663749"/>
          <a:ext cx="3069631" cy="35424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25" tIns="0" rIns="116025" bIns="0" numCol="1" spcCol="1270" anchor="ctr" anchorCtr="0">
          <a:noAutofit/>
        </a:bodyPr>
        <a:lstStyle/>
        <a:p>
          <a:pPr marL="0" lvl="0" indent="0" algn="l" defTabSz="533400">
            <a:lnSpc>
              <a:spcPct val="90000"/>
            </a:lnSpc>
            <a:spcBef>
              <a:spcPct val="0"/>
            </a:spcBef>
            <a:spcAft>
              <a:spcPct val="35000"/>
            </a:spcAft>
            <a:buNone/>
          </a:pPr>
          <a:r>
            <a:rPr lang="en-US" sz="1200" kern="1200"/>
            <a:t>Same Images (top 3)</a:t>
          </a:r>
        </a:p>
      </dsp:txBody>
      <dsp:txXfrm>
        <a:off x="236552" y="1681042"/>
        <a:ext cx="3035045" cy="319654"/>
      </dsp:txXfrm>
    </dsp:sp>
    <dsp:sp modelId="{B9BC8BE5-3001-42FC-8333-A9238E9DB83F}">
      <dsp:nvSpPr>
        <dsp:cNvPr id="0" name=""/>
        <dsp:cNvSpPr/>
      </dsp:nvSpPr>
      <dsp:spPr>
        <a:xfrm>
          <a:off x="0" y="2385188"/>
          <a:ext cx="4385188" cy="302400"/>
        </a:xfrm>
        <a:prstGeom prst="rect">
          <a:avLst/>
        </a:prstGeom>
        <a:solidFill>
          <a:schemeClr val="lt1">
            <a:alpha val="90000"/>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E19051-F28F-4476-9B95-3F60A3A75494}">
      <dsp:nvSpPr>
        <dsp:cNvPr id="0" name=""/>
        <dsp:cNvSpPr/>
      </dsp:nvSpPr>
      <dsp:spPr>
        <a:xfrm>
          <a:off x="219259" y="2208069"/>
          <a:ext cx="3069631" cy="35424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25" tIns="0" rIns="116025" bIns="0" numCol="1" spcCol="1270" anchor="ctr" anchorCtr="0">
          <a:noAutofit/>
        </a:bodyPr>
        <a:lstStyle/>
        <a:p>
          <a:pPr marL="0" lvl="0" indent="0" algn="l" defTabSz="533400">
            <a:lnSpc>
              <a:spcPct val="90000"/>
            </a:lnSpc>
            <a:spcBef>
              <a:spcPct val="0"/>
            </a:spcBef>
            <a:spcAft>
              <a:spcPct val="35000"/>
            </a:spcAft>
            <a:buNone/>
          </a:pPr>
          <a:r>
            <a:rPr lang="en-US" sz="1200" kern="1200"/>
            <a:t>Refined Message</a:t>
          </a:r>
        </a:p>
      </dsp:txBody>
      <dsp:txXfrm>
        <a:off x="236552" y="2225362"/>
        <a:ext cx="3035045" cy="319654"/>
      </dsp:txXfrm>
    </dsp:sp>
    <dsp:sp modelId="{7EC925D2-9581-4F56-BC3A-B1114F1DDB20}">
      <dsp:nvSpPr>
        <dsp:cNvPr id="0" name=""/>
        <dsp:cNvSpPr/>
      </dsp:nvSpPr>
      <dsp:spPr>
        <a:xfrm>
          <a:off x="0" y="2929508"/>
          <a:ext cx="4385188" cy="302400"/>
        </a:xfrm>
        <a:prstGeom prst="rect">
          <a:avLst/>
        </a:prstGeom>
        <a:solidFill>
          <a:schemeClr val="lt1">
            <a:alpha val="90000"/>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635D1B-4B7E-41D2-B28A-B0C4F4FCDE4D}">
      <dsp:nvSpPr>
        <dsp:cNvPr id="0" name=""/>
        <dsp:cNvSpPr/>
      </dsp:nvSpPr>
      <dsp:spPr>
        <a:xfrm>
          <a:off x="219259" y="2752388"/>
          <a:ext cx="3069631" cy="35424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25" tIns="0" rIns="116025" bIns="0" numCol="1" spcCol="1270" anchor="ctr" anchorCtr="0">
          <a:noAutofit/>
        </a:bodyPr>
        <a:lstStyle/>
        <a:p>
          <a:pPr marL="0" lvl="0" indent="0" algn="l" defTabSz="533400">
            <a:lnSpc>
              <a:spcPct val="90000"/>
            </a:lnSpc>
            <a:spcBef>
              <a:spcPct val="0"/>
            </a:spcBef>
            <a:spcAft>
              <a:spcPct val="35000"/>
            </a:spcAft>
            <a:buNone/>
          </a:pPr>
          <a:r>
            <a:rPr lang="en-US" sz="1200" kern="1200"/>
            <a:t>Different Objective (Traffic vs. Engagement)</a:t>
          </a:r>
        </a:p>
      </dsp:txBody>
      <dsp:txXfrm>
        <a:off x="236552" y="2769681"/>
        <a:ext cx="3035045" cy="319654"/>
      </dsp:txXfrm>
    </dsp:sp>
    <dsp:sp modelId="{BAB1C50C-B648-4D6A-A039-0DB3FA0DA48F}">
      <dsp:nvSpPr>
        <dsp:cNvPr id="0" name=""/>
        <dsp:cNvSpPr/>
      </dsp:nvSpPr>
      <dsp:spPr>
        <a:xfrm>
          <a:off x="0" y="3473829"/>
          <a:ext cx="4385188" cy="302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28C0EA-3A03-49E7-89E5-04905F1CC5F4}">
      <dsp:nvSpPr>
        <dsp:cNvPr id="0" name=""/>
        <dsp:cNvSpPr/>
      </dsp:nvSpPr>
      <dsp:spPr>
        <a:xfrm>
          <a:off x="219259" y="3296708"/>
          <a:ext cx="3069631" cy="3542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025" tIns="0" rIns="116025" bIns="0" numCol="1" spcCol="1270" anchor="ctr" anchorCtr="0">
          <a:noAutofit/>
        </a:bodyPr>
        <a:lstStyle/>
        <a:p>
          <a:pPr marL="0" lvl="0" indent="0" algn="l" defTabSz="533400">
            <a:lnSpc>
              <a:spcPct val="90000"/>
            </a:lnSpc>
            <a:spcBef>
              <a:spcPct val="0"/>
            </a:spcBef>
            <a:spcAft>
              <a:spcPct val="35000"/>
            </a:spcAft>
            <a:buNone/>
          </a:pPr>
          <a:r>
            <a:rPr lang="en-US" sz="1200" kern="1200"/>
            <a:t>Thanksgiving Week Timeline</a:t>
          </a:r>
        </a:p>
      </dsp:txBody>
      <dsp:txXfrm>
        <a:off x="236552" y="3314001"/>
        <a:ext cx="3035045" cy="31965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62705-754D-406D-A71B-8C1836534767}">
      <dsp:nvSpPr>
        <dsp:cNvPr id="0" name=""/>
        <dsp:cNvSpPr/>
      </dsp:nvSpPr>
      <dsp:spPr>
        <a:xfrm>
          <a:off x="643752" y="61"/>
          <a:ext cx="3977848" cy="3182278"/>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1B111D-76B6-4FBC-B86E-317C33780DF2}">
      <dsp:nvSpPr>
        <dsp:cNvPr id="0" name=""/>
        <dsp:cNvSpPr/>
      </dsp:nvSpPr>
      <dsp:spPr>
        <a:xfrm>
          <a:off x="1001758" y="2490744"/>
          <a:ext cx="3540284" cy="1860531"/>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Engagement Overall Results</a:t>
          </a:r>
        </a:p>
        <a:p>
          <a:pPr marL="114300" lvl="1" indent="-114300" algn="l" defTabSz="622300">
            <a:lnSpc>
              <a:spcPct val="90000"/>
            </a:lnSpc>
            <a:spcBef>
              <a:spcPct val="0"/>
            </a:spcBef>
            <a:spcAft>
              <a:spcPct val="15000"/>
            </a:spcAft>
            <a:buChar char="•"/>
          </a:pPr>
          <a:r>
            <a:rPr lang="en-US" sz="1400" kern="1200"/>
            <a:t>64 Post Engagements</a:t>
          </a:r>
        </a:p>
        <a:p>
          <a:pPr marL="114300" lvl="1" indent="-114300" algn="l" defTabSz="622300">
            <a:lnSpc>
              <a:spcPct val="90000"/>
            </a:lnSpc>
            <a:spcBef>
              <a:spcPct val="0"/>
            </a:spcBef>
            <a:spcAft>
              <a:spcPct val="15000"/>
            </a:spcAft>
            <a:buChar char="•"/>
          </a:pPr>
          <a:r>
            <a:rPr lang="en-US" sz="1400" kern="1200" dirty="0"/>
            <a:t>412 Reach</a:t>
          </a:r>
        </a:p>
        <a:p>
          <a:pPr marL="114300" lvl="1" indent="-114300" algn="l" defTabSz="622300">
            <a:lnSpc>
              <a:spcPct val="90000"/>
            </a:lnSpc>
            <a:spcBef>
              <a:spcPct val="0"/>
            </a:spcBef>
            <a:spcAft>
              <a:spcPct val="15000"/>
            </a:spcAft>
            <a:buChar char="•"/>
          </a:pPr>
          <a:r>
            <a:rPr lang="en-US" sz="1400" kern="1200" dirty="0"/>
            <a:t>2,449 Impressions</a:t>
          </a:r>
        </a:p>
        <a:p>
          <a:pPr marL="114300" lvl="1" indent="-114300" algn="l" defTabSz="622300">
            <a:lnSpc>
              <a:spcPct val="90000"/>
            </a:lnSpc>
            <a:spcBef>
              <a:spcPct val="0"/>
            </a:spcBef>
            <a:spcAft>
              <a:spcPct val="15000"/>
            </a:spcAft>
            <a:buChar char="•"/>
          </a:pPr>
          <a:r>
            <a:rPr lang="en-US" sz="1400" kern="1200" dirty="0"/>
            <a:t>$50 Budget</a:t>
          </a:r>
        </a:p>
        <a:p>
          <a:pPr marL="114300" lvl="1" indent="-114300" algn="l" defTabSz="622300">
            <a:lnSpc>
              <a:spcPct val="90000"/>
            </a:lnSpc>
            <a:spcBef>
              <a:spcPct val="0"/>
            </a:spcBef>
            <a:spcAft>
              <a:spcPct val="15000"/>
            </a:spcAft>
            <a:buChar char="•"/>
          </a:pPr>
          <a:r>
            <a:rPr lang="en-US" sz="1400" b="0" kern="1200" dirty="0"/>
            <a:t>Age Appeal: 65+, 45-54</a:t>
          </a:r>
        </a:p>
        <a:p>
          <a:pPr marL="114300" lvl="1" indent="-114300" algn="l" defTabSz="622300">
            <a:lnSpc>
              <a:spcPct val="90000"/>
            </a:lnSpc>
            <a:spcBef>
              <a:spcPct val="0"/>
            </a:spcBef>
            <a:spcAft>
              <a:spcPct val="15000"/>
            </a:spcAft>
            <a:buChar char="•"/>
          </a:pPr>
          <a:r>
            <a:rPr lang="en-US" sz="1400" kern="1200" dirty="0"/>
            <a:t>Gender Appeal: 52 Women, 12 Men</a:t>
          </a:r>
        </a:p>
      </dsp:txBody>
      <dsp:txXfrm>
        <a:off x="1001758" y="2490744"/>
        <a:ext cx="3540284" cy="1860531"/>
      </dsp:txXfrm>
    </dsp:sp>
    <dsp:sp modelId="{99B5746E-11F0-4D3D-A25D-E46C508A49C2}">
      <dsp:nvSpPr>
        <dsp:cNvPr id="0" name=""/>
        <dsp:cNvSpPr/>
      </dsp:nvSpPr>
      <dsp:spPr>
        <a:xfrm>
          <a:off x="5019385" y="6780"/>
          <a:ext cx="3977848" cy="3182278"/>
        </a:xfrm>
        <a:prstGeom prst="rect">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CAC35-05D3-4442-8CC5-2661B7AB8F78}">
      <dsp:nvSpPr>
        <dsp:cNvPr id="0" name=""/>
        <dsp:cNvSpPr/>
      </dsp:nvSpPr>
      <dsp:spPr>
        <a:xfrm>
          <a:off x="5377391" y="2510901"/>
          <a:ext cx="3540284" cy="1833655"/>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Traffic Results</a:t>
          </a:r>
        </a:p>
        <a:p>
          <a:pPr marL="114300" lvl="1" indent="-114300" algn="l" defTabSz="622300">
            <a:lnSpc>
              <a:spcPct val="90000"/>
            </a:lnSpc>
            <a:spcBef>
              <a:spcPct val="0"/>
            </a:spcBef>
            <a:spcAft>
              <a:spcPct val="15000"/>
            </a:spcAft>
            <a:buChar char="•"/>
          </a:pPr>
          <a:r>
            <a:rPr lang="en-US" sz="1400" kern="1200"/>
            <a:t>17 Landing Page Views</a:t>
          </a:r>
        </a:p>
        <a:p>
          <a:pPr marL="114300" lvl="1" indent="-114300" algn="l" defTabSz="622300">
            <a:lnSpc>
              <a:spcPct val="90000"/>
            </a:lnSpc>
            <a:spcBef>
              <a:spcPct val="0"/>
            </a:spcBef>
            <a:spcAft>
              <a:spcPct val="15000"/>
            </a:spcAft>
            <a:buChar char="•"/>
          </a:pPr>
          <a:r>
            <a:rPr lang="en-US" sz="1400" kern="1200"/>
            <a:t>399 Reach</a:t>
          </a:r>
        </a:p>
        <a:p>
          <a:pPr marL="114300" lvl="1" indent="-114300" algn="l" defTabSz="622300">
            <a:lnSpc>
              <a:spcPct val="90000"/>
            </a:lnSpc>
            <a:spcBef>
              <a:spcPct val="0"/>
            </a:spcBef>
            <a:spcAft>
              <a:spcPct val="15000"/>
            </a:spcAft>
            <a:buChar char="•"/>
          </a:pPr>
          <a:r>
            <a:rPr lang="en-US" sz="1400" kern="1200"/>
            <a:t>2,143 Impressions</a:t>
          </a:r>
        </a:p>
        <a:p>
          <a:pPr marL="114300" lvl="1" indent="-114300" algn="l" defTabSz="622300">
            <a:lnSpc>
              <a:spcPct val="90000"/>
            </a:lnSpc>
            <a:spcBef>
              <a:spcPct val="0"/>
            </a:spcBef>
            <a:spcAft>
              <a:spcPct val="15000"/>
            </a:spcAft>
            <a:buChar char="•"/>
          </a:pPr>
          <a:r>
            <a:rPr lang="en-US" sz="1400" kern="1200" dirty="0"/>
            <a:t>$50 Budget</a:t>
          </a:r>
        </a:p>
        <a:p>
          <a:pPr marL="114300" lvl="1" indent="-114300" algn="l" defTabSz="622300">
            <a:lnSpc>
              <a:spcPct val="90000"/>
            </a:lnSpc>
            <a:spcBef>
              <a:spcPct val="0"/>
            </a:spcBef>
            <a:spcAft>
              <a:spcPct val="15000"/>
            </a:spcAft>
            <a:buChar char="•"/>
          </a:pPr>
          <a:r>
            <a:rPr lang="en-US" sz="1400" kern="1200" dirty="0"/>
            <a:t>Age Appeal: 65+, 45-54, 55-64</a:t>
          </a:r>
        </a:p>
        <a:p>
          <a:pPr marL="114300" lvl="1" indent="-114300" algn="l" defTabSz="622300">
            <a:lnSpc>
              <a:spcPct val="90000"/>
            </a:lnSpc>
            <a:spcBef>
              <a:spcPct val="0"/>
            </a:spcBef>
            <a:spcAft>
              <a:spcPct val="15000"/>
            </a:spcAft>
            <a:buChar char="•"/>
          </a:pPr>
          <a:r>
            <a:rPr lang="en-US" sz="1400" kern="1200" dirty="0"/>
            <a:t>Gender: 15 Women, 2 Men</a:t>
          </a:r>
        </a:p>
      </dsp:txBody>
      <dsp:txXfrm>
        <a:off x="5377391" y="2510901"/>
        <a:ext cx="3540284" cy="183365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98D30-8CE1-4139-A51C-5A6F4ED58A28}">
      <dsp:nvSpPr>
        <dsp:cNvPr id="0" name=""/>
        <dsp:cNvSpPr/>
      </dsp:nvSpPr>
      <dsp:spPr>
        <a:xfrm rot="10800000">
          <a:off x="1017370" y="567"/>
          <a:ext cx="2838744" cy="1209392"/>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309"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a:t>Image 1</a:t>
          </a:r>
        </a:p>
        <a:p>
          <a:pPr marL="114300" lvl="1" indent="-114300" algn="l" defTabSz="622300">
            <a:lnSpc>
              <a:spcPct val="90000"/>
            </a:lnSpc>
            <a:spcBef>
              <a:spcPct val="0"/>
            </a:spcBef>
            <a:spcAft>
              <a:spcPct val="15000"/>
            </a:spcAft>
            <a:buChar char="•"/>
          </a:pPr>
          <a:r>
            <a:rPr lang="en-US" sz="1400" kern="1200" dirty="0"/>
            <a:t>15 Post Engagements</a:t>
          </a:r>
        </a:p>
        <a:p>
          <a:pPr marL="114300" lvl="1" indent="-114300" algn="l" defTabSz="622300">
            <a:lnSpc>
              <a:spcPct val="90000"/>
            </a:lnSpc>
            <a:spcBef>
              <a:spcPct val="0"/>
            </a:spcBef>
            <a:spcAft>
              <a:spcPct val="15000"/>
            </a:spcAft>
            <a:buChar char="•"/>
          </a:pPr>
          <a:r>
            <a:rPr lang="en-US" sz="1400" kern="1200"/>
            <a:t>275 Reach (187 Women, 86 Men)</a:t>
          </a:r>
        </a:p>
      </dsp:txBody>
      <dsp:txXfrm rot="10800000">
        <a:off x="1319718" y="567"/>
        <a:ext cx="2536396" cy="1209392"/>
      </dsp:txXfrm>
    </dsp:sp>
    <dsp:sp modelId="{D17CCB7F-B88B-4C85-A545-B40B570B3B43}">
      <dsp:nvSpPr>
        <dsp:cNvPr id="0" name=""/>
        <dsp:cNvSpPr/>
      </dsp:nvSpPr>
      <dsp:spPr>
        <a:xfrm>
          <a:off x="412673" y="567"/>
          <a:ext cx="1209392" cy="1209392"/>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1A92A6-61F0-459B-B2E8-A33542733FFE}">
      <dsp:nvSpPr>
        <dsp:cNvPr id="0" name=""/>
        <dsp:cNvSpPr/>
      </dsp:nvSpPr>
      <dsp:spPr>
        <a:xfrm rot="10800000">
          <a:off x="1017370" y="1570972"/>
          <a:ext cx="2838744" cy="1209392"/>
        </a:xfrm>
        <a:prstGeom prst="homePlat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309"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a:t>Image 3</a:t>
          </a:r>
        </a:p>
        <a:p>
          <a:pPr marL="114300" lvl="1" indent="-114300" algn="l" defTabSz="622300">
            <a:lnSpc>
              <a:spcPct val="90000"/>
            </a:lnSpc>
            <a:spcBef>
              <a:spcPct val="0"/>
            </a:spcBef>
            <a:spcAft>
              <a:spcPct val="15000"/>
            </a:spcAft>
            <a:buChar char="•"/>
          </a:pPr>
          <a:r>
            <a:rPr lang="en-US" sz="1400" kern="1200"/>
            <a:t>42 Post Engagements</a:t>
          </a:r>
        </a:p>
        <a:p>
          <a:pPr marL="114300" lvl="1" indent="-114300" algn="l" defTabSz="622300">
            <a:lnSpc>
              <a:spcPct val="90000"/>
            </a:lnSpc>
            <a:spcBef>
              <a:spcPct val="0"/>
            </a:spcBef>
            <a:spcAft>
              <a:spcPct val="15000"/>
            </a:spcAft>
            <a:buChar char="•"/>
          </a:pPr>
          <a:r>
            <a:rPr lang="en-US" sz="1400" kern="1200"/>
            <a:t>396 Reach (265 Women, 128 Men)</a:t>
          </a:r>
        </a:p>
      </dsp:txBody>
      <dsp:txXfrm rot="10800000">
        <a:off x="1319718" y="1570972"/>
        <a:ext cx="2536396" cy="1209392"/>
      </dsp:txXfrm>
    </dsp:sp>
    <dsp:sp modelId="{FEE82382-F332-4129-81E3-A631EAEB2680}">
      <dsp:nvSpPr>
        <dsp:cNvPr id="0" name=""/>
        <dsp:cNvSpPr/>
      </dsp:nvSpPr>
      <dsp:spPr>
        <a:xfrm>
          <a:off x="412673" y="1570972"/>
          <a:ext cx="1209392" cy="1209392"/>
        </a:xfrm>
        <a:prstGeom prst="ellipse">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441D68-AD94-432A-991A-091B8ED22FB9}">
      <dsp:nvSpPr>
        <dsp:cNvPr id="0" name=""/>
        <dsp:cNvSpPr/>
      </dsp:nvSpPr>
      <dsp:spPr>
        <a:xfrm rot="10800000">
          <a:off x="1017370" y="3141378"/>
          <a:ext cx="2838744" cy="1209392"/>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309"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a:t>4 Additional Images</a:t>
          </a:r>
        </a:p>
        <a:p>
          <a:pPr marL="114300" lvl="1" indent="-114300" algn="l" defTabSz="622300">
            <a:lnSpc>
              <a:spcPct val="90000"/>
            </a:lnSpc>
            <a:spcBef>
              <a:spcPct val="0"/>
            </a:spcBef>
            <a:spcAft>
              <a:spcPct val="15000"/>
            </a:spcAft>
            <a:buChar char="•"/>
          </a:pPr>
          <a:r>
            <a:rPr lang="en-US" sz="1400" kern="1200"/>
            <a:t>1-2 Post Engagements</a:t>
          </a:r>
        </a:p>
        <a:p>
          <a:pPr marL="114300" lvl="1" indent="-114300" algn="l" defTabSz="622300">
            <a:lnSpc>
              <a:spcPct val="90000"/>
            </a:lnSpc>
            <a:spcBef>
              <a:spcPct val="0"/>
            </a:spcBef>
            <a:spcAft>
              <a:spcPct val="15000"/>
            </a:spcAft>
            <a:buChar char="•"/>
          </a:pPr>
          <a:r>
            <a:rPr lang="en-US" sz="1400" kern="1200"/>
            <a:t>Turned Off Early</a:t>
          </a:r>
        </a:p>
      </dsp:txBody>
      <dsp:txXfrm rot="10800000">
        <a:off x="1319718" y="3141378"/>
        <a:ext cx="2536396" cy="1209392"/>
      </dsp:txXfrm>
    </dsp:sp>
    <dsp:sp modelId="{B75C298E-BF31-4DED-9E9F-25975CCFFBDB}">
      <dsp:nvSpPr>
        <dsp:cNvPr id="0" name=""/>
        <dsp:cNvSpPr/>
      </dsp:nvSpPr>
      <dsp:spPr>
        <a:xfrm>
          <a:off x="412673" y="3141378"/>
          <a:ext cx="1209392" cy="1209392"/>
        </a:xfrm>
        <a:prstGeom prst="ellipse">
          <a:avLst/>
        </a:prstGeom>
        <a:solidFill>
          <a:schemeClr val="accent5">
            <a:tint val="50000"/>
            <a:hueOff val="-6729641"/>
            <a:satOff val="-22947"/>
            <a:lumOff val="-3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CE788-3116-4A76-950B-486E773322C0}">
      <dsp:nvSpPr>
        <dsp:cNvPr id="0" name=""/>
        <dsp:cNvSpPr/>
      </dsp:nvSpPr>
      <dsp:spPr>
        <a:xfrm rot="10800000">
          <a:off x="1037116" y="68"/>
          <a:ext cx="2916864" cy="1209670"/>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31" tIns="60960" rIns="113792" bIns="60960" numCol="1" spcCol="1270" anchor="t" anchorCtr="0">
          <a:noAutofit/>
        </a:bodyPr>
        <a:lstStyle/>
        <a:p>
          <a:pPr marL="0" lvl="0" indent="0" algn="l" defTabSz="711200">
            <a:lnSpc>
              <a:spcPct val="90000"/>
            </a:lnSpc>
            <a:spcBef>
              <a:spcPct val="0"/>
            </a:spcBef>
            <a:spcAft>
              <a:spcPct val="35000"/>
            </a:spcAft>
            <a:buNone/>
          </a:pPr>
          <a:r>
            <a:rPr lang="en-US" sz="1600" kern="1200"/>
            <a:t>Image 1</a:t>
          </a:r>
        </a:p>
        <a:p>
          <a:pPr marL="114300" lvl="1" indent="-114300" algn="l" defTabSz="533400">
            <a:lnSpc>
              <a:spcPct val="90000"/>
            </a:lnSpc>
            <a:spcBef>
              <a:spcPct val="0"/>
            </a:spcBef>
            <a:spcAft>
              <a:spcPct val="15000"/>
            </a:spcAft>
            <a:buChar char="•"/>
          </a:pPr>
          <a:r>
            <a:rPr lang="en-US" sz="1200" kern="1200"/>
            <a:t>8 Landing Page Views</a:t>
          </a:r>
        </a:p>
        <a:p>
          <a:pPr marL="114300" lvl="1" indent="-114300" algn="l" defTabSz="533400">
            <a:lnSpc>
              <a:spcPct val="90000"/>
            </a:lnSpc>
            <a:spcBef>
              <a:spcPct val="0"/>
            </a:spcBef>
            <a:spcAft>
              <a:spcPct val="15000"/>
            </a:spcAft>
            <a:buChar char="•"/>
          </a:pPr>
          <a:r>
            <a:rPr lang="en-US" sz="1200" kern="1200"/>
            <a:t>279 Reach (181 Women, 97 Men)</a:t>
          </a:r>
        </a:p>
        <a:p>
          <a:pPr marL="114300" lvl="1" indent="-114300" algn="l" defTabSz="533400">
            <a:lnSpc>
              <a:spcPct val="90000"/>
            </a:lnSpc>
            <a:spcBef>
              <a:spcPct val="0"/>
            </a:spcBef>
            <a:spcAft>
              <a:spcPct val="15000"/>
            </a:spcAft>
            <a:buChar char="•"/>
          </a:pPr>
          <a:r>
            <a:rPr lang="en-US" sz="1200" kern="1200" dirty="0"/>
            <a:t>5 Relevancy</a:t>
          </a:r>
        </a:p>
      </dsp:txBody>
      <dsp:txXfrm rot="10800000">
        <a:off x="1339533" y="68"/>
        <a:ext cx="2614447" cy="1209670"/>
      </dsp:txXfrm>
    </dsp:sp>
    <dsp:sp modelId="{017041AC-8C55-4A65-B024-12A80D5AF643}">
      <dsp:nvSpPr>
        <dsp:cNvPr id="0" name=""/>
        <dsp:cNvSpPr/>
      </dsp:nvSpPr>
      <dsp:spPr>
        <a:xfrm>
          <a:off x="432281" y="68"/>
          <a:ext cx="1209670" cy="1209670"/>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69797A-C565-41E8-8272-179038857CB7}">
      <dsp:nvSpPr>
        <dsp:cNvPr id="0" name=""/>
        <dsp:cNvSpPr/>
      </dsp:nvSpPr>
      <dsp:spPr>
        <a:xfrm rot="10800000">
          <a:off x="1037116" y="1570833"/>
          <a:ext cx="2916864" cy="1209670"/>
        </a:xfrm>
        <a:prstGeom prst="homePlat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31" tIns="60960" rIns="113792" bIns="60960" numCol="1" spcCol="1270" anchor="t" anchorCtr="0">
          <a:noAutofit/>
        </a:bodyPr>
        <a:lstStyle/>
        <a:p>
          <a:pPr marL="0" lvl="0" indent="0" algn="l" defTabSz="711200">
            <a:lnSpc>
              <a:spcPct val="90000"/>
            </a:lnSpc>
            <a:spcBef>
              <a:spcPct val="0"/>
            </a:spcBef>
            <a:spcAft>
              <a:spcPct val="35000"/>
            </a:spcAft>
            <a:buNone/>
          </a:pPr>
          <a:r>
            <a:rPr lang="en-US" sz="1600" kern="1200"/>
            <a:t>Image 2</a:t>
          </a:r>
        </a:p>
        <a:p>
          <a:pPr marL="114300" lvl="1" indent="-114300" algn="l" defTabSz="533400">
            <a:lnSpc>
              <a:spcPct val="90000"/>
            </a:lnSpc>
            <a:spcBef>
              <a:spcPct val="0"/>
            </a:spcBef>
            <a:spcAft>
              <a:spcPct val="15000"/>
            </a:spcAft>
            <a:buChar char="•"/>
          </a:pPr>
          <a:r>
            <a:rPr lang="en-US" sz="1200" kern="1200"/>
            <a:t>4 Landing Page Views</a:t>
          </a:r>
        </a:p>
        <a:p>
          <a:pPr marL="114300" lvl="1" indent="-114300" algn="l" defTabSz="533400">
            <a:lnSpc>
              <a:spcPct val="90000"/>
            </a:lnSpc>
            <a:spcBef>
              <a:spcPct val="0"/>
            </a:spcBef>
            <a:spcAft>
              <a:spcPct val="15000"/>
            </a:spcAft>
            <a:buChar char="•"/>
          </a:pPr>
          <a:r>
            <a:rPr lang="en-US" sz="1200" kern="1200"/>
            <a:t>258 Reach (172 Women, 85 Men)</a:t>
          </a:r>
        </a:p>
        <a:p>
          <a:pPr marL="114300" lvl="1" indent="-114300" algn="l" defTabSz="533400">
            <a:lnSpc>
              <a:spcPct val="90000"/>
            </a:lnSpc>
            <a:spcBef>
              <a:spcPct val="0"/>
            </a:spcBef>
            <a:spcAft>
              <a:spcPct val="15000"/>
            </a:spcAft>
            <a:buChar char="•"/>
          </a:pPr>
          <a:r>
            <a:rPr lang="en-US" sz="1200" kern="1200"/>
            <a:t>4 Relevancy</a:t>
          </a:r>
        </a:p>
      </dsp:txBody>
      <dsp:txXfrm rot="10800000">
        <a:off x="1339533" y="1570833"/>
        <a:ext cx="2614447" cy="1209670"/>
      </dsp:txXfrm>
    </dsp:sp>
    <dsp:sp modelId="{3244B13A-7B43-4C09-A8CF-C67252476188}">
      <dsp:nvSpPr>
        <dsp:cNvPr id="0" name=""/>
        <dsp:cNvSpPr/>
      </dsp:nvSpPr>
      <dsp:spPr>
        <a:xfrm>
          <a:off x="432281" y="1570833"/>
          <a:ext cx="1209670" cy="1209670"/>
        </a:xfrm>
        <a:prstGeom prst="ellipse">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0B7B1B-02FB-4DE3-99B8-0CABC14A32C0}">
      <dsp:nvSpPr>
        <dsp:cNvPr id="0" name=""/>
        <dsp:cNvSpPr/>
      </dsp:nvSpPr>
      <dsp:spPr>
        <a:xfrm rot="10800000">
          <a:off x="1037116" y="3141599"/>
          <a:ext cx="2916864" cy="1209670"/>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31" tIns="60960" rIns="113792" bIns="60960" numCol="1" spcCol="1270" anchor="t" anchorCtr="0">
          <a:noAutofit/>
        </a:bodyPr>
        <a:lstStyle/>
        <a:p>
          <a:pPr marL="0" lvl="0" indent="0" algn="l" defTabSz="711200">
            <a:lnSpc>
              <a:spcPct val="90000"/>
            </a:lnSpc>
            <a:spcBef>
              <a:spcPct val="0"/>
            </a:spcBef>
            <a:spcAft>
              <a:spcPct val="35000"/>
            </a:spcAft>
            <a:buNone/>
          </a:pPr>
          <a:r>
            <a:rPr lang="en-US" sz="1600" kern="1200"/>
            <a:t>Image 3</a:t>
          </a:r>
        </a:p>
        <a:p>
          <a:pPr marL="114300" lvl="1" indent="-114300" algn="l" defTabSz="533400">
            <a:lnSpc>
              <a:spcPct val="90000"/>
            </a:lnSpc>
            <a:spcBef>
              <a:spcPct val="0"/>
            </a:spcBef>
            <a:spcAft>
              <a:spcPct val="15000"/>
            </a:spcAft>
            <a:buChar char="•"/>
          </a:pPr>
          <a:r>
            <a:rPr lang="en-US" sz="1200" kern="1200"/>
            <a:t>5 Landing Page Views</a:t>
          </a:r>
        </a:p>
        <a:p>
          <a:pPr marL="114300" lvl="1" indent="-114300" algn="l" defTabSz="533400">
            <a:lnSpc>
              <a:spcPct val="90000"/>
            </a:lnSpc>
            <a:spcBef>
              <a:spcPct val="0"/>
            </a:spcBef>
            <a:spcAft>
              <a:spcPct val="15000"/>
            </a:spcAft>
            <a:buChar char="•"/>
          </a:pPr>
          <a:r>
            <a:rPr lang="en-US" sz="1200" kern="1200"/>
            <a:t>319 Reach (210 Women, 106 Men)</a:t>
          </a:r>
        </a:p>
        <a:p>
          <a:pPr marL="114300" lvl="1" indent="-114300" algn="l" defTabSz="533400">
            <a:lnSpc>
              <a:spcPct val="90000"/>
            </a:lnSpc>
            <a:spcBef>
              <a:spcPct val="0"/>
            </a:spcBef>
            <a:spcAft>
              <a:spcPct val="15000"/>
            </a:spcAft>
            <a:buChar char="•"/>
          </a:pPr>
          <a:r>
            <a:rPr lang="en-US" sz="1200" kern="1200"/>
            <a:t>4 Relevancy</a:t>
          </a:r>
        </a:p>
      </dsp:txBody>
      <dsp:txXfrm rot="10800000">
        <a:off x="1339533" y="3141599"/>
        <a:ext cx="2614447" cy="1209670"/>
      </dsp:txXfrm>
    </dsp:sp>
    <dsp:sp modelId="{F0469CAC-6F5A-4B16-A3B7-EAA6B66EEE19}">
      <dsp:nvSpPr>
        <dsp:cNvPr id="0" name=""/>
        <dsp:cNvSpPr/>
      </dsp:nvSpPr>
      <dsp:spPr>
        <a:xfrm>
          <a:off x="432281" y="3141599"/>
          <a:ext cx="1209670" cy="1209670"/>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76CFB-EFF1-4501-A86C-D9F0FE5B9EF1}">
      <dsp:nvSpPr>
        <dsp:cNvPr id="0" name=""/>
        <dsp:cNvSpPr/>
      </dsp:nvSpPr>
      <dsp:spPr>
        <a:xfrm>
          <a:off x="0" y="444429"/>
          <a:ext cx="4269205" cy="5953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1338" tIns="291592" rIns="33133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Tie to Thanksgiving Holiday</a:t>
          </a:r>
        </a:p>
      </dsp:txBody>
      <dsp:txXfrm>
        <a:off x="0" y="444429"/>
        <a:ext cx="4269205" cy="595350"/>
      </dsp:txXfrm>
    </dsp:sp>
    <dsp:sp modelId="{0091EA0C-B9DB-40FE-8047-E23D8E942E4F}">
      <dsp:nvSpPr>
        <dsp:cNvPr id="0" name=""/>
        <dsp:cNvSpPr/>
      </dsp:nvSpPr>
      <dsp:spPr>
        <a:xfrm>
          <a:off x="213460" y="237789"/>
          <a:ext cx="2988443"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956" tIns="0" rIns="112956" bIns="0" numCol="1" spcCol="1270" anchor="ctr" anchorCtr="0">
          <a:noAutofit/>
        </a:bodyPr>
        <a:lstStyle/>
        <a:p>
          <a:pPr marL="0" lvl="0" indent="0" algn="l" defTabSz="622300">
            <a:lnSpc>
              <a:spcPct val="90000"/>
            </a:lnSpc>
            <a:spcBef>
              <a:spcPct val="0"/>
            </a:spcBef>
            <a:spcAft>
              <a:spcPct val="35000"/>
            </a:spcAft>
            <a:buNone/>
          </a:pPr>
          <a:r>
            <a:rPr lang="en-US" sz="1400" kern="1200" dirty="0"/>
            <a:t>New Message</a:t>
          </a:r>
        </a:p>
      </dsp:txBody>
      <dsp:txXfrm>
        <a:off x="233635" y="257964"/>
        <a:ext cx="2948093" cy="372930"/>
      </dsp:txXfrm>
    </dsp:sp>
    <dsp:sp modelId="{9D088017-0F7C-40C1-8818-27EA9246C0E9}">
      <dsp:nvSpPr>
        <dsp:cNvPr id="0" name=""/>
        <dsp:cNvSpPr/>
      </dsp:nvSpPr>
      <dsp:spPr>
        <a:xfrm>
          <a:off x="0" y="1322019"/>
          <a:ext cx="4269205" cy="59535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1338" tIns="291592" rIns="33133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4 New, 2 Tested</a:t>
          </a:r>
        </a:p>
      </dsp:txBody>
      <dsp:txXfrm>
        <a:off x="0" y="1322019"/>
        <a:ext cx="4269205" cy="595350"/>
      </dsp:txXfrm>
    </dsp:sp>
    <dsp:sp modelId="{9DE6D79E-7174-4A85-B575-A533160F9704}">
      <dsp:nvSpPr>
        <dsp:cNvPr id="0" name=""/>
        <dsp:cNvSpPr/>
      </dsp:nvSpPr>
      <dsp:spPr>
        <a:xfrm>
          <a:off x="213460" y="1115379"/>
          <a:ext cx="2988443" cy="4132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956" tIns="0" rIns="112956" bIns="0" numCol="1" spcCol="1270" anchor="ctr" anchorCtr="0">
          <a:noAutofit/>
        </a:bodyPr>
        <a:lstStyle/>
        <a:p>
          <a:pPr marL="0" lvl="0" indent="0" algn="l" defTabSz="622300">
            <a:lnSpc>
              <a:spcPct val="90000"/>
            </a:lnSpc>
            <a:spcBef>
              <a:spcPct val="0"/>
            </a:spcBef>
            <a:spcAft>
              <a:spcPct val="35000"/>
            </a:spcAft>
            <a:buNone/>
          </a:pPr>
          <a:r>
            <a:rPr lang="en-US" sz="1400" kern="1200" dirty="0"/>
            <a:t>Similar Images</a:t>
          </a:r>
        </a:p>
      </dsp:txBody>
      <dsp:txXfrm>
        <a:off x="233635" y="1135554"/>
        <a:ext cx="2948093" cy="372930"/>
      </dsp:txXfrm>
    </dsp:sp>
    <dsp:sp modelId="{1506E7AE-4F2E-4096-8F15-571E41BFD51F}">
      <dsp:nvSpPr>
        <dsp:cNvPr id="0" name=""/>
        <dsp:cNvSpPr/>
      </dsp:nvSpPr>
      <dsp:spPr>
        <a:xfrm>
          <a:off x="0" y="2199609"/>
          <a:ext cx="4269205" cy="81585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1338" tIns="291592" rIns="33133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Widened Audience to Washington</a:t>
          </a:r>
        </a:p>
        <a:p>
          <a:pPr marL="114300" lvl="1" indent="-114300" algn="l" defTabSz="622300">
            <a:lnSpc>
              <a:spcPct val="90000"/>
            </a:lnSpc>
            <a:spcBef>
              <a:spcPct val="0"/>
            </a:spcBef>
            <a:spcAft>
              <a:spcPct val="15000"/>
            </a:spcAft>
            <a:buChar char="•"/>
          </a:pPr>
          <a:r>
            <a:rPr lang="en-US" sz="1400" kern="1200" dirty="0"/>
            <a:t>Went Beyond 10 Initial Geo-Targeted Zip Codes</a:t>
          </a:r>
        </a:p>
      </dsp:txBody>
      <dsp:txXfrm>
        <a:off x="0" y="2199609"/>
        <a:ext cx="4269205" cy="815850"/>
      </dsp:txXfrm>
    </dsp:sp>
    <dsp:sp modelId="{FAD5CC52-CBBF-4A37-BBB0-A4F5F9D24328}">
      <dsp:nvSpPr>
        <dsp:cNvPr id="0" name=""/>
        <dsp:cNvSpPr/>
      </dsp:nvSpPr>
      <dsp:spPr>
        <a:xfrm>
          <a:off x="213460" y="1992969"/>
          <a:ext cx="2988443" cy="4132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956" tIns="0" rIns="112956" bIns="0" numCol="1" spcCol="1270" anchor="ctr" anchorCtr="0">
          <a:noAutofit/>
        </a:bodyPr>
        <a:lstStyle/>
        <a:p>
          <a:pPr marL="0" lvl="0" indent="0" algn="l" defTabSz="622300">
            <a:lnSpc>
              <a:spcPct val="90000"/>
            </a:lnSpc>
            <a:spcBef>
              <a:spcPct val="0"/>
            </a:spcBef>
            <a:spcAft>
              <a:spcPct val="35000"/>
            </a:spcAft>
            <a:buNone/>
          </a:pPr>
          <a:r>
            <a:rPr lang="en-US" sz="1400" kern="1200" dirty="0"/>
            <a:t>Washington Audience</a:t>
          </a:r>
        </a:p>
      </dsp:txBody>
      <dsp:txXfrm>
        <a:off x="233635" y="2013144"/>
        <a:ext cx="2948093" cy="372930"/>
      </dsp:txXfrm>
    </dsp:sp>
    <dsp:sp modelId="{632DD29D-D852-48F7-822F-1AB775F4457B}">
      <dsp:nvSpPr>
        <dsp:cNvPr id="0" name=""/>
        <dsp:cNvSpPr/>
      </dsp:nvSpPr>
      <dsp:spPr>
        <a:xfrm>
          <a:off x="0" y="3297699"/>
          <a:ext cx="4269205" cy="81585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1338" tIns="291592" rIns="33133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1,300-8,100 Reach</a:t>
          </a:r>
        </a:p>
        <a:p>
          <a:pPr marL="114300" lvl="1" indent="-114300" algn="l" defTabSz="622300">
            <a:lnSpc>
              <a:spcPct val="90000"/>
            </a:lnSpc>
            <a:spcBef>
              <a:spcPct val="0"/>
            </a:spcBef>
            <a:spcAft>
              <a:spcPct val="15000"/>
            </a:spcAft>
            <a:buChar char="•"/>
          </a:pPr>
          <a:r>
            <a:rPr lang="en-US" sz="1400" kern="1200" dirty="0"/>
            <a:t>33-200 Landing Page Views</a:t>
          </a:r>
        </a:p>
      </dsp:txBody>
      <dsp:txXfrm>
        <a:off x="0" y="3297699"/>
        <a:ext cx="4269205" cy="815850"/>
      </dsp:txXfrm>
    </dsp:sp>
    <dsp:sp modelId="{9CA2637B-89DF-44FF-B6F3-53EB593D2307}">
      <dsp:nvSpPr>
        <dsp:cNvPr id="0" name=""/>
        <dsp:cNvSpPr/>
      </dsp:nvSpPr>
      <dsp:spPr>
        <a:xfrm>
          <a:off x="213460" y="3091059"/>
          <a:ext cx="2988443" cy="413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956" tIns="0" rIns="112956" bIns="0" numCol="1" spcCol="1270" anchor="ctr" anchorCtr="0">
          <a:noAutofit/>
        </a:bodyPr>
        <a:lstStyle/>
        <a:p>
          <a:pPr marL="0" lvl="0" indent="0" algn="l" defTabSz="622300">
            <a:lnSpc>
              <a:spcPct val="90000"/>
            </a:lnSpc>
            <a:spcBef>
              <a:spcPct val="0"/>
            </a:spcBef>
            <a:spcAft>
              <a:spcPct val="35000"/>
            </a:spcAft>
            <a:buNone/>
          </a:pPr>
          <a:r>
            <a:rPr lang="en-US" sz="1400" kern="1200" dirty="0"/>
            <a:t>Traffic Objective / Prediction</a:t>
          </a:r>
        </a:p>
      </dsp:txBody>
      <dsp:txXfrm>
        <a:off x="233635" y="3111234"/>
        <a:ext cx="2948093" cy="37293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988E3-F241-46E9-9C04-E6A669C275AE}">
      <dsp:nvSpPr>
        <dsp:cNvPr id="0" name=""/>
        <dsp:cNvSpPr/>
      </dsp:nvSpPr>
      <dsp:spPr>
        <a:xfrm>
          <a:off x="107621" y="430427"/>
          <a:ext cx="1442834" cy="1026737"/>
        </a:xfrm>
        <a:prstGeom prst="frame">
          <a:avLst>
            <a:gd name="adj1" fmla="val 5450"/>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A4D84-27E9-40C0-9AEB-67BCA1A197C5}">
      <dsp:nvSpPr>
        <dsp:cNvPr id="0" name=""/>
        <dsp:cNvSpPr/>
      </dsp:nvSpPr>
      <dsp:spPr>
        <a:xfrm>
          <a:off x="107621" y="1794759"/>
          <a:ext cx="1442834" cy="1026737"/>
        </a:xfrm>
        <a:prstGeom prst="frame">
          <a:avLst>
            <a:gd name="adj1" fmla="val 5450"/>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C07BC1-E1E4-48BA-B24C-E3026A24ACC5}">
      <dsp:nvSpPr>
        <dsp:cNvPr id="0" name=""/>
        <dsp:cNvSpPr/>
      </dsp:nvSpPr>
      <dsp:spPr>
        <a:xfrm>
          <a:off x="107621" y="3159090"/>
          <a:ext cx="1442834" cy="1026737"/>
        </a:xfrm>
        <a:prstGeom prst="frame">
          <a:avLst>
            <a:gd name="adj1" fmla="val 5450"/>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DEB4A-1D1A-437A-B997-F6000EBB42A6}">
      <dsp:nvSpPr>
        <dsp:cNvPr id="0" name=""/>
        <dsp:cNvSpPr/>
      </dsp:nvSpPr>
      <dsp:spPr>
        <a:xfrm>
          <a:off x="52145" y="307403"/>
          <a:ext cx="1387359" cy="971203"/>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857993-CC43-4F80-ADCC-03B15078FA79}">
      <dsp:nvSpPr>
        <dsp:cNvPr id="0" name=""/>
        <dsp:cNvSpPr/>
      </dsp:nvSpPr>
      <dsp:spPr>
        <a:xfrm>
          <a:off x="164029" y="1278952"/>
          <a:ext cx="1330951" cy="12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19050" rIns="50800" bIns="19050" numCol="1" spcCol="1270" anchor="ctr" anchorCtr="0">
          <a:noAutofit/>
        </a:bodyPr>
        <a:lstStyle/>
        <a:p>
          <a:pPr marL="0" lvl="0" indent="0" algn="l" defTabSz="222250">
            <a:lnSpc>
              <a:spcPct val="90000"/>
            </a:lnSpc>
            <a:spcBef>
              <a:spcPct val="0"/>
            </a:spcBef>
            <a:spcAft>
              <a:spcPct val="35000"/>
            </a:spcAft>
            <a:buNone/>
          </a:pPr>
          <a:r>
            <a:rPr lang="en-US" sz="500" kern="1200"/>
            <a:t>1</a:t>
          </a:r>
        </a:p>
      </dsp:txBody>
      <dsp:txXfrm>
        <a:off x="164029" y="1278952"/>
        <a:ext cx="1330951" cy="121874"/>
      </dsp:txXfrm>
    </dsp:sp>
    <dsp:sp modelId="{055F5C49-CA58-4C1A-B126-4DB56F314054}">
      <dsp:nvSpPr>
        <dsp:cNvPr id="0" name=""/>
        <dsp:cNvSpPr/>
      </dsp:nvSpPr>
      <dsp:spPr>
        <a:xfrm>
          <a:off x="1609195" y="430427"/>
          <a:ext cx="659648" cy="1026737"/>
        </a:xfrm>
        <a:prstGeom prst="rect">
          <a:avLst/>
        </a:prstGeom>
        <a:noFill/>
        <a:ln>
          <a:noFill/>
        </a:ln>
        <a:effectLst/>
      </dsp:spPr>
      <dsp:style>
        <a:lnRef idx="0">
          <a:scrgbClr r="0" g="0" b="0"/>
        </a:lnRef>
        <a:fillRef idx="0">
          <a:scrgbClr r="0" g="0" b="0"/>
        </a:fillRef>
        <a:effectRef idx="0">
          <a:scrgbClr r="0" g="0" b="0"/>
        </a:effectRef>
        <a:fontRef idx="minor"/>
      </dsp:style>
    </dsp:sp>
    <dsp:sp modelId="{6EFD6DDB-6AEB-4CFE-A70A-1A1FC2EBD836}">
      <dsp:nvSpPr>
        <dsp:cNvPr id="0" name=""/>
        <dsp:cNvSpPr/>
      </dsp:nvSpPr>
      <dsp:spPr>
        <a:xfrm>
          <a:off x="2553510" y="430427"/>
          <a:ext cx="1442834" cy="1026737"/>
        </a:xfrm>
        <a:prstGeom prst="frame">
          <a:avLst>
            <a:gd name="adj1" fmla="val 5450"/>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71C978-DE13-4415-B128-9354B4C43085}">
      <dsp:nvSpPr>
        <dsp:cNvPr id="0" name=""/>
        <dsp:cNvSpPr/>
      </dsp:nvSpPr>
      <dsp:spPr>
        <a:xfrm>
          <a:off x="52145" y="1671734"/>
          <a:ext cx="1387359" cy="971203"/>
        </a:xfrm>
        <a:prstGeom prst="rect">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15FF97-2B84-4E66-93A0-439DF025B0A9}">
      <dsp:nvSpPr>
        <dsp:cNvPr id="0" name=""/>
        <dsp:cNvSpPr/>
      </dsp:nvSpPr>
      <dsp:spPr>
        <a:xfrm>
          <a:off x="164029" y="2643283"/>
          <a:ext cx="1330951" cy="12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19050" rIns="50800" bIns="19050" numCol="1" spcCol="1270" anchor="ctr" anchorCtr="0">
          <a:noAutofit/>
        </a:bodyPr>
        <a:lstStyle/>
        <a:p>
          <a:pPr marL="0" lvl="0" indent="0" algn="l" defTabSz="222250">
            <a:lnSpc>
              <a:spcPct val="90000"/>
            </a:lnSpc>
            <a:spcBef>
              <a:spcPct val="0"/>
            </a:spcBef>
            <a:spcAft>
              <a:spcPct val="35000"/>
            </a:spcAft>
            <a:buNone/>
          </a:pPr>
          <a:r>
            <a:rPr lang="en-US" sz="500" kern="1200"/>
            <a:t>2</a:t>
          </a:r>
        </a:p>
      </dsp:txBody>
      <dsp:txXfrm>
        <a:off x="164029" y="2643283"/>
        <a:ext cx="1330951" cy="121874"/>
      </dsp:txXfrm>
    </dsp:sp>
    <dsp:sp modelId="{193D8D8F-FEDD-430D-9955-0BE82F3F3576}">
      <dsp:nvSpPr>
        <dsp:cNvPr id="0" name=""/>
        <dsp:cNvSpPr/>
      </dsp:nvSpPr>
      <dsp:spPr>
        <a:xfrm>
          <a:off x="1609195" y="1794759"/>
          <a:ext cx="659648" cy="1026737"/>
        </a:xfrm>
        <a:prstGeom prst="rect">
          <a:avLst/>
        </a:prstGeom>
        <a:noFill/>
        <a:ln>
          <a:noFill/>
        </a:ln>
        <a:effectLst/>
      </dsp:spPr>
      <dsp:style>
        <a:lnRef idx="0">
          <a:scrgbClr r="0" g="0" b="0"/>
        </a:lnRef>
        <a:fillRef idx="0">
          <a:scrgbClr r="0" g="0" b="0"/>
        </a:fillRef>
        <a:effectRef idx="0">
          <a:scrgbClr r="0" g="0" b="0"/>
        </a:effectRef>
        <a:fontRef idx="minor"/>
      </dsp:style>
    </dsp:sp>
    <dsp:sp modelId="{95E1C261-EB74-408D-B733-688F9687B104}">
      <dsp:nvSpPr>
        <dsp:cNvPr id="0" name=""/>
        <dsp:cNvSpPr/>
      </dsp:nvSpPr>
      <dsp:spPr>
        <a:xfrm>
          <a:off x="2553510" y="1794759"/>
          <a:ext cx="1442834" cy="1026737"/>
        </a:xfrm>
        <a:prstGeom prst="frame">
          <a:avLst>
            <a:gd name="adj1" fmla="val 5450"/>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E8EED9-10D3-4DBF-8861-7B5CC1509707}">
      <dsp:nvSpPr>
        <dsp:cNvPr id="0" name=""/>
        <dsp:cNvSpPr/>
      </dsp:nvSpPr>
      <dsp:spPr>
        <a:xfrm>
          <a:off x="52145" y="3036065"/>
          <a:ext cx="1387359" cy="971203"/>
        </a:xfrm>
        <a:prstGeom prst="rect">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15652F-AB58-4A91-8F62-BDFF828C63D8}">
      <dsp:nvSpPr>
        <dsp:cNvPr id="0" name=""/>
        <dsp:cNvSpPr/>
      </dsp:nvSpPr>
      <dsp:spPr>
        <a:xfrm>
          <a:off x="164029" y="4007614"/>
          <a:ext cx="1330951" cy="12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19050" rIns="50800" bIns="19050" numCol="1" spcCol="1270" anchor="ctr" anchorCtr="0">
          <a:noAutofit/>
        </a:bodyPr>
        <a:lstStyle/>
        <a:p>
          <a:pPr marL="0" lvl="0" indent="0" algn="l" defTabSz="222250">
            <a:lnSpc>
              <a:spcPct val="90000"/>
            </a:lnSpc>
            <a:spcBef>
              <a:spcPct val="0"/>
            </a:spcBef>
            <a:spcAft>
              <a:spcPct val="35000"/>
            </a:spcAft>
            <a:buNone/>
          </a:pPr>
          <a:r>
            <a:rPr lang="en-US" sz="500" kern="1200"/>
            <a:t>3</a:t>
          </a:r>
        </a:p>
      </dsp:txBody>
      <dsp:txXfrm>
        <a:off x="164029" y="4007614"/>
        <a:ext cx="1330951" cy="121874"/>
      </dsp:txXfrm>
    </dsp:sp>
    <dsp:sp modelId="{3CEEAB94-0DC8-4E6C-8163-0DCF9B80AE7A}">
      <dsp:nvSpPr>
        <dsp:cNvPr id="0" name=""/>
        <dsp:cNvSpPr/>
      </dsp:nvSpPr>
      <dsp:spPr>
        <a:xfrm>
          <a:off x="1609195" y="3159090"/>
          <a:ext cx="659648" cy="1026737"/>
        </a:xfrm>
        <a:prstGeom prst="rect">
          <a:avLst/>
        </a:prstGeom>
        <a:noFill/>
        <a:ln>
          <a:noFill/>
        </a:ln>
        <a:effectLst/>
      </dsp:spPr>
      <dsp:style>
        <a:lnRef idx="0">
          <a:scrgbClr r="0" g="0" b="0"/>
        </a:lnRef>
        <a:fillRef idx="0">
          <a:scrgbClr r="0" g="0" b="0"/>
        </a:fillRef>
        <a:effectRef idx="0">
          <a:scrgbClr r="0" g="0" b="0"/>
        </a:effectRef>
        <a:fontRef idx="minor"/>
      </dsp:style>
    </dsp:sp>
    <dsp:sp modelId="{0B7296D2-3165-4AC5-B90B-1A1E0C0ADBFC}">
      <dsp:nvSpPr>
        <dsp:cNvPr id="0" name=""/>
        <dsp:cNvSpPr/>
      </dsp:nvSpPr>
      <dsp:spPr>
        <a:xfrm>
          <a:off x="2553510" y="3159090"/>
          <a:ext cx="1442834" cy="1026737"/>
        </a:xfrm>
        <a:prstGeom prst="frame">
          <a:avLst>
            <a:gd name="adj1" fmla="val 5450"/>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A60C1F-284B-43CA-AA93-A5E00C7CFDD5}">
      <dsp:nvSpPr>
        <dsp:cNvPr id="0" name=""/>
        <dsp:cNvSpPr/>
      </dsp:nvSpPr>
      <dsp:spPr>
        <a:xfrm>
          <a:off x="2498034" y="307403"/>
          <a:ext cx="1387359" cy="971203"/>
        </a:xfrm>
        <a:prstGeom prst="rect">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B3382F-CABD-42B1-A058-D3D9011C8E3D}">
      <dsp:nvSpPr>
        <dsp:cNvPr id="0" name=""/>
        <dsp:cNvSpPr/>
      </dsp:nvSpPr>
      <dsp:spPr>
        <a:xfrm>
          <a:off x="2609918" y="1278952"/>
          <a:ext cx="1330951" cy="12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19050" rIns="50800" bIns="19050" numCol="1" spcCol="1270" anchor="ctr" anchorCtr="0">
          <a:noAutofit/>
        </a:bodyPr>
        <a:lstStyle/>
        <a:p>
          <a:pPr marL="0" lvl="0" indent="0" algn="l" defTabSz="222250">
            <a:lnSpc>
              <a:spcPct val="90000"/>
            </a:lnSpc>
            <a:spcBef>
              <a:spcPct val="0"/>
            </a:spcBef>
            <a:spcAft>
              <a:spcPct val="35000"/>
            </a:spcAft>
            <a:buNone/>
          </a:pPr>
          <a:r>
            <a:rPr lang="en-US" sz="500" kern="1200"/>
            <a:t>4</a:t>
          </a:r>
        </a:p>
      </dsp:txBody>
      <dsp:txXfrm>
        <a:off x="2609918" y="1278952"/>
        <a:ext cx="1330951" cy="121874"/>
      </dsp:txXfrm>
    </dsp:sp>
    <dsp:sp modelId="{419A8CB2-E371-4131-8319-442026F3BB63}">
      <dsp:nvSpPr>
        <dsp:cNvPr id="0" name=""/>
        <dsp:cNvSpPr/>
      </dsp:nvSpPr>
      <dsp:spPr>
        <a:xfrm>
          <a:off x="4055084" y="430427"/>
          <a:ext cx="659648" cy="1026737"/>
        </a:xfrm>
        <a:prstGeom prst="rect">
          <a:avLst/>
        </a:prstGeom>
        <a:noFill/>
        <a:ln>
          <a:noFill/>
        </a:ln>
        <a:effectLst/>
      </dsp:spPr>
      <dsp:style>
        <a:lnRef idx="0">
          <a:scrgbClr r="0" g="0" b="0"/>
        </a:lnRef>
        <a:fillRef idx="0">
          <a:scrgbClr r="0" g="0" b="0"/>
        </a:fillRef>
        <a:effectRef idx="0">
          <a:scrgbClr r="0" g="0" b="0"/>
        </a:effectRef>
        <a:fontRef idx="minor"/>
      </dsp:style>
    </dsp:sp>
    <dsp:sp modelId="{006CC9C3-BE87-4976-BECF-6CEB1C67C141}">
      <dsp:nvSpPr>
        <dsp:cNvPr id="0" name=""/>
        <dsp:cNvSpPr/>
      </dsp:nvSpPr>
      <dsp:spPr>
        <a:xfrm>
          <a:off x="2498034" y="1671734"/>
          <a:ext cx="1387359" cy="971203"/>
        </a:xfrm>
        <a:prstGeom prst="rect">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D87893-5159-45A7-BE51-16A035215A4F}">
      <dsp:nvSpPr>
        <dsp:cNvPr id="0" name=""/>
        <dsp:cNvSpPr/>
      </dsp:nvSpPr>
      <dsp:spPr>
        <a:xfrm>
          <a:off x="2609918" y="2643283"/>
          <a:ext cx="1330951" cy="12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19050" rIns="50800" bIns="19050" numCol="1" spcCol="1270" anchor="ctr" anchorCtr="0">
          <a:noAutofit/>
        </a:bodyPr>
        <a:lstStyle/>
        <a:p>
          <a:pPr marL="0" lvl="0" indent="0" algn="l" defTabSz="222250">
            <a:lnSpc>
              <a:spcPct val="90000"/>
            </a:lnSpc>
            <a:spcBef>
              <a:spcPct val="0"/>
            </a:spcBef>
            <a:spcAft>
              <a:spcPct val="35000"/>
            </a:spcAft>
            <a:buNone/>
          </a:pPr>
          <a:r>
            <a:rPr lang="en-US" sz="500" kern="1200"/>
            <a:t>5</a:t>
          </a:r>
        </a:p>
      </dsp:txBody>
      <dsp:txXfrm>
        <a:off x="2609918" y="2643283"/>
        <a:ext cx="1330951" cy="121874"/>
      </dsp:txXfrm>
    </dsp:sp>
    <dsp:sp modelId="{DF6830D7-DC45-4695-9F5E-2EFA280E1283}">
      <dsp:nvSpPr>
        <dsp:cNvPr id="0" name=""/>
        <dsp:cNvSpPr/>
      </dsp:nvSpPr>
      <dsp:spPr>
        <a:xfrm>
          <a:off x="4055084" y="1794759"/>
          <a:ext cx="659648" cy="1026737"/>
        </a:xfrm>
        <a:prstGeom prst="rect">
          <a:avLst/>
        </a:prstGeom>
        <a:noFill/>
        <a:ln>
          <a:noFill/>
        </a:ln>
        <a:effectLst/>
      </dsp:spPr>
      <dsp:style>
        <a:lnRef idx="0">
          <a:scrgbClr r="0" g="0" b="0"/>
        </a:lnRef>
        <a:fillRef idx="0">
          <a:scrgbClr r="0" g="0" b="0"/>
        </a:fillRef>
        <a:effectRef idx="0">
          <a:scrgbClr r="0" g="0" b="0"/>
        </a:effectRef>
        <a:fontRef idx="minor"/>
      </dsp:style>
    </dsp:sp>
    <dsp:sp modelId="{D648BC44-ACB3-40BB-A5CE-B5862EF64406}">
      <dsp:nvSpPr>
        <dsp:cNvPr id="0" name=""/>
        <dsp:cNvSpPr/>
      </dsp:nvSpPr>
      <dsp:spPr>
        <a:xfrm>
          <a:off x="2498034" y="3036065"/>
          <a:ext cx="1387359" cy="971203"/>
        </a:xfrm>
        <a:prstGeom prst="rect">
          <a:avLst/>
        </a:prstGeom>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2E8FCC-58E3-4FE4-9F55-809441B7C621}">
      <dsp:nvSpPr>
        <dsp:cNvPr id="0" name=""/>
        <dsp:cNvSpPr/>
      </dsp:nvSpPr>
      <dsp:spPr>
        <a:xfrm>
          <a:off x="2609918" y="4007614"/>
          <a:ext cx="1330951" cy="12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19050" rIns="50800" bIns="19050" numCol="1" spcCol="1270" anchor="ctr" anchorCtr="0">
          <a:noAutofit/>
        </a:bodyPr>
        <a:lstStyle/>
        <a:p>
          <a:pPr marL="0" lvl="0" indent="0" algn="l" defTabSz="222250">
            <a:lnSpc>
              <a:spcPct val="90000"/>
            </a:lnSpc>
            <a:spcBef>
              <a:spcPct val="0"/>
            </a:spcBef>
            <a:spcAft>
              <a:spcPct val="35000"/>
            </a:spcAft>
            <a:buNone/>
          </a:pPr>
          <a:r>
            <a:rPr lang="en-US" sz="500" kern="1200"/>
            <a:t>6</a:t>
          </a:r>
        </a:p>
      </dsp:txBody>
      <dsp:txXfrm>
        <a:off x="2609918" y="4007614"/>
        <a:ext cx="1330951" cy="121874"/>
      </dsp:txXfrm>
    </dsp:sp>
    <dsp:sp modelId="{0489B1BC-D6DA-406B-BDBE-5B2F75CB66B2}">
      <dsp:nvSpPr>
        <dsp:cNvPr id="0" name=""/>
        <dsp:cNvSpPr/>
      </dsp:nvSpPr>
      <dsp:spPr>
        <a:xfrm>
          <a:off x="4055084" y="3159090"/>
          <a:ext cx="659648" cy="102673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5E4F3-BFEE-4C51-BF27-B9DF8DC21C2F}">
      <dsp:nvSpPr>
        <dsp:cNvPr id="0" name=""/>
        <dsp:cNvSpPr/>
      </dsp:nvSpPr>
      <dsp:spPr>
        <a:xfrm>
          <a:off x="0" y="0"/>
          <a:ext cx="9334179" cy="1671637"/>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DB311E-7E9A-4E43-8F80-76EB5DA36F25}">
      <dsp:nvSpPr>
        <dsp:cNvPr id="0" name=""/>
        <dsp:cNvSpPr/>
      </dsp:nvSpPr>
      <dsp:spPr>
        <a:xfrm>
          <a:off x="281096" y="222885"/>
          <a:ext cx="1349536" cy="122586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24E11-202F-4F12-ADA1-C6C3B45885D5}">
      <dsp:nvSpPr>
        <dsp:cNvPr id="0" name=""/>
        <dsp:cNvSpPr/>
      </dsp:nvSpPr>
      <dsp:spPr>
        <a:xfrm rot="10800000">
          <a:off x="281096" y="1671637"/>
          <a:ext cx="1349536" cy="2043112"/>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a:t>Image 1</a:t>
          </a:r>
        </a:p>
        <a:p>
          <a:pPr marL="57150" lvl="1" indent="-57150" algn="l" defTabSz="488950">
            <a:lnSpc>
              <a:spcPct val="90000"/>
            </a:lnSpc>
            <a:spcBef>
              <a:spcPct val="0"/>
            </a:spcBef>
            <a:spcAft>
              <a:spcPct val="15000"/>
            </a:spcAft>
            <a:buChar char="•"/>
          </a:pPr>
          <a:r>
            <a:rPr lang="en-US" sz="1100" kern="1200" dirty="0"/>
            <a:t>6 Landing Page Views</a:t>
          </a:r>
        </a:p>
        <a:p>
          <a:pPr marL="57150" lvl="1" indent="-57150" algn="l" defTabSz="488950">
            <a:lnSpc>
              <a:spcPct val="90000"/>
            </a:lnSpc>
            <a:spcBef>
              <a:spcPct val="0"/>
            </a:spcBef>
            <a:spcAft>
              <a:spcPct val="15000"/>
            </a:spcAft>
            <a:buChar char="•"/>
          </a:pPr>
          <a:r>
            <a:rPr lang="en-US" sz="1100" kern="1200" dirty="0"/>
            <a:t>885 Reach (418 Women, 460 Men)</a:t>
          </a:r>
        </a:p>
        <a:p>
          <a:pPr marL="57150" lvl="1" indent="-57150" algn="l" defTabSz="488950">
            <a:lnSpc>
              <a:spcPct val="90000"/>
            </a:lnSpc>
            <a:spcBef>
              <a:spcPct val="0"/>
            </a:spcBef>
            <a:spcAft>
              <a:spcPct val="15000"/>
            </a:spcAft>
            <a:buChar char="•"/>
          </a:pPr>
          <a:r>
            <a:rPr lang="en-US" sz="1100" kern="1200" dirty="0"/>
            <a:t>7 Relevancy</a:t>
          </a:r>
        </a:p>
      </dsp:txBody>
      <dsp:txXfrm rot="10800000">
        <a:off x="322599" y="1671637"/>
        <a:ext cx="1266530" cy="2001609"/>
      </dsp:txXfrm>
    </dsp:sp>
    <dsp:sp modelId="{FDDB9C65-0D96-4BF3-807F-08ED4E03346E}">
      <dsp:nvSpPr>
        <dsp:cNvPr id="0" name=""/>
        <dsp:cNvSpPr/>
      </dsp:nvSpPr>
      <dsp:spPr>
        <a:xfrm>
          <a:off x="1765586" y="222885"/>
          <a:ext cx="1349536" cy="122586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647B04-F54A-487E-9FF7-A28B2F65FE1A}">
      <dsp:nvSpPr>
        <dsp:cNvPr id="0" name=""/>
        <dsp:cNvSpPr/>
      </dsp:nvSpPr>
      <dsp:spPr>
        <a:xfrm rot="10800000">
          <a:off x="1765586" y="1671637"/>
          <a:ext cx="1349536" cy="2043112"/>
        </a:xfrm>
        <a:prstGeom prst="round2SameRect">
          <a:avLst>
            <a:gd name="adj1" fmla="val 10500"/>
            <a:gd name="adj2" fmla="val 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a:t>Image 2</a:t>
          </a:r>
        </a:p>
        <a:p>
          <a:pPr marL="57150" lvl="1" indent="-57150" algn="l" defTabSz="488950">
            <a:lnSpc>
              <a:spcPct val="90000"/>
            </a:lnSpc>
            <a:spcBef>
              <a:spcPct val="0"/>
            </a:spcBef>
            <a:spcAft>
              <a:spcPct val="15000"/>
            </a:spcAft>
            <a:buChar char="•"/>
          </a:pPr>
          <a:r>
            <a:rPr lang="en-US" sz="1100" kern="1200" dirty="0"/>
            <a:t>0 Landing Page Views (Inactive)</a:t>
          </a:r>
        </a:p>
        <a:p>
          <a:pPr marL="57150" lvl="1" indent="-57150" algn="l" defTabSz="488950">
            <a:lnSpc>
              <a:spcPct val="90000"/>
            </a:lnSpc>
            <a:spcBef>
              <a:spcPct val="0"/>
            </a:spcBef>
            <a:spcAft>
              <a:spcPct val="15000"/>
            </a:spcAft>
            <a:buChar char="•"/>
          </a:pPr>
          <a:r>
            <a:rPr lang="en-US" sz="1100" kern="1200" dirty="0"/>
            <a:t>245 Reach (118 Women, 123 Men)</a:t>
          </a:r>
        </a:p>
        <a:p>
          <a:pPr marL="57150" lvl="1" indent="-57150" algn="l" defTabSz="488950">
            <a:lnSpc>
              <a:spcPct val="90000"/>
            </a:lnSpc>
            <a:spcBef>
              <a:spcPct val="0"/>
            </a:spcBef>
            <a:spcAft>
              <a:spcPct val="15000"/>
            </a:spcAft>
            <a:buChar char="•"/>
          </a:pPr>
          <a:r>
            <a:rPr lang="en-US" sz="1100" kern="1200" dirty="0"/>
            <a:t>-- Relevancy</a:t>
          </a:r>
        </a:p>
        <a:p>
          <a:pPr marL="57150" lvl="1" indent="-57150" algn="l" defTabSz="488950">
            <a:lnSpc>
              <a:spcPct val="90000"/>
            </a:lnSpc>
            <a:spcBef>
              <a:spcPct val="0"/>
            </a:spcBef>
            <a:spcAft>
              <a:spcPct val="15000"/>
            </a:spcAft>
            <a:buChar char="•"/>
          </a:pPr>
          <a:endParaRPr lang="en-US" sz="1100" kern="1200" dirty="0"/>
        </a:p>
        <a:p>
          <a:pPr marL="57150" lvl="1" indent="-57150" algn="ctr" defTabSz="488950">
            <a:lnSpc>
              <a:spcPct val="90000"/>
            </a:lnSpc>
            <a:spcBef>
              <a:spcPct val="0"/>
            </a:spcBef>
            <a:spcAft>
              <a:spcPct val="15000"/>
            </a:spcAft>
            <a:buNone/>
          </a:pPr>
          <a:r>
            <a:rPr lang="en-US" sz="1100" kern="1200" dirty="0"/>
            <a:t>TURNED OFF</a:t>
          </a:r>
        </a:p>
      </dsp:txBody>
      <dsp:txXfrm rot="10800000">
        <a:off x="1807089" y="1671637"/>
        <a:ext cx="1266530" cy="2001609"/>
      </dsp:txXfrm>
    </dsp:sp>
    <dsp:sp modelId="{C7CF7829-8002-4BD9-A7BB-3C00E9349141}">
      <dsp:nvSpPr>
        <dsp:cNvPr id="0" name=""/>
        <dsp:cNvSpPr/>
      </dsp:nvSpPr>
      <dsp:spPr>
        <a:xfrm>
          <a:off x="3250076" y="222885"/>
          <a:ext cx="1349536" cy="122586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F13881-C346-43F9-95AA-74EB02D19588}">
      <dsp:nvSpPr>
        <dsp:cNvPr id="0" name=""/>
        <dsp:cNvSpPr/>
      </dsp:nvSpPr>
      <dsp:spPr>
        <a:xfrm rot="10800000">
          <a:off x="3250076" y="1671637"/>
          <a:ext cx="1349536" cy="2043112"/>
        </a:xfrm>
        <a:prstGeom prst="round2SameRect">
          <a:avLst>
            <a:gd name="adj1" fmla="val 10500"/>
            <a:gd name="adj2" fmla="val 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dirty="0"/>
            <a:t>Image 3</a:t>
          </a:r>
        </a:p>
        <a:p>
          <a:pPr marL="57150" lvl="1" indent="-57150" algn="l" defTabSz="488950">
            <a:lnSpc>
              <a:spcPct val="90000"/>
            </a:lnSpc>
            <a:spcBef>
              <a:spcPct val="0"/>
            </a:spcBef>
            <a:spcAft>
              <a:spcPct val="15000"/>
            </a:spcAft>
            <a:buChar char="•"/>
          </a:pPr>
          <a:r>
            <a:rPr lang="en-US" sz="1100" kern="1200" dirty="0"/>
            <a:t>17 Landing Page Views</a:t>
          </a:r>
        </a:p>
        <a:p>
          <a:pPr marL="57150" lvl="1" indent="-57150" algn="l" defTabSz="488950">
            <a:lnSpc>
              <a:spcPct val="90000"/>
            </a:lnSpc>
            <a:spcBef>
              <a:spcPct val="0"/>
            </a:spcBef>
            <a:spcAft>
              <a:spcPct val="15000"/>
            </a:spcAft>
            <a:buChar char="•"/>
          </a:pPr>
          <a:r>
            <a:rPr lang="en-US" sz="1100" kern="1200" dirty="0"/>
            <a:t>1,141 Reach (703 Women, 427 Men)</a:t>
          </a:r>
        </a:p>
        <a:p>
          <a:pPr marL="57150" lvl="1" indent="-57150" algn="l" defTabSz="488950">
            <a:lnSpc>
              <a:spcPct val="90000"/>
            </a:lnSpc>
            <a:spcBef>
              <a:spcPct val="0"/>
            </a:spcBef>
            <a:spcAft>
              <a:spcPct val="15000"/>
            </a:spcAft>
            <a:buChar char="•"/>
          </a:pPr>
          <a:r>
            <a:rPr lang="en-US" sz="1100" kern="1200" dirty="0"/>
            <a:t>6 Relevancy</a:t>
          </a:r>
        </a:p>
      </dsp:txBody>
      <dsp:txXfrm rot="10800000">
        <a:off x="3291579" y="1671637"/>
        <a:ext cx="1266530" cy="2001609"/>
      </dsp:txXfrm>
    </dsp:sp>
    <dsp:sp modelId="{07D050E9-642B-4A2B-9EC9-B411C35FEF34}">
      <dsp:nvSpPr>
        <dsp:cNvPr id="0" name=""/>
        <dsp:cNvSpPr/>
      </dsp:nvSpPr>
      <dsp:spPr>
        <a:xfrm>
          <a:off x="4734566" y="222885"/>
          <a:ext cx="1349536" cy="122586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A99B17-54D7-4245-8928-DF9608C4FBF6}">
      <dsp:nvSpPr>
        <dsp:cNvPr id="0" name=""/>
        <dsp:cNvSpPr/>
      </dsp:nvSpPr>
      <dsp:spPr>
        <a:xfrm rot="10800000">
          <a:off x="4734566" y="1671637"/>
          <a:ext cx="1349536" cy="2043112"/>
        </a:xfrm>
        <a:prstGeom prst="round2SameRect">
          <a:avLst>
            <a:gd name="adj1" fmla="val 10500"/>
            <a:gd name="adj2" fmla="val 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a:t>Image 4</a:t>
          </a:r>
        </a:p>
        <a:p>
          <a:pPr marL="57150" lvl="1" indent="-57150" algn="l" defTabSz="488950">
            <a:lnSpc>
              <a:spcPct val="90000"/>
            </a:lnSpc>
            <a:spcBef>
              <a:spcPct val="0"/>
            </a:spcBef>
            <a:spcAft>
              <a:spcPct val="15000"/>
            </a:spcAft>
            <a:buChar char="•"/>
          </a:pPr>
          <a:r>
            <a:rPr lang="en-US" sz="1100" kern="1200" dirty="0"/>
            <a:t>1 Landing Page View (Inactive)</a:t>
          </a:r>
        </a:p>
        <a:p>
          <a:pPr marL="57150" lvl="1" indent="-57150" algn="l" defTabSz="488950">
            <a:lnSpc>
              <a:spcPct val="90000"/>
            </a:lnSpc>
            <a:spcBef>
              <a:spcPct val="0"/>
            </a:spcBef>
            <a:spcAft>
              <a:spcPct val="15000"/>
            </a:spcAft>
            <a:buChar char="•"/>
          </a:pPr>
          <a:r>
            <a:rPr lang="en-US" sz="1100" kern="1200" dirty="0"/>
            <a:t>139 Reach (76 Women, 63 Men)</a:t>
          </a:r>
        </a:p>
        <a:p>
          <a:pPr marL="57150" lvl="1" indent="-57150" algn="l" defTabSz="488950">
            <a:lnSpc>
              <a:spcPct val="90000"/>
            </a:lnSpc>
            <a:spcBef>
              <a:spcPct val="0"/>
            </a:spcBef>
            <a:spcAft>
              <a:spcPct val="15000"/>
            </a:spcAft>
            <a:buChar char="•"/>
          </a:pPr>
          <a:endParaRPr lang="en-US" sz="1100" kern="1200" dirty="0"/>
        </a:p>
        <a:p>
          <a:pPr marL="57150" lvl="1" indent="-57150" algn="ctr" defTabSz="488950">
            <a:lnSpc>
              <a:spcPct val="90000"/>
            </a:lnSpc>
            <a:spcBef>
              <a:spcPct val="0"/>
            </a:spcBef>
            <a:spcAft>
              <a:spcPct val="15000"/>
            </a:spcAft>
            <a:buNone/>
          </a:pPr>
          <a:endParaRPr lang="en-US" sz="1100" kern="1200" dirty="0"/>
        </a:p>
        <a:p>
          <a:pPr marL="57150" lvl="1" indent="-57150" algn="ctr" defTabSz="488950">
            <a:lnSpc>
              <a:spcPct val="90000"/>
            </a:lnSpc>
            <a:spcBef>
              <a:spcPct val="0"/>
            </a:spcBef>
            <a:spcAft>
              <a:spcPct val="15000"/>
            </a:spcAft>
            <a:buNone/>
          </a:pPr>
          <a:br>
            <a:rPr lang="en-US" sz="1100" kern="1200" dirty="0"/>
          </a:br>
          <a:r>
            <a:rPr lang="en-US" sz="1100" kern="1200" dirty="0"/>
            <a:t>TURNED OFF</a:t>
          </a:r>
        </a:p>
      </dsp:txBody>
      <dsp:txXfrm rot="10800000">
        <a:off x="4776069" y="1671637"/>
        <a:ext cx="1266530" cy="2001609"/>
      </dsp:txXfrm>
    </dsp:sp>
    <dsp:sp modelId="{20A6CB6A-5C88-4E7D-A255-155E0C5092B2}">
      <dsp:nvSpPr>
        <dsp:cNvPr id="0" name=""/>
        <dsp:cNvSpPr/>
      </dsp:nvSpPr>
      <dsp:spPr>
        <a:xfrm>
          <a:off x="6219056" y="222885"/>
          <a:ext cx="1349536" cy="1225867"/>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50E389-6ADB-4B90-8A66-6DDCB9BE69E0}">
      <dsp:nvSpPr>
        <dsp:cNvPr id="0" name=""/>
        <dsp:cNvSpPr/>
      </dsp:nvSpPr>
      <dsp:spPr>
        <a:xfrm rot="10800000">
          <a:off x="6219056" y="1671637"/>
          <a:ext cx="1349536" cy="2043112"/>
        </a:xfrm>
        <a:prstGeom prst="round2SameRect">
          <a:avLst>
            <a:gd name="adj1" fmla="val 10500"/>
            <a:gd name="adj2" fmla="val 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dirty="0"/>
            <a:t>Image 5</a:t>
          </a:r>
        </a:p>
        <a:p>
          <a:pPr marL="57150" lvl="1" indent="-57150" algn="l" defTabSz="488950">
            <a:lnSpc>
              <a:spcPct val="90000"/>
            </a:lnSpc>
            <a:spcBef>
              <a:spcPct val="0"/>
            </a:spcBef>
            <a:spcAft>
              <a:spcPct val="15000"/>
            </a:spcAft>
            <a:buChar char="•"/>
          </a:pPr>
          <a:r>
            <a:rPr lang="en-US" sz="1100" kern="1200" dirty="0"/>
            <a:t>0 Landing Page Views (Inactive; Previous Front Runner)</a:t>
          </a:r>
        </a:p>
        <a:p>
          <a:pPr marL="57150" lvl="1" indent="-57150" algn="l" defTabSz="488950">
            <a:lnSpc>
              <a:spcPct val="90000"/>
            </a:lnSpc>
            <a:spcBef>
              <a:spcPct val="0"/>
            </a:spcBef>
            <a:spcAft>
              <a:spcPct val="15000"/>
            </a:spcAft>
            <a:buChar char="•"/>
          </a:pPr>
          <a:r>
            <a:rPr lang="en-US" sz="1100" kern="1200" dirty="0"/>
            <a:t>87 Reach (50 Women, 36 Men)</a:t>
          </a:r>
        </a:p>
        <a:p>
          <a:pPr marL="57150" lvl="1" indent="-57150" algn="l" defTabSz="488950">
            <a:lnSpc>
              <a:spcPct val="90000"/>
            </a:lnSpc>
            <a:spcBef>
              <a:spcPct val="0"/>
            </a:spcBef>
            <a:spcAft>
              <a:spcPct val="15000"/>
            </a:spcAft>
            <a:buChar char="•"/>
          </a:pPr>
          <a:r>
            <a:rPr lang="en-US" sz="1100" kern="1200" dirty="0"/>
            <a:t>-- Relevancy</a:t>
          </a:r>
        </a:p>
        <a:p>
          <a:pPr marL="57150" lvl="1" indent="-57150" algn="l" defTabSz="488950">
            <a:lnSpc>
              <a:spcPct val="90000"/>
            </a:lnSpc>
            <a:spcBef>
              <a:spcPct val="0"/>
            </a:spcBef>
            <a:spcAft>
              <a:spcPct val="15000"/>
            </a:spcAft>
            <a:buChar char="•"/>
          </a:pPr>
          <a:endParaRPr lang="en-US" sz="1100" kern="1200" dirty="0"/>
        </a:p>
        <a:p>
          <a:pPr marL="57150" lvl="1" indent="-57150" algn="ctr" defTabSz="488950">
            <a:lnSpc>
              <a:spcPct val="90000"/>
            </a:lnSpc>
            <a:spcBef>
              <a:spcPct val="0"/>
            </a:spcBef>
            <a:spcAft>
              <a:spcPct val="15000"/>
            </a:spcAft>
            <a:buNone/>
          </a:pPr>
          <a:r>
            <a:rPr lang="en-US" sz="1100" kern="1200" dirty="0"/>
            <a:t>TURNED OFF</a:t>
          </a:r>
        </a:p>
      </dsp:txBody>
      <dsp:txXfrm rot="10800000">
        <a:off x="6260559" y="1671637"/>
        <a:ext cx="1266530" cy="2001609"/>
      </dsp:txXfrm>
    </dsp:sp>
    <dsp:sp modelId="{22AEC432-0CC3-4138-B2B8-1C8797B39C30}">
      <dsp:nvSpPr>
        <dsp:cNvPr id="0" name=""/>
        <dsp:cNvSpPr/>
      </dsp:nvSpPr>
      <dsp:spPr>
        <a:xfrm>
          <a:off x="7703546" y="222885"/>
          <a:ext cx="1349536" cy="1225867"/>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48FBE6-32EA-4519-BAB0-72F222BBBC24}">
      <dsp:nvSpPr>
        <dsp:cNvPr id="0" name=""/>
        <dsp:cNvSpPr/>
      </dsp:nvSpPr>
      <dsp:spPr>
        <a:xfrm rot="10800000">
          <a:off x="7703546" y="1671637"/>
          <a:ext cx="1349536" cy="2043112"/>
        </a:xfrm>
        <a:prstGeom prst="round2SameRect">
          <a:avLst>
            <a:gd name="adj1" fmla="val 10500"/>
            <a:gd name="adj2" fmla="val 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a:t>Image 6</a:t>
          </a:r>
        </a:p>
        <a:p>
          <a:pPr marL="57150" lvl="1" indent="-57150" algn="l" defTabSz="488950">
            <a:lnSpc>
              <a:spcPct val="90000"/>
            </a:lnSpc>
            <a:spcBef>
              <a:spcPct val="0"/>
            </a:spcBef>
            <a:spcAft>
              <a:spcPct val="15000"/>
            </a:spcAft>
            <a:buChar char="•"/>
          </a:pPr>
          <a:r>
            <a:rPr lang="en-US" sz="1100" kern="1200" dirty="0"/>
            <a:t>11 Landing Page Views</a:t>
          </a:r>
        </a:p>
        <a:p>
          <a:pPr marL="57150" lvl="1" indent="-57150" algn="l" defTabSz="488950">
            <a:lnSpc>
              <a:spcPct val="90000"/>
            </a:lnSpc>
            <a:spcBef>
              <a:spcPct val="0"/>
            </a:spcBef>
            <a:spcAft>
              <a:spcPct val="15000"/>
            </a:spcAft>
            <a:buChar char="•"/>
          </a:pPr>
          <a:r>
            <a:rPr lang="en-US" sz="1100" kern="1200" dirty="0"/>
            <a:t>793 Reach (471 Women, 307 Men)</a:t>
          </a:r>
        </a:p>
        <a:p>
          <a:pPr marL="57150" lvl="1" indent="-57150" algn="l" defTabSz="488950">
            <a:lnSpc>
              <a:spcPct val="90000"/>
            </a:lnSpc>
            <a:spcBef>
              <a:spcPct val="0"/>
            </a:spcBef>
            <a:spcAft>
              <a:spcPct val="15000"/>
            </a:spcAft>
            <a:buChar char="•"/>
          </a:pPr>
          <a:r>
            <a:rPr lang="en-US" sz="1100" kern="1200" dirty="0"/>
            <a:t>7 Relevancy</a:t>
          </a:r>
        </a:p>
      </dsp:txBody>
      <dsp:txXfrm rot="10800000">
        <a:off x="7745049" y="1671637"/>
        <a:ext cx="1266530" cy="200160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6B251-9070-4413-8190-5539C8B0D078}">
      <dsp:nvSpPr>
        <dsp:cNvPr id="0" name=""/>
        <dsp:cNvSpPr/>
      </dsp:nvSpPr>
      <dsp:spPr>
        <a:xfrm rot="5400000">
          <a:off x="295743" y="2233097"/>
          <a:ext cx="887621" cy="1476981"/>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9EE76-9A3A-46DC-9468-9F99D6CFFCAF}">
      <dsp:nvSpPr>
        <dsp:cNvPr id="0" name=""/>
        <dsp:cNvSpPr/>
      </dsp:nvSpPr>
      <dsp:spPr>
        <a:xfrm>
          <a:off x="147577" y="2674397"/>
          <a:ext cx="1333427" cy="116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Image Campaign</a:t>
          </a:r>
        </a:p>
        <a:p>
          <a:pPr marL="57150" lvl="1" indent="-57150" algn="l" defTabSz="488950">
            <a:lnSpc>
              <a:spcPct val="90000"/>
            </a:lnSpc>
            <a:spcBef>
              <a:spcPct val="0"/>
            </a:spcBef>
            <a:spcAft>
              <a:spcPct val="15000"/>
            </a:spcAft>
            <a:buChar char="•"/>
          </a:pPr>
          <a:r>
            <a:rPr lang="en-US" sz="1100" kern="1200"/>
            <a:t>$75 Investment</a:t>
          </a:r>
        </a:p>
        <a:p>
          <a:pPr marL="57150" lvl="1" indent="-57150" algn="l" defTabSz="488950">
            <a:lnSpc>
              <a:spcPct val="90000"/>
            </a:lnSpc>
            <a:spcBef>
              <a:spcPct val="0"/>
            </a:spcBef>
            <a:spcAft>
              <a:spcPct val="15000"/>
            </a:spcAft>
            <a:buChar char="•"/>
          </a:pPr>
          <a:r>
            <a:rPr lang="en-US" sz="1100" kern="1200" dirty="0"/>
            <a:t>5,512 Reach</a:t>
          </a:r>
        </a:p>
      </dsp:txBody>
      <dsp:txXfrm>
        <a:off x="147577" y="2674397"/>
        <a:ext cx="1333427" cy="1168827"/>
      </dsp:txXfrm>
    </dsp:sp>
    <dsp:sp modelId="{A0092135-5321-44DD-89AB-45834E03F106}">
      <dsp:nvSpPr>
        <dsp:cNvPr id="0" name=""/>
        <dsp:cNvSpPr/>
      </dsp:nvSpPr>
      <dsp:spPr>
        <a:xfrm>
          <a:off x="1229415" y="2124360"/>
          <a:ext cx="251590" cy="251590"/>
        </a:xfrm>
        <a:prstGeom prst="triangle">
          <a:avLst>
            <a:gd name="adj" fmla="val 100000"/>
          </a:avLst>
        </a:prstGeom>
        <a:solidFill>
          <a:schemeClr val="accent5">
            <a:hueOff val="-675854"/>
            <a:satOff val="-1742"/>
            <a:lumOff val="-1177"/>
            <a:alphaOff val="0"/>
          </a:schemeClr>
        </a:solidFill>
        <a:ln w="12700" cap="flat" cmpd="sng" algn="ctr">
          <a:solidFill>
            <a:schemeClr val="accent5">
              <a:hueOff val="-675854"/>
              <a:satOff val="-1742"/>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2208D-BB5A-44CF-A56A-74D11F960B9D}">
      <dsp:nvSpPr>
        <dsp:cNvPr id="0" name=""/>
        <dsp:cNvSpPr/>
      </dsp:nvSpPr>
      <dsp:spPr>
        <a:xfrm rot="5400000">
          <a:off x="1928119" y="1829165"/>
          <a:ext cx="887621" cy="1476981"/>
        </a:xfrm>
        <a:prstGeom prst="corner">
          <a:avLst>
            <a:gd name="adj1" fmla="val 16120"/>
            <a:gd name="adj2" fmla="val 16110"/>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9A600-0B5B-424B-B4D8-8ED642999104}">
      <dsp:nvSpPr>
        <dsp:cNvPr id="0" name=""/>
        <dsp:cNvSpPr/>
      </dsp:nvSpPr>
      <dsp:spPr>
        <a:xfrm>
          <a:off x="1779953" y="2270464"/>
          <a:ext cx="1333427" cy="116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Message Campaign</a:t>
          </a:r>
        </a:p>
        <a:p>
          <a:pPr marL="57150" lvl="1" indent="-57150" algn="l" defTabSz="488950">
            <a:lnSpc>
              <a:spcPct val="90000"/>
            </a:lnSpc>
            <a:spcBef>
              <a:spcPct val="0"/>
            </a:spcBef>
            <a:spcAft>
              <a:spcPct val="15000"/>
            </a:spcAft>
            <a:buChar char="•"/>
          </a:pPr>
          <a:r>
            <a:rPr lang="en-US" sz="1100" kern="1200"/>
            <a:t>$150 Investment</a:t>
          </a:r>
        </a:p>
        <a:p>
          <a:pPr marL="57150" lvl="1" indent="-57150" algn="l" defTabSz="488950">
            <a:lnSpc>
              <a:spcPct val="90000"/>
            </a:lnSpc>
            <a:spcBef>
              <a:spcPct val="0"/>
            </a:spcBef>
            <a:spcAft>
              <a:spcPct val="15000"/>
            </a:spcAft>
            <a:buChar char="•"/>
          </a:pPr>
          <a:r>
            <a:rPr lang="en-US" sz="1100" kern="1200"/>
            <a:t>13,486 Reach</a:t>
          </a:r>
        </a:p>
      </dsp:txBody>
      <dsp:txXfrm>
        <a:off x="1779953" y="2270464"/>
        <a:ext cx="1333427" cy="1168827"/>
      </dsp:txXfrm>
    </dsp:sp>
    <dsp:sp modelId="{44EDAE89-21E0-43F1-9545-475F964B4763}">
      <dsp:nvSpPr>
        <dsp:cNvPr id="0" name=""/>
        <dsp:cNvSpPr/>
      </dsp:nvSpPr>
      <dsp:spPr>
        <a:xfrm>
          <a:off x="2861790" y="1720428"/>
          <a:ext cx="251590" cy="251590"/>
        </a:xfrm>
        <a:prstGeom prst="triangle">
          <a:avLst>
            <a:gd name="adj" fmla="val 100000"/>
          </a:avLst>
        </a:prstGeom>
        <a:solidFill>
          <a:schemeClr val="accent5">
            <a:hueOff val="-2027563"/>
            <a:satOff val="-5226"/>
            <a:lumOff val="-3530"/>
            <a:alphaOff val="0"/>
          </a:schemeClr>
        </a:solidFill>
        <a:ln w="12700" cap="flat" cmpd="sng" algn="ctr">
          <a:solidFill>
            <a:schemeClr val="accent5">
              <a:hueOff val="-2027563"/>
              <a:satOff val="-5226"/>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0E7EC-655C-4794-8A50-135FCD7D2BED}">
      <dsp:nvSpPr>
        <dsp:cNvPr id="0" name=""/>
        <dsp:cNvSpPr/>
      </dsp:nvSpPr>
      <dsp:spPr>
        <a:xfrm rot="5400000">
          <a:off x="3560494" y="1425232"/>
          <a:ext cx="887621" cy="1476981"/>
        </a:xfrm>
        <a:prstGeom prst="corner">
          <a:avLst>
            <a:gd name="adj1" fmla="val 16120"/>
            <a:gd name="adj2" fmla="val 16110"/>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4E7C5F-830F-4EDE-9088-5DB41159926A}">
      <dsp:nvSpPr>
        <dsp:cNvPr id="0" name=""/>
        <dsp:cNvSpPr/>
      </dsp:nvSpPr>
      <dsp:spPr>
        <a:xfrm>
          <a:off x="3412328" y="1866531"/>
          <a:ext cx="1333427" cy="116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Video Campaign</a:t>
          </a:r>
        </a:p>
        <a:p>
          <a:pPr marL="57150" lvl="1" indent="-57150" algn="l" defTabSz="488950">
            <a:lnSpc>
              <a:spcPct val="90000"/>
            </a:lnSpc>
            <a:spcBef>
              <a:spcPct val="0"/>
            </a:spcBef>
            <a:spcAft>
              <a:spcPct val="15000"/>
            </a:spcAft>
            <a:buChar char="•"/>
          </a:pPr>
          <a:r>
            <a:rPr lang="en-US" sz="1100" kern="1200"/>
            <a:t>$500 Investment</a:t>
          </a:r>
        </a:p>
        <a:p>
          <a:pPr marL="57150" lvl="1" indent="-57150" algn="l" defTabSz="488950">
            <a:lnSpc>
              <a:spcPct val="90000"/>
            </a:lnSpc>
            <a:spcBef>
              <a:spcPct val="0"/>
            </a:spcBef>
            <a:spcAft>
              <a:spcPct val="15000"/>
            </a:spcAft>
            <a:buChar char="•"/>
          </a:pPr>
          <a:r>
            <a:rPr lang="en-US" sz="1100" kern="1200"/>
            <a:t>17,360 Reach</a:t>
          </a:r>
        </a:p>
      </dsp:txBody>
      <dsp:txXfrm>
        <a:off x="3412328" y="1866531"/>
        <a:ext cx="1333427" cy="1168827"/>
      </dsp:txXfrm>
    </dsp:sp>
    <dsp:sp modelId="{D81BE734-B3E4-445D-B00F-F16E52F057DF}">
      <dsp:nvSpPr>
        <dsp:cNvPr id="0" name=""/>
        <dsp:cNvSpPr/>
      </dsp:nvSpPr>
      <dsp:spPr>
        <a:xfrm>
          <a:off x="4494165" y="1316495"/>
          <a:ext cx="251590" cy="251590"/>
        </a:xfrm>
        <a:prstGeom prst="triangle">
          <a:avLst>
            <a:gd name="adj" fmla="val 10000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9FA59B-BB98-48D5-8943-91AF893577A6}">
      <dsp:nvSpPr>
        <dsp:cNvPr id="0" name=""/>
        <dsp:cNvSpPr/>
      </dsp:nvSpPr>
      <dsp:spPr>
        <a:xfrm rot="5400000">
          <a:off x="5192870" y="1021299"/>
          <a:ext cx="887621" cy="1476981"/>
        </a:xfrm>
        <a:prstGeom prst="corner">
          <a:avLst>
            <a:gd name="adj1" fmla="val 16120"/>
            <a:gd name="adj2" fmla="val 16110"/>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A3A35-9660-4A47-84E1-760A905EABF9}">
      <dsp:nvSpPr>
        <dsp:cNvPr id="0" name=""/>
        <dsp:cNvSpPr/>
      </dsp:nvSpPr>
      <dsp:spPr>
        <a:xfrm>
          <a:off x="5044704" y="1462598"/>
          <a:ext cx="1333427" cy="116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Retargeting Campaign x2</a:t>
          </a:r>
        </a:p>
        <a:p>
          <a:pPr marL="57150" lvl="1" indent="-57150" algn="l" defTabSz="488950">
            <a:lnSpc>
              <a:spcPct val="90000"/>
            </a:lnSpc>
            <a:spcBef>
              <a:spcPct val="0"/>
            </a:spcBef>
            <a:spcAft>
              <a:spcPct val="15000"/>
            </a:spcAft>
            <a:buChar char="•"/>
          </a:pPr>
          <a:r>
            <a:rPr lang="en-US" sz="1100" kern="1200" dirty="0"/>
            <a:t>$100 Investment</a:t>
          </a:r>
        </a:p>
        <a:p>
          <a:pPr marL="57150" lvl="1" indent="-57150" algn="l" defTabSz="488950">
            <a:lnSpc>
              <a:spcPct val="90000"/>
            </a:lnSpc>
            <a:spcBef>
              <a:spcPct val="0"/>
            </a:spcBef>
            <a:spcAft>
              <a:spcPct val="15000"/>
            </a:spcAft>
            <a:buChar char="•"/>
          </a:pPr>
          <a:r>
            <a:rPr lang="en-US" sz="1100" b="0" kern="1200" dirty="0"/>
            <a:t>412</a:t>
          </a:r>
          <a:r>
            <a:rPr lang="en-US" sz="1100" b="1" kern="1200" dirty="0"/>
            <a:t> </a:t>
          </a:r>
          <a:r>
            <a:rPr lang="en-US" sz="1100" kern="1200" dirty="0"/>
            <a:t>Clicks (Engage)</a:t>
          </a:r>
        </a:p>
        <a:p>
          <a:pPr marL="57150" lvl="1" indent="-57150" algn="l" defTabSz="488950">
            <a:lnSpc>
              <a:spcPct val="90000"/>
            </a:lnSpc>
            <a:spcBef>
              <a:spcPct val="0"/>
            </a:spcBef>
            <a:spcAft>
              <a:spcPct val="15000"/>
            </a:spcAft>
            <a:buChar char="•"/>
          </a:pPr>
          <a:r>
            <a:rPr lang="en-US" sz="1100" b="0" i="0" kern="1200" dirty="0"/>
            <a:t>399 </a:t>
          </a:r>
          <a:r>
            <a:rPr lang="en-US" sz="1100" kern="1200" dirty="0"/>
            <a:t>Clicks (Traffic)</a:t>
          </a:r>
        </a:p>
      </dsp:txBody>
      <dsp:txXfrm>
        <a:off x="5044704" y="1462598"/>
        <a:ext cx="1333427" cy="1168827"/>
      </dsp:txXfrm>
    </dsp:sp>
    <dsp:sp modelId="{BF7EE58B-54F9-46E3-89D9-D1461926C663}">
      <dsp:nvSpPr>
        <dsp:cNvPr id="0" name=""/>
        <dsp:cNvSpPr/>
      </dsp:nvSpPr>
      <dsp:spPr>
        <a:xfrm>
          <a:off x="6126541" y="912562"/>
          <a:ext cx="251590" cy="251590"/>
        </a:xfrm>
        <a:prstGeom prst="triangle">
          <a:avLst>
            <a:gd name="adj" fmla="val 100000"/>
          </a:avLst>
        </a:prstGeom>
        <a:solidFill>
          <a:schemeClr val="accent5">
            <a:hueOff val="-4730980"/>
            <a:satOff val="-12193"/>
            <a:lumOff val="-8236"/>
            <a:alphaOff val="0"/>
          </a:schemeClr>
        </a:solidFill>
        <a:ln w="12700" cap="flat" cmpd="sng" algn="ctr">
          <a:solidFill>
            <a:schemeClr val="accent5">
              <a:hueOff val="-4730980"/>
              <a:satOff val="-12193"/>
              <a:lumOff val="-8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0346C7-8E41-400A-950E-026102A4FE40}">
      <dsp:nvSpPr>
        <dsp:cNvPr id="0" name=""/>
        <dsp:cNvSpPr/>
      </dsp:nvSpPr>
      <dsp:spPr>
        <a:xfrm rot="5400000">
          <a:off x="6825245" y="617366"/>
          <a:ext cx="887621" cy="1476981"/>
        </a:xfrm>
        <a:prstGeom prst="corner">
          <a:avLst>
            <a:gd name="adj1" fmla="val 16120"/>
            <a:gd name="adj2" fmla="val 16110"/>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B4B7E-8A99-430D-B7A9-1179F2A80F1E}">
      <dsp:nvSpPr>
        <dsp:cNvPr id="0" name=""/>
        <dsp:cNvSpPr/>
      </dsp:nvSpPr>
      <dsp:spPr>
        <a:xfrm>
          <a:off x="6677079" y="1058665"/>
          <a:ext cx="1333427" cy="116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Holiday Wildcard</a:t>
          </a:r>
        </a:p>
        <a:p>
          <a:pPr marL="57150" lvl="1" indent="-57150" algn="l" defTabSz="488950">
            <a:lnSpc>
              <a:spcPct val="90000"/>
            </a:lnSpc>
            <a:spcBef>
              <a:spcPct val="0"/>
            </a:spcBef>
            <a:spcAft>
              <a:spcPct val="15000"/>
            </a:spcAft>
            <a:buChar char="•"/>
          </a:pPr>
          <a:r>
            <a:rPr lang="en-US" sz="1100" kern="1200" dirty="0"/>
            <a:t>$50 Investment</a:t>
          </a:r>
        </a:p>
        <a:p>
          <a:pPr marL="57150" lvl="1" indent="-57150" algn="l" defTabSz="488950">
            <a:lnSpc>
              <a:spcPct val="90000"/>
            </a:lnSpc>
            <a:spcBef>
              <a:spcPct val="0"/>
            </a:spcBef>
            <a:spcAft>
              <a:spcPct val="15000"/>
            </a:spcAft>
            <a:buChar char="•"/>
          </a:pPr>
          <a:r>
            <a:rPr lang="en-US" sz="1100" kern="1200" dirty="0"/>
            <a:t>2,590 Reach</a:t>
          </a:r>
        </a:p>
      </dsp:txBody>
      <dsp:txXfrm>
        <a:off x="6677079" y="1058665"/>
        <a:ext cx="1333427" cy="1168827"/>
      </dsp:txXfrm>
    </dsp:sp>
    <dsp:sp modelId="{12679CBC-437F-4FC5-AA8B-9811EE4FAEAE}">
      <dsp:nvSpPr>
        <dsp:cNvPr id="0" name=""/>
        <dsp:cNvSpPr/>
      </dsp:nvSpPr>
      <dsp:spPr>
        <a:xfrm>
          <a:off x="7758916" y="508629"/>
          <a:ext cx="251590" cy="251590"/>
        </a:xfrm>
        <a:prstGeom prst="triangle">
          <a:avLst>
            <a:gd name="adj" fmla="val 100000"/>
          </a:avLst>
        </a:prstGeom>
        <a:solidFill>
          <a:schemeClr val="accent5">
            <a:hueOff val="-6082688"/>
            <a:satOff val="-15677"/>
            <a:lumOff val="-10588"/>
            <a:alphaOff val="0"/>
          </a:schemeClr>
        </a:solidFill>
        <a:ln w="12700" cap="flat" cmpd="sng" algn="ctr">
          <a:solidFill>
            <a:schemeClr val="accent5">
              <a:hueOff val="-6082688"/>
              <a:satOff val="-15677"/>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54D22B-3C21-4728-9955-EDBAA6B9325B}">
      <dsp:nvSpPr>
        <dsp:cNvPr id="0" name=""/>
        <dsp:cNvSpPr/>
      </dsp:nvSpPr>
      <dsp:spPr>
        <a:xfrm rot="5400000">
          <a:off x="8457621" y="213433"/>
          <a:ext cx="887621" cy="1476981"/>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D9E79-78CE-44E8-B2FA-9D8C46DF3887}">
      <dsp:nvSpPr>
        <dsp:cNvPr id="0" name=""/>
        <dsp:cNvSpPr/>
      </dsp:nvSpPr>
      <dsp:spPr>
        <a:xfrm>
          <a:off x="8331556" y="654732"/>
          <a:ext cx="1289224" cy="116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Totals:</a:t>
          </a:r>
        </a:p>
        <a:p>
          <a:pPr marL="57150" lvl="1" indent="-57150" algn="l" defTabSz="488950">
            <a:lnSpc>
              <a:spcPct val="90000"/>
            </a:lnSpc>
            <a:spcBef>
              <a:spcPct val="0"/>
            </a:spcBef>
            <a:spcAft>
              <a:spcPct val="15000"/>
            </a:spcAft>
            <a:buChar char="•"/>
          </a:pPr>
          <a:r>
            <a:rPr lang="en-US" sz="1100" b="1" kern="1200" dirty="0"/>
            <a:t>$875 Investment*</a:t>
          </a:r>
        </a:p>
        <a:p>
          <a:pPr marL="57150" lvl="1" indent="-57150" algn="l" defTabSz="488950">
            <a:lnSpc>
              <a:spcPct val="90000"/>
            </a:lnSpc>
            <a:spcBef>
              <a:spcPct val="0"/>
            </a:spcBef>
            <a:spcAft>
              <a:spcPct val="15000"/>
            </a:spcAft>
            <a:buChar char="•"/>
          </a:pPr>
          <a:r>
            <a:rPr lang="en-US" sz="1100" b="1" kern="1200" dirty="0"/>
            <a:t>39,759 Reach</a:t>
          </a:r>
        </a:p>
      </dsp:txBody>
      <dsp:txXfrm>
        <a:off x="8331556" y="654732"/>
        <a:ext cx="1289224" cy="116882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97B37-42F6-46C1-B5D2-2A56FFEA6124}">
      <dsp:nvSpPr>
        <dsp:cNvPr id="0" name=""/>
        <dsp:cNvSpPr/>
      </dsp:nvSpPr>
      <dsp:spPr>
        <a:xfrm>
          <a:off x="723073" y="0"/>
          <a:ext cx="8194838"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5CEAF2-4BDC-43D2-A70E-273D5F48A2F9}">
      <dsp:nvSpPr>
        <dsp:cNvPr id="0" name=""/>
        <dsp:cNvSpPr/>
      </dsp:nvSpPr>
      <dsp:spPr>
        <a:xfrm>
          <a:off x="2647" y="1305401"/>
          <a:ext cx="1541710"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Resume commercials (pre-paid)</a:t>
          </a:r>
        </a:p>
      </dsp:txBody>
      <dsp:txXfrm>
        <a:off x="77907" y="1380661"/>
        <a:ext cx="1391190" cy="1590015"/>
      </dsp:txXfrm>
    </dsp:sp>
    <dsp:sp modelId="{2F07E4E9-13E4-4F96-8279-E7237CC70A33}">
      <dsp:nvSpPr>
        <dsp:cNvPr id="0" name=""/>
        <dsp:cNvSpPr/>
      </dsp:nvSpPr>
      <dsp:spPr>
        <a:xfrm>
          <a:off x="1621443" y="1305401"/>
          <a:ext cx="1541710" cy="174053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Establish a better web presence, platform, &amp; analytics access</a:t>
          </a:r>
        </a:p>
      </dsp:txBody>
      <dsp:txXfrm>
        <a:off x="1696703" y="1380661"/>
        <a:ext cx="1391190" cy="1590015"/>
      </dsp:txXfrm>
    </dsp:sp>
    <dsp:sp modelId="{288FC9DB-6C59-4C0A-A6D4-1EDEEEE903CF}">
      <dsp:nvSpPr>
        <dsp:cNvPr id="0" name=""/>
        <dsp:cNvSpPr/>
      </dsp:nvSpPr>
      <dsp:spPr>
        <a:xfrm>
          <a:off x="3240239" y="1305401"/>
          <a:ext cx="1541710" cy="174053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Invest </a:t>
          </a:r>
          <a:r>
            <a:rPr lang="en-US" sz="1700" kern="1200" dirty="0"/>
            <a:t>in more Facebook ads (photo and/or video)</a:t>
          </a:r>
        </a:p>
      </dsp:txBody>
      <dsp:txXfrm>
        <a:off x="3315499" y="1380661"/>
        <a:ext cx="1391190" cy="1590015"/>
      </dsp:txXfrm>
    </dsp:sp>
    <dsp:sp modelId="{93B39705-B021-4D54-91F5-DF6466C92A49}">
      <dsp:nvSpPr>
        <dsp:cNvPr id="0" name=""/>
        <dsp:cNvSpPr/>
      </dsp:nvSpPr>
      <dsp:spPr>
        <a:xfrm>
          <a:off x="4859035" y="1305401"/>
          <a:ext cx="1541710" cy="174053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Run more “Retarget” ads over time to encourage </a:t>
          </a:r>
          <a:r>
            <a:rPr lang="en-US" sz="1600" b="1" i="1" kern="1200" dirty="0"/>
            <a:t>Free Book </a:t>
          </a:r>
          <a:r>
            <a:rPr lang="en-US" sz="1600" kern="1200" dirty="0"/>
            <a:t>requests</a:t>
          </a:r>
        </a:p>
      </dsp:txBody>
      <dsp:txXfrm>
        <a:off x="4934295" y="1380661"/>
        <a:ext cx="1391190" cy="1590015"/>
      </dsp:txXfrm>
    </dsp:sp>
    <dsp:sp modelId="{E757F576-D6FA-481D-8FAA-CBB2DAABBAD2}">
      <dsp:nvSpPr>
        <dsp:cNvPr id="0" name=""/>
        <dsp:cNvSpPr/>
      </dsp:nvSpPr>
      <dsp:spPr>
        <a:xfrm>
          <a:off x="6477831" y="1305401"/>
          <a:ext cx="1541710" cy="174053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Test additional campaign concepts</a:t>
          </a:r>
        </a:p>
      </dsp:txBody>
      <dsp:txXfrm>
        <a:off x="6553091" y="1380661"/>
        <a:ext cx="1391190" cy="1590015"/>
      </dsp:txXfrm>
    </dsp:sp>
    <dsp:sp modelId="{C824572B-BA7E-4497-856D-B50C8B5D59C0}">
      <dsp:nvSpPr>
        <dsp:cNvPr id="0" name=""/>
        <dsp:cNvSpPr/>
      </dsp:nvSpPr>
      <dsp:spPr>
        <a:xfrm>
          <a:off x="8096627" y="1305401"/>
          <a:ext cx="1541710"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Use a </a:t>
          </a:r>
          <a:br>
            <a:rPr lang="en-US" sz="1700" kern="1200" dirty="0"/>
          </a:br>
          <a:r>
            <a:rPr lang="en-US" sz="1700" kern="1200" dirty="0"/>
            <a:t>variety of demographic voices for content creation</a:t>
          </a:r>
        </a:p>
      </dsp:txBody>
      <dsp:txXfrm>
        <a:off x="8171887" y="1380661"/>
        <a:ext cx="1391190" cy="1590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AA541-A59C-42D2-B913-FD7001DEFC3B}">
      <dsp:nvSpPr>
        <dsp:cNvPr id="0" name=""/>
        <dsp:cNvSpPr/>
      </dsp:nvSpPr>
      <dsp:spPr>
        <a:xfrm>
          <a:off x="0" y="531"/>
          <a:ext cx="96409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CF418-CC02-4A89-A50E-D16BC24DC49D}">
      <dsp:nvSpPr>
        <dsp:cNvPr id="0" name=""/>
        <dsp:cNvSpPr/>
      </dsp:nvSpPr>
      <dsp:spPr>
        <a:xfrm>
          <a:off x="0" y="531"/>
          <a:ext cx="9640986"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Commercials pre-developed for different market</a:t>
          </a:r>
        </a:p>
      </dsp:txBody>
      <dsp:txXfrm>
        <a:off x="0" y="531"/>
        <a:ext cx="9640986" cy="870055"/>
      </dsp:txXfrm>
    </dsp:sp>
    <dsp:sp modelId="{BBF78B46-38F5-4496-BD27-6AE903C15303}">
      <dsp:nvSpPr>
        <dsp:cNvPr id="0" name=""/>
        <dsp:cNvSpPr/>
      </dsp:nvSpPr>
      <dsp:spPr>
        <a:xfrm>
          <a:off x="0" y="870586"/>
          <a:ext cx="96409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A43B5-6C92-48E2-9FE2-17814D263811}">
      <dsp:nvSpPr>
        <dsp:cNvPr id="0" name=""/>
        <dsp:cNvSpPr/>
      </dsp:nvSpPr>
      <dsp:spPr>
        <a:xfrm>
          <a:off x="0" y="870586"/>
          <a:ext cx="9640986"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Commercials purchased before social campaign developed</a:t>
          </a:r>
        </a:p>
      </dsp:txBody>
      <dsp:txXfrm>
        <a:off x="0" y="870586"/>
        <a:ext cx="9640986" cy="870055"/>
      </dsp:txXfrm>
    </dsp:sp>
    <dsp:sp modelId="{FFAEA410-81F3-46F2-930C-9E9A1CF864B5}">
      <dsp:nvSpPr>
        <dsp:cNvPr id="0" name=""/>
        <dsp:cNvSpPr/>
      </dsp:nvSpPr>
      <dsp:spPr>
        <a:xfrm>
          <a:off x="0" y="1740641"/>
          <a:ext cx="96409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5D8A0B-E3DB-44E9-AB4B-9007C1AD853E}">
      <dsp:nvSpPr>
        <dsp:cNvPr id="0" name=""/>
        <dsp:cNvSpPr/>
      </dsp:nvSpPr>
      <dsp:spPr>
        <a:xfrm>
          <a:off x="0" y="1740641"/>
          <a:ext cx="9640986"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Website provided too much information</a:t>
          </a:r>
        </a:p>
      </dsp:txBody>
      <dsp:txXfrm>
        <a:off x="0" y="1740641"/>
        <a:ext cx="9640986" cy="870055"/>
      </dsp:txXfrm>
    </dsp:sp>
    <dsp:sp modelId="{964B7EF7-3257-4D1E-B7C6-FC5167A9EFFE}">
      <dsp:nvSpPr>
        <dsp:cNvPr id="0" name=""/>
        <dsp:cNvSpPr/>
      </dsp:nvSpPr>
      <dsp:spPr>
        <a:xfrm>
          <a:off x="0" y="2610696"/>
          <a:ext cx="96409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B17D90-91B0-40B2-A12F-99A00CD565D5}">
      <dsp:nvSpPr>
        <dsp:cNvPr id="0" name=""/>
        <dsp:cNvSpPr/>
      </dsp:nvSpPr>
      <dsp:spPr>
        <a:xfrm>
          <a:off x="0" y="2610696"/>
          <a:ext cx="9640986"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Quick website revamp needed more attention</a:t>
          </a:r>
        </a:p>
      </dsp:txBody>
      <dsp:txXfrm>
        <a:off x="0" y="2610696"/>
        <a:ext cx="9640986" cy="870055"/>
      </dsp:txXfrm>
    </dsp:sp>
    <dsp:sp modelId="{FE5A5E5E-FA71-4AF5-A6EE-D7577CF47B59}">
      <dsp:nvSpPr>
        <dsp:cNvPr id="0" name=""/>
        <dsp:cNvSpPr/>
      </dsp:nvSpPr>
      <dsp:spPr>
        <a:xfrm>
          <a:off x="0" y="3480751"/>
          <a:ext cx="96409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E3B485-4E13-4906-83F5-64081A91E842}">
      <dsp:nvSpPr>
        <dsp:cNvPr id="0" name=""/>
        <dsp:cNvSpPr/>
      </dsp:nvSpPr>
      <dsp:spPr>
        <a:xfrm>
          <a:off x="0" y="3480751"/>
          <a:ext cx="9640986"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Analytics access and availability: three people had different sets of information making it difficult to effectively track results – some results are still unknown</a:t>
          </a:r>
        </a:p>
      </dsp:txBody>
      <dsp:txXfrm>
        <a:off x="0" y="3480751"/>
        <a:ext cx="9640986" cy="870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EF68B-992B-484D-B3A8-56344694E908}">
      <dsp:nvSpPr>
        <dsp:cNvPr id="0" name=""/>
        <dsp:cNvSpPr/>
      </dsp:nvSpPr>
      <dsp:spPr>
        <a:xfrm>
          <a:off x="0" y="4348287"/>
          <a:ext cx="9640986"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14533D-16CE-4F80-958C-B3BC348C553B}">
      <dsp:nvSpPr>
        <dsp:cNvPr id="0" name=""/>
        <dsp:cNvSpPr/>
      </dsp:nvSpPr>
      <dsp:spPr>
        <a:xfrm>
          <a:off x="0" y="3470884"/>
          <a:ext cx="9640986"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058282-5718-4C0F-898C-CC6438CB1D17}">
      <dsp:nvSpPr>
        <dsp:cNvPr id="0" name=""/>
        <dsp:cNvSpPr/>
      </dsp:nvSpPr>
      <dsp:spPr>
        <a:xfrm>
          <a:off x="0" y="2593480"/>
          <a:ext cx="9640986"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7628BE-A95D-46F5-965F-795FCD956EC3}">
      <dsp:nvSpPr>
        <dsp:cNvPr id="0" name=""/>
        <dsp:cNvSpPr/>
      </dsp:nvSpPr>
      <dsp:spPr>
        <a:xfrm>
          <a:off x="0" y="1716076"/>
          <a:ext cx="9640986"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FF3B42-A095-4D6C-A113-16C0C5EC9560}">
      <dsp:nvSpPr>
        <dsp:cNvPr id="0" name=""/>
        <dsp:cNvSpPr/>
      </dsp:nvSpPr>
      <dsp:spPr>
        <a:xfrm>
          <a:off x="0" y="838672"/>
          <a:ext cx="9640986"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9FD5FF-A1EE-4FC6-8AFA-AEE47FCEFF77}">
      <dsp:nvSpPr>
        <dsp:cNvPr id="0" name=""/>
        <dsp:cNvSpPr/>
      </dsp:nvSpPr>
      <dsp:spPr>
        <a:xfrm>
          <a:off x="2506656" y="3050"/>
          <a:ext cx="7134329" cy="8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kern="1200" dirty="0"/>
            <a:t>	What images resonate best?</a:t>
          </a:r>
        </a:p>
      </dsp:txBody>
      <dsp:txXfrm>
        <a:off x="2506656" y="3050"/>
        <a:ext cx="7134329" cy="835622"/>
      </dsp:txXfrm>
    </dsp:sp>
    <dsp:sp modelId="{843DF5B1-4544-4E2A-A5ED-6DC6144E48B1}">
      <dsp:nvSpPr>
        <dsp:cNvPr id="0" name=""/>
        <dsp:cNvSpPr/>
      </dsp:nvSpPr>
      <dsp:spPr>
        <a:xfrm>
          <a:off x="0" y="3050"/>
          <a:ext cx="2506656" cy="835622"/>
        </a:xfrm>
        <a:prstGeom prst="round2SameRect">
          <a:avLst>
            <a:gd name="adj1" fmla="val 16670"/>
            <a:gd name="adj2" fmla="val 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a:t>Image Campaign</a:t>
          </a:r>
        </a:p>
      </dsp:txBody>
      <dsp:txXfrm>
        <a:off x="40799" y="43849"/>
        <a:ext cx="2425058" cy="794823"/>
      </dsp:txXfrm>
    </dsp:sp>
    <dsp:sp modelId="{5F4CB3D2-655C-4F97-BCF9-E4003E54434C}">
      <dsp:nvSpPr>
        <dsp:cNvPr id="0" name=""/>
        <dsp:cNvSpPr/>
      </dsp:nvSpPr>
      <dsp:spPr>
        <a:xfrm>
          <a:off x="2506656" y="880453"/>
          <a:ext cx="7134329" cy="8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kern="1200" dirty="0"/>
            <a:t>	What message resonates best?</a:t>
          </a:r>
        </a:p>
      </dsp:txBody>
      <dsp:txXfrm>
        <a:off x="2506656" y="880453"/>
        <a:ext cx="7134329" cy="835622"/>
      </dsp:txXfrm>
    </dsp:sp>
    <dsp:sp modelId="{F73BC679-0FA6-412E-8414-17F0E2E8F341}">
      <dsp:nvSpPr>
        <dsp:cNvPr id="0" name=""/>
        <dsp:cNvSpPr/>
      </dsp:nvSpPr>
      <dsp:spPr>
        <a:xfrm>
          <a:off x="0" y="880453"/>
          <a:ext cx="2506656" cy="835622"/>
        </a:xfrm>
        <a:prstGeom prst="round2SameRect">
          <a:avLst>
            <a:gd name="adj1" fmla="val 16670"/>
            <a:gd name="adj2" fmla="val 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a:t>Message Campaign</a:t>
          </a:r>
        </a:p>
      </dsp:txBody>
      <dsp:txXfrm>
        <a:off x="40799" y="921252"/>
        <a:ext cx="2425058" cy="794823"/>
      </dsp:txXfrm>
    </dsp:sp>
    <dsp:sp modelId="{92B4122C-4A80-4EF5-B0F5-6B1694558B8C}">
      <dsp:nvSpPr>
        <dsp:cNvPr id="0" name=""/>
        <dsp:cNvSpPr/>
      </dsp:nvSpPr>
      <dsp:spPr>
        <a:xfrm>
          <a:off x="2506656" y="1757857"/>
          <a:ext cx="7134329" cy="8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kern="1200" dirty="0"/>
            <a:t>	Which commercial resonates best?</a:t>
          </a:r>
        </a:p>
      </dsp:txBody>
      <dsp:txXfrm>
        <a:off x="2506656" y="1757857"/>
        <a:ext cx="7134329" cy="835622"/>
      </dsp:txXfrm>
    </dsp:sp>
    <dsp:sp modelId="{CFB5D364-BF03-4DF8-AEA5-55B343A2611F}">
      <dsp:nvSpPr>
        <dsp:cNvPr id="0" name=""/>
        <dsp:cNvSpPr/>
      </dsp:nvSpPr>
      <dsp:spPr>
        <a:xfrm>
          <a:off x="0" y="1757857"/>
          <a:ext cx="2506656" cy="835622"/>
        </a:xfrm>
        <a:prstGeom prst="round2SameRect">
          <a:avLst>
            <a:gd name="adj1" fmla="val 16670"/>
            <a:gd name="adj2" fmla="val 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a:t>Video Campaign</a:t>
          </a:r>
        </a:p>
      </dsp:txBody>
      <dsp:txXfrm>
        <a:off x="40799" y="1798656"/>
        <a:ext cx="2425058" cy="794823"/>
      </dsp:txXfrm>
    </dsp:sp>
    <dsp:sp modelId="{914AF3F9-038C-4A8D-98BA-A5D30A819741}">
      <dsp:nvSpPr>
        <dsp:cNvPr id="0" name=""/>
        <dsp:cNvSpPr/>
      </dsp:nvSpPr>
      <dsp:spPr>
        <a:xfrm>
          <a:off x="2506656" y="2635261"/>
          <a:ext cx="7134329" cy="8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kern="1200" dirty="0"/>
            <a:t>	How can we engage an interested audience?</a:t>
          </a:r>
        </a:p>
      </dsp:txBody>
      <dsp:txXfrm>
        <a:off x="2506656" y="2635261"/>
        <a:ext cx="7134329" cy="835622"/>
      </dsp:txXfrm>
    </dsp:sp>
    <dsp:sp modelId="{AA4D4F48-350B-4D0E-B392-35B04DD18F00}">
      <dsp:nvSpPr>
        <dsp:cNvPr id="0" name=""/>
        <dsp:cNvSpPr/>
      </dsp:nvSpPr>
      <dsp:spPr>
        <a:xfrm>
          <a:off x="0" y="2635261"/>
          <a:ext cx="2506656" cy="835622"/>
        </a:xfrm>
        <a:prstGeom prst="round2SameRect">
          <a:avLst>
            <a:gd name="adj1" fmla="val 16670"/>
            <a:gd name="adj2" fmla="val 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a:t>Retargeting Campaign</a:t>
          </a:r>
        </a:p>
      </dsp:txBody>
      <dsp:txXfrm>
        <a:off x="40799" y="2676060"/>
        <a:ext cx="2425058" cy="794823"/>
      </dsp:txXfrm>
    </dsp:sp>
    <dsp:sp modelId="{8F345C6A-23D5-413C-90A3-2A4F06DFAEF6}">
      <dsp:nvSpPr>
        <dsp:cNvPr id="0" name=""/>
        <dsp:cNvSpPr/>
      </dsp:nvSpPr>
      <dsp:spPr>
        <a:xfrm>
          <a:off x="2506656" y="3512665"/>
          <a:ext cx="7134329" cy="8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kern="1200" dirty="0"/>
            <a:t>	What if we mix up everything we know?</a:t>
          </a:r>
        </a:p>
      </dsp:txBody>
      <dsp:txXfrm>
        <a:off x="2506656" y="3512665"/>
        <a:ext cx="7134329" cy="835622"/>
      </dsp:txXfrm>
    </dsp:sp>
    <dsp:sp modelId="{C974092B-702C-44FE-966F-347EAAF8E25E}">
      <dsp:nvSpPr>
        <dsp:cNvPr id="0" name=""/>
        <dsp:cNvSpPr/>
      </dsp:nvSpPr>
      <dsp:spPr>
        <a:xfrm>
          <a:off x="0" y="3512665"/>
          <a:ext cx="2506656" cy="835622"/>
        </a:xfrm>
        <a:prstGeom prst="round2SameRect">
          <a:avLst>
            <a:gd name="adj1" fmla="val 16670"/>
            <a:gd name="adj2" fmla="val 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a:t>Holiday Wildcard Campaign</a:t>
          </a:r>
        </a:p>
      </dsp:txBody>
      <dsp:txXfrm>
        <a:off x="40799" y="3553464"/>
        <a:ext cx="2425058" cy="7948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F73B2-B994-4B55-9935-BFC1EBBB67EE}">
      <dsp:nvSpPr>
        <dsp:cNvPr id="0" name=""/>
        <dsp:cNvSpPr/>
      </dsp:nvSpPr>
      <dsp:spPr>
        <a:xfrm>
          <a:off x="984384" y="3502"/>
          <a:ext cx="2394579" cy="2052437"/>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C1765731-8DEE-4691-B6AC-0175AB5E503A}">
      <dsp:nvSpPr>
        <dsp:cNvPr id="0" name=""/>
        <dsp:cNvSpPr/>
      </dsp:nvSpPr>
      <dsp:spPr>
        <a:xfrm>
          <a:off x="984384" y="1440208"/>
          <a:ext cx="2394579" cy="4925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a:t>1</a:t>
          </a:r>
          <a:r>
            <a:rPr lang="en-US" sz="2500" kern="1200" baseline="30000"/>
            <a:t>st</a:t>
          </a:r>
          <a:r>
            <a:rPr lang="en-US" sz="2500" kern="1200"/>
            <a:t> Image</a:t>
          </a:r>
        </a:p>
      </dsp:txBody>
      <dsp:txXfrm>
        <a:off x="984384" y="1440208"/>
        <a:ext cx="2394579" cy="492585"/>
      </dsp:txXfrm>
    </dsp:sp>
    <dsp:sp modelId="{B88F4926-0C60-4D91-8D8E-2E7F0ECA06EA}">
      <dsp:nvSpPr>
        <dsp:cNvPr id="0" name=""/>
        <dsp:cNvSpPr/>
      </dsp:nvSpPr>
      <dsp:spPr>
        <a:xfrm>
          <a:off x="3623203" y="3502"/>
          <a:ext cx="2394579" cy="2052437"/>
        </a:xfrm>
        <a:prstGeom prst="rect">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155A51A4-37E5-410C-87A5-B4EAC5D5A84C}">
      <dsp:nvSpPr>
        <dsp:cNvPr id="0" name=""/>
        <dsp:cNvSpPr/>
      </dsp:nvSpPr>
      <dsp:spPr>
        <a:xfrm>
          <a:off x="3623203" y="1440208"/>
          <a:ext cx="2394579" cy="4925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a:t>2</a:t>
          </a:r>
          <a:r>
            <a:rPr lang="en-US" sz="2500" kern="1200" baseline="30000"/>
            <a:t>nd</a:t>
          </a:r>
          <a:r>
            <a:rPr lang="en-US" sz="2500" kern="1200"/>
            <a:t> Image</a:t>
          </a:r>
        </a:p>
      </dsp:txBody>
      <dsp:txXfrm>
        <a:off x="3623203" y="1440208"/>
        <a:ext cx="2394579" cy="492585"/>
      </dsp:txXfrm>
    </dsp:sp>
    <dsp:sp modelId="{F1535EFE-1AAF-4183-8FE8-02532A67BA7B}">
      <dsp:nvSpPr>
        <dsp:cNvPr id="0" name=""/>
        <dsp:cNvSpPr/>
      </dsp:nvSpPr>
      <dsp:spPr>
        <a:xfrm>
          <a:off x="6262022" y="3502"/>
          <a:ext cx="2394579" cy="2052437"/>
        </a:xfrm>
        <a:prstGeom prst="rect">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52F82F3B-1755-4DD6-AF15-629362222F8E}">
      <dsp:nvSpPr>
        <dsp:cNvPr id="0" name=""/>
        <dsp:cNvSpPr/>
      </dsp:nvSpPr>
      <dsp:spPr>
        <a:xfrm>
          <a:off x="6262022" y="1440208"/>
          <a:ext cx="2394579" cy="4925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a:t>3</a:t>
          </a:r>
          <a:r>
            <a:rPr lang="en-US" sz="2500" kern="1200" baseline="30000"/>
            <a:t>rd</a:t>
          </a:r>
          <a:r>
            <a:rPr lang="en-US" sz="2500" kern="1200"/>
            <a:t> Image</a:t>
          </a:r>
        </a:p>
      </dsp:txBody>
      <dsp:txXfrm>
        <a:off x="6262022" y="1440208"/>
        <a:ext cx="2394579" cy="492585"/>
      </dsp:txXfrm>
    </dsp:sp>
    <dsp:sp modelId="{C39BCCCD-3933-4C79-84E3-ADBF6739AF1E}">
      <dsp:nvSpPr>
        <dsp:cNvPr id="0" name=""/>
        <dsp:cNvSpPr/>
      </dsp:nvSpPr>
      <dsp:spPr>
        <a:xfrm>
          <a:off x="984384" y="2295397"/>
          <a:ext cx="2394579" cy="2052437"/>
        </a:xfrm>
        <a:prstGeom prst="rect">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46B7CA05-708C-4823-ADC0-3A288B2D44A3}">
      <dsp:nvSpPr>
        <dsp:cNvPr id="0" name=""/>
        <dsp:cNvSpPr/>
      </dsp:nvSpPr>
      <dsp:spPr>
        <a:xfrm>
          <a:off x="984384" y="3732104"/>
          <a:ext cx="2394579" cy="4925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a:t>4</a:t>
          </a:r>
          <a:r>
            <a:rPr lang="en-US" sz="2500" kern="1200" baseline="30000"/>
            <a:t>th</a:t>
          </a:r>
          <a:r>
            <a:rPr lang="en-US" sz="2500" kern="1200"/>
            <a:t> Image</a:t>
          </a:r>
        </a:p>
      </dsp:txBody>
      <dsp:txXfrm>
        <a:off x="984384" y="3732104"/>
        <a:ext cx="2394579" cy="492585"/>
      </dsp:txXfrm>
    </dsp:sp>
    <dsp:sp modelId="{6CC365F9-82CB-4151-946D-FEBE3C5C0A73}">
      <dsp:nvSpPr>
        <dsp:cNvPr id="0" name=""/>
        <dsp:cNvSpPr/>
      </dsp:nvSpPr>
      <dsp:spPr>
        <a:xfrm>
          <a:off x="3623203" y="2298900"/>
          <a:ext cx="2394579" cy="2052437"/>
        </a:xfrm>
        <a:prstGeom prst="rect">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A1D91DA7-BFB7-4EE1-ADA7-A643A1576CEB}">
      <dsp:nvSpPr>
        <dsp:cNvPr id="0" name=""/>
        <dsp:cNvSpPr/>
      </dsp:nvSpPr>
      <dsp:spPr>
        <a:xfrm>
          <a:off x="3623203" y="3732104"/>
          <a:ext cx="2394579" cy="4925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a:t>5</a:t>
          </a:r>
          <a:r>
            <a:rPr lang="en-US" sz="2500" kern="1200" baseline="30000"/>
            <a:t>th</a:t>
          </a:r>
          <a:r>
            <a:rPr lang="en-US" sz="2500" kern="1200"/>
            <a:t> Image</a:t>
          </a:r>
        </a:p>
      </dsp:txBody>
      <dsp:txXfrm>
        <a:off x="3623203" y="3732104"/>
        <a:ext cx="2394579" cy="492585"/>
      </dsp:txXfrm>
    </dsp:sp>
    <dsp:sp modelId="{35C30254-B366-4ACD-9703-D2CF79AEF71B}">
      <dsp:nvSpPr>
        <dsp:cNvPr id="0" name=""/>
        <dsp:cNvSpPr/>
      </dsp:nvSpPr>
      <dsp:spPr>
        <a:xfrm>
          <a:off x="6262022" y="2295397"/>
          <a:ext cx="2394579" cy="2052437"/>
        </a:xfrm>
        <a:prstGeom prst="rect">
          <a:avLst/>
        </a:prstGeom>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082DDB7-039E-4AE9-95B5-7D4B485AB402}">
      <dsp:nvSpPr>
        <dsp:cNvPr id="0" name=""/>
        <dsp:cNvSpPr/>
      </dsp:nvSpPr>
      <dsp:spPr>
        <a:xfrm>
          <a:off x="6262022" y="3732104"/>
          <a:ext cx="2394579" cy="49258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a:t>6</a:t>
          </a:r>
          <a:r>
            <a:rPr lang="en-US" sz="2500" kern="1200" baseline="30000"/>
            <a:t>th</a:t>
          </a:r>
          <a:r>
            <a:rPr lang="en-US" sz="2500" kern="1200"/>
            <a:t> Image</a:t>
          </a:r>
        </a:p>
      </dsp:txBody>
      <dsp:txXfrm>
        <a:off x="6262022" y="3732104"/>
        <a:ext cx="2394579" cy="4925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BE160-4411-42C1-BC15-9E2310955802}">
      <dsp:nvSpPr>
        <dsp:cNvPr id="0" name=""/>
        <dsp:cNvSpPr/>
      </dsp:nvSpPr>
      <dsp:spPr>
        <a:xfrm>
          <a:off x="4236" y="92456"/>
          <a:ext cx="1852406" cy="11114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2 week </a:t>
          </a:r>
          <a:br>
            <a:rPr lang="en-US" sz="2100" kern="1200" dirty="0"/>
          </a:br>
          <a:r>
            <a:rPr lang="en-US" sz="2100" kern="1200" dirty="0"/>
            <a:t>geo-targeted campaign</a:t>
          </a:r>
        </a:p>
      </dsp:txBody>
      <dsp:txXfrm>
        <a:off x="36789" y="125009"/>
        <a:ext cx="1787300" cy="1046337"/>
      </dsp:txXfrm>
    </dsp:sp>
    <dsp:sp modelId="{750B0B1B-EA62-4687-B5D3-6D0FDF892A8D}">
      <dsp:nvSpPr>
        <dsp:cNvPr id="0" name=""/>
        <dsp:cNvSpPr/>
      </dsp:nvSpPr>
      <dsp:spPr>
        <a:xfrm>
          <a:off x="2041883" y="418479"/>
          <a:ext cx="392710" cy="45939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041883" y="510358"/>
        <a:ext cx="274897" cy="275638"/>
      </dsp:txXfrm>
    </dsp:sp>
    <dsp:sp modelId="{A43FFB44-CC99-4393-ACCD-F2175530B9F8}">
      <dsp:nvSpPr>
        <dsp:cNvPr id="0" name=""/>
        <dsp:cNvSpPr/>
      </dsp:nvSpPr>
      <dsp:spPr>
        <a:xfrm>
          <a:off x="2597605" y="92456"/>
          <a:ext cx="1852406" cy="1111443"/>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$75 Initial investment</a:t>
          </a:r>
        </a:p>
      </dsp:txBody>
      <dsp:txXfrm>
        <a:off x="2630158" y="125009"/>
        <a:ext cx="1787300" cy="1046337"/>
      </dsp:txXfrm>
    </dsp:sp>
    <dsp:sp modelId="{558F758F-1FD3-4429-B125-6AD93019B164}">
      <dsp:nvSpPr>
        <dsp:cNvPr id="0" name=""/>
        <dsp:cNvSpPr/>
      </dsp:nvSpPr>
      <dsp:spPr>
        <a:xfrm>
          <a:off x="4635252" y="418479"/>
          <a:ext cx="392710" cy="459396"/>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635252" y="510358"/>
        <a:ext cx="274897" cy="275638"/>
      </dsp:txXfrm>
    </dsp:sp>
    <dsp:sp modelId="{0C643BC2-DD95-4618-8215-2503EE8B114E}">
      <dsp:nvSpPr>
        <dsp:cNvPr id="0" name=""/>
        <dsp:cNvSpPr/>
      </dsp:nvSpPr>
      <dsp:spPr>
        <a:xfrm>
          <a:off x="5190974" y="92456"/>
          <a:ext cx="1852406" cy="1111443"/>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Refine based on relevancy</a:t>
          </a:r>
        </a:p>
      </dsp:txBody>
      <dsp:txXfrm>
        <a:off x="5223527" y="125009"/>
        <a:ext cx="1787300" cy="1046337"/>
      </dsp:txXfrm>
    </dsp:sp>
    <dsp:sp modelId="{97692B18-0990-4448-83AA-6FE61AEE9B69}">
      <dsp:nvSpPr>
        <dsp:cNvPr id="0" name=""/>
        <dsp:cNvSpPr/>
      </dsp:nvSpPr>
      <dsp:spPr>
        <a:xfrm>
          <a:off x="7228621" y="418479"/>
          <a:ext cx="392710" cy="459396"/>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228621" y="510358"/>
        <a:ext cx="274897" cy="275638"/>
      </dsp:txXfrm>
    </dsp:sp>
    <dsp:sp modelId="{C89A0FE8-7748-44A6-8842-0DC6A77D1A60}">
      <dsp:nvSpPr>
        <dsp:cNvPr id="0" name=""/>
        <dsp:cNvSpPr/>
      </dsp:nvSpPr>
      <dsp:spPr>
        <a:xfrm>
          <a:off x="7784342" y="92456"/>
          <a:ext cx="1852406" cy="111144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Add budget as needed up to $150</a:t>
          </a:r>
        </a:p>
      </dsp:txBody>
      <dsp:txXfrm>
        <a:off x="7816895" y="125009"/>
        <a:ext cx="1787300" cy="10463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3F5D1-5D55-45A3-BBA7-8F61ABB0B59E}">
      <dsp:nvSpPr>
        <dsp:cNvPr id="0" name=""/>
        <dsp:cNvSpPr/>
      </dsp:nvSpPr>
      <dsp:spPr>
        <a:xfrm>
          <a:off x="0" y="0"/>
          <a:ext cx="9640986" cy="1958102"/>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1667F1-3231-49B8-939E-3C0FE0F90E44}">
      <dsp:nvSpPr>
        <dsp:cNvPr id="0" name=""/>
        <dsp:cNvSpPr/>
      </dsp:nvSpPr>
      <dsp:spPr>
        <a:xfrm>
          <a:off x="290335" y="261080"/>
          <a:ext cx="1393894" cy="143594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A05D2D-86DC-47EB-BDE8-B745AC733C3C}">
      <dsp:nvSpPr>
        <dsp:cNvPr id="0" name=""/>
        <dsp:cNvSpPr/>
      </dsp:nvSpPr>
      <dsp:spPr>
        <a:xfrm rot="10800000">
          <a:off x="290335" y="1958102"/>
          <a:ext cx="1393894" cy="2393235"/>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5 Link Clicks</a:t>
          </a:r>
        </a:p>
        <a:p>
          <a:pPr marL="0" lvl="0" indent="0" algn="ctr" defTabSz="711200">
            <a:lnSpc>
              <a:spcPct val="90000"/>
            </a:lnSpc>
            <a:spcBef>
              <a:spcPct val="0"/>
            </a:spcBef>
            <a:spcAft>
              <a:spcPct val="35000"/>
            </a:spcAft>
            <a:buNone/>
          </a:pPr>
          <a:r>
            <a:rPr lang="en-US" sz="1600" kern="1200" dirty="0"/>
            <a:t>395 Reach</a:t>
          </a:r>
        </a:p>
        <a:p>
          <a:pPr marL="0" lvl="0" indent="0" algn="ctr" defTabSz="711200">
            <a:lnSpc>
              <a:spcPct val="90000"/>
            </a:lnSpc>
            <a:spcBef>
              <a:spcPct val="0"/>
            </a:spcBef>
            <a:spcAft>
              <a:spcPct val="35000"/>
            </a:spcAft>
            <a:buNone/>
          </a:pPr>
          <a:r>
            <a:rPr lang="en-US" sz="1600" kern="1200" dirty="0"/>
            <a:t>425 Impressions</a:t>
          </a:r>
        </a:p>
        <a:p>
          <a:pPr marL="0" lvl="0" indent="0" algn="ctr" defTabSz="711200">
            <a:lnSpc>
              <a:spcPct val="90000"/>
            </a:lnSpc>
            <a:spcBef>
              <a:spcPct val="0"/>
            </a:spcBef>
            <a:spcAft>
              <a:spcPct val="35000"/>
            </a:spcAft>
            <a:buNone/>
          </a:pPr>
          <a:r>
            <a:rPr lang="en-US" sz="1600" kern="1200" dirty="0"/>
            <a:t>Relevance: NA</a:t>
          </a:r>
        </a:p>
        <a:p>
          <a:pPr marL="0" lvl="0" indent="0" algn="ctr" defTabSz="711200">
            <a:lnSpc>
              <a:spcPct val="90000"/>
            </a:lnSpc>
            <a:spcBef>
              <a:spcPct val="0"/>
            </a:spcBef>
            <a:spcAft>
              <a:spcPct val="35000"/>
            </a:spcAft>
            <a:buNone/>
          </a:pPr>
          <a:r>
            <a:rPr lang="en-US" sz="1000" kern="1200" dirty="0"/>
            <a:t>AD TURNED OFF</a:t>
          </a:r>
          <a:br>
            <a:rPr lang="en-US" sz="1000" kern="1200" dirty="0"/>
          </a:br>
          <a:r>
            <a:rPr lang="en-US" sz="1000" kern="1200" dirty="0"/>
            <a:t>AFTER ONE WEEK</a:t>
          </a:r>
        </a:p>
      </dsp:txBody>
      <dsp:txXfrm rot="10800000">
        <a:off x="333202" y="1958102"/>
        <a:ext cx="1308160" cy="2350368"/>
      </dsp:txXfrm>
    </dsp:sp>
    <dsp:sp modelId="{5619B54D-9976-42F4-BBCF-B1D6D57CAFFF}">
      <dsp:nvSpPr>
        <dsp:cNvPr id="0" name=""/>
        <dsp:cNvSpPr/>
      </dsp:nvSpPr>
      <dsp:spPr>
        <a:xfrm>
          <a:off x="1823619" y="261080"/>
          <a:ext cx="1393894" cy="143594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3814A7-1198-42AE-BC40-9150AE8C0022}">
      <dsp:nvSpPr>
        <dsp:cNvPr id="0" name=""/>
        <dsp:cNvSpPr/>
      </dsp:nvSpPr>
      <dsp:spPr>
        <a:xfrm rot="10800000">
          <a:off x="1823619" y="1958102"/>
          <a:ext cx="1393894" cy="2393235"/>
        </a:xfrm>
        <a:prstGeom prst="round2SameRect">
          <a:avLst>
            <a:gd name="adj1" fmla="val 10500"/>
            <a:gd name="adj2" fmla="val 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9 Link Clicks</a:t>
          </a:r>
        </a:p>
        <a:p>
          <a:pPr marL="0" lvl="0" indent="0" algn="ctr" defTabSz="711200">
            <a:lnSpc>
              <a:spcPct val="90000"/>
            </a:lnSpc>
            <a:spcBef>
              <a:spcPct val="0"/>
            </a:spcBef>
            <a:spcAft>
              <a:spcPct val="35000"/>
            </a:spcAft>
            <a:buNone/>
          </a:pPr>
          <a:r>
            <a:rPr lang="en-US" sz="1600" kern="1200" dirty="0"/>
            <a:t>417 Reach</a:t>
          </a:r>
        </a:p>
        <a:p>
          <a:pPr marL="0" lvl="0" indent="0" algn="ctr" defTabSz="711200">
            <a:lnSpc>
              <a:spcPct val="90000"/>
            </a:lnSpc>
            <a:spcBef>
              <a:spcPct val="0"/>
            </a:spcBef>
            <a:spcAft>
              <a:spcPct val="35000"/>
            </a:spcAft>
            <a:buNone/>
          </a:pPr>
          <a:r>
            <a:rPr lang="en-US" sz="1600" kern="1200" dirty="0"/>
            <a:t>498 Impressions</a:t>
          </a:r>
        </a:p>
        <a:p>
          <a:pPr marL="0" lvl="0" indent="0" algn="ctr" defTabSz="711200">
            <a:lnSpc>
              <a:spcPct val="90000"/>
            </a:lnSpc>
            <a:spcBef>
              <a:spcPct val="0"/>
            </a:spcBef>
            <a:spcAft>
              <a:spcPct val="35000"/>
            </a:spcAft>
            <a:buNone/>
          </a:pPr>
          <a:r>
            <a:rPr lang="en-US" sz="1600" kern="1200" dirty="0"/>
            <a:t>Relevance: NA</a:t>
          </a:r>
        </a:p>
        <a:p>
          <a:pPr marL="0" lvl="0" indent="0" algn="ctr" defTabSz="711200">
            <a:lnSpc>
              <a:spcPct val="90000"/>
            </a:lnSpc>
            <a:spcBef>
              <a:spcPct val="0"/>
            </a:spcBef>
            <a:spcAft>
              <a:spcPct val="35000"/>
            </a:spcAft>
            <a:buNone/>
          </a:pPr>
          <a:r>
            <a:rPr lang="en-US" sz="1050" kern="1200" dirty="0"/>
            <a:t>AD TURNED OFF</a:t>
          </a:r>
          <a:br>
            <a:rPr lang="en-US" sz="1050" kern="1200" dirty="0"/>
          </a:br>
          <a:r>
            <a:rPr lang="en-US" sz="1050" kern="1200" dirty="0"/>
            <a:t>AFTER ONE WEEK</a:t>
          </a:r>
        </a:p>
        <a:p>
          <a:pPr marL="0" lvl="0" indent="0" algn="ctr" defTabSz="711200">
            <a:lnSpc>
              <a:spcPct val="90000"/>
            </a:lnSpc>
            <a:spcBef>
              <a:spcPct val="0"/>
            </a:spcBef>
            <a:spcAft>
              <a:spcPct val="35000"/>
            </a:spcAft>
            <a:buNone/>
          </a:pPr>
          <a:endParaRPr lang="en-US" sz="1300" kern="1200" dirty="0"/>
        </a:p>
      </dsp:txBody>
      <dsp:txXfrm rot="10800000">
        <a:off x="1866486" y="1958102"/>
        <a:ext cx="1308160" cy="2350368"/>
      </dsp:txXfrm>
    </dsp:sp>
    <dsp:sp modelId="{D43C24E3-2BCF-4DA1-8C0F-5876228E6BE6}">
      <dsp:nvSpPr>
        <dsp:cNvPr id="0" name=""/>
        <dsp:cNvSpPr/>
      </dsp:nvSpPr>
      <dsp:spPr>
        <a:xfrm>
          <a:off x="3356903" y="261080"/>
          <a:ext cx="1393894" cy="143594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CB4929-02A2-4C3F-AC8C-F5ACD2DA9350}">
      <dsp:nvSpPr>
        <dsp:cNvPr id="0" name=""/>
        <dsp:cNvSpPr/>
      </dsp:nvSpPr>
      <dsp:spPr>
        <a:xfrm rot="10800000">
          <a:off x="3356903" y="1958102"/>
          <a:ext cx="1393894" cy="2393235"/>
        </a:xfrm>
        <a:prstGeom prst="round2SameRect">
          <a:avLst>
            <a:gd name="adj1" fmla="val 10500"/>
            <a:gd name="adj2" fmla="val 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12 Link Clicks</a:t>
          </a:r>
        </a:p>
        <a:p>
          <a:pPr marL="0" lvl="0" indent="0" algn="ctr" defTabSz="711200">
            <a:lnSpc>
              <a:spcPct val="90000"/>
            </a:lnSpc>
            <a:spcBef>
              <a:spcPct val="0"/>
            </a:spcBef>
            <a:spcAft>
              <a:spcPct val="35000"/>
            </a:spcAft>
            <a:buNone/>
          </a:pPr>
          <a:r>
            <a:rPr lang="en-US" sz="1600" kern="1200" dirty="0"/>
            <a:t>518 Reach</a:t>
          </a:r>
        </a:p>
        <a:p>
          <a:pPr marL="0" lvl="0" indent="0" algn="ctr" defTabSz="711200">
            <a:lnSpc>
              <a:spcPct val="90000"/>
            </a:lnSpc>
            <a:spcBef>
              <a:spcPct val="0"/>
            </a:spcBef>
            <a:spcAft>
              <a:spcPct val="35000"/>
            </a:spcAft>
            <a:buNone/>
          </a:pPr>
          <a:r>
            <a:rPr lang="en-US" sz="1600" kern="1200" dirty="0"/>
            <a:t>558 Impressions</a:t>
          </a:r>
        </a:p>
        <a:p>
          <a:pPr marL="0" lvl="0" indent="0" algn="ctr" defTabSz="711200">
            <a:lnSpc>
              <a:spcPct val="90000"/>
            </a:lnSpc>
            <a:spcBef>
              <a:spcPct val="0"/>
            </a:spcBef>
            <a:spcAft>
              <a:spcPct val="35000"/>
            </a:spcAft>
            <a:buNone/>
          </a:pPr>
          <a:r>
            <a:rPr lang="en-US" sz="1600" kern="1200" dirty="0"/>
            <a:t>Relevance: 6</a:t>
          </a:r>
        </a:p>
      </dsp:txBody>
      <dsp:txXfrm rot="10800000">
        <a:off x="3399770" y="1958102"/>
        <a:ext cx="1308160" cy="2350368"/>
      </dsp:txXfrm>
    </dsp:sp>
    <dsp:sp modelId="{4A810FB1-E959-49D6-BF73-09FCA967A046}">
      <dsp:nvSpPr>
        <dsp:cNvPr id="0" name=""/>
        <dsp:cNvSpPr/>
      </dsp:nvSpPr>
      <dsp:spPr>
        <a:xfrm>
          <a:off x="4890187" y="261080"/>
          <a:ext cx="1393894" cy="1435941"/>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C4C931-E772-44CF-AA48-9A242409B789}">
      <dsp:nvSpPr>
        <dsp:cNvPr id="0" name=""/>
        <dsp:cNvSpPr/>
      </dsp:nvSpPr>
      <dsp:spPr>
        <a:xfrm rot="10800000">
          <a:off x="4890187" y="1958102"/>
          <a:ext cx="1393894" cy="2393235"/>
        </a:xfrm>
        <a:prstGeom prst="round2SameRect">
          <a:avLst>
            <a:gd name="adj1" fmla="val 10500"/>
            <a:gd name="adj2" fmla="val 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37 Link Clicks</a:t>
          </a:r>
        </a:p>
        <a:p>
          <a:pPr marL="0" lvl="0" indent="0" algn="ctr" defTabSz="711200">
            <a:lnSpc>
              <a:spcPct val="90000"/>
            </a:lnSpc>
            <a:spcBef>
              <a:spcPct val="0"/>
            </a:spcBef>
            <a:spcAft>
              <a:spcPct val="35000"/>
            </a:spcAft>
            <a:buNone/>
          </a:pPr>
          <a:r>
            <a:rPr lang="en-US" sz="1600" kern="1200" dirty="0"/>
            <a:t>1,416 Reach</a:t>
          </a:r>
        </a:p>
        <a:p>
          <a:pPr marL="0" lvl="0" indent="0" algn="ctr" defTabSz="711200">
            <a:lnSpc>
              <a:spcPct val="90000"/>
            </a:lnSpc>
            <a:spcBef>
              <a:spcPct val="0"/>
            </a:spcBef>
            <a:spcAft>
              <a:spcPct val="35000"/>
            </a:spcAft>
            <a:buNone/>
          </a:pPr>
          <a:r>
            <a:rPr lang="en-US" sz="1600" kern="1200" dirty="0"/>
            <a:t>1,540 Impressions</a:t>
          </a:r>
        </a:p>
        <a:p>
          <a:pPr marL="0" lvl="0" indent="0" algn="ctr" defTabSz="711200">
            <a:lnSpc>
              <a:spcPct val="90000"/>
            </a:lnSpc>
            <a:spcBef>
              <a:spcPct val="0"/>
            </a:spcBef>
            <a:spcAft>
              <a:spcPct val="35000"/>
            </a:spcAft>
            <a:buNone/>
          </a:pPr>
          <a:r>
            <a:rPr lang="en-US" sz="1600" kern="1200" dirty="0"/>
            <a:t>Relevance: 5</a:t>
          </a:r>
        </a:p>
      </dsp:txBody>
      <dsp:txXfrm rot="10800000">
        <a:off x="4933054" y="1958102"/>
        <a:ext cx="1308160" cy="2350368"/>
      </dsp:txXfrm>
    </dsp:sp>
    <dsp:sp modelId="{A4107216-14E0-4F5E-BF47-5E0CD51959F5}">
      <dsp:nvSpPr>
        <dsp:cNvPr id="0" name=""/>
        <dsp:cNvSpPr/>
      </dsp:nvSpPr>
      <dsp:spPr>
        <a:xfrm>
          <a:off x="6423471" y="261080"/>
          <a:ext cx="1393894" cy="1435941"/>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9E4B1F-0B71-4DB6-92C8-CFF29030DCDA}">
      <dsp:nvSpPr>
        <dsp:cNvPr id="0" name=""/>
        <dsp:cNvSpPr/>
      </dsp:nvSpPr>
      <dsp:spPr>
        <a:xfrm rot="10800000">
          <a:off x="6423471" y="1958102"/>
          <a:ext cx="1393894" cy="2393235"/>
        </a:xfrm>
        <a:prstGeom prst="round2SameRect">
          <a:avLst>
            <a:gd name="adj1" fmla="val 10500"/>
            <a:gd name="adj2" fmla="val 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11 Link Clicks</a:t>
          </a:r>
        </a:p>
        <a:p>
          <a:pPr marL="0" lvl="0" indent="0" algn="ctr" defTabSz="711200">
            <a:lnSpc>
              <a:spcPct val="90000"/>
            </a:lnSpc>
            <a:spcBef>
              <a:spcPct val="0"/>
            </a:spcBef>
            <a:spcAft>
              <a:spcPct val="35000"/>
            </a:spcAft>
            <a:buNone/>
          </a:pPr>
          <a:r>
            <a:rPr lang="en-US" sz="1600" kern="1200" dirty="0"/>
            <a:t>629 Reach</a:t>
          </a:r>
        </a:p>
        <a:p>
          <a:pPr marL="0" lvl="0" indent="0" algn="ctr" defTabSz="711200">
            <a:lnSpc>
              <a:spcPct val="90000"/>
            </a:lnSpc>
            <a:spcBef>
              <a:spcPct val="0"/>
            </a:spcBef>
            <a:spcAft>
              <a:spcPct val="35000"/>
            </a:spcAft>
            <a:buNone/>
          </a:pPr>
          <a:r>
            <a:rPr lang="en-US" sz="1600" kern="1200" dirty="0"/>
            <a:t>744 Impressions</a:t>
          </a:r>
        </a:p>
        <a:p>
          <a:pPr marL="0" lvl="0" indent="0" algn="ctr" defTabSz="711200">
            <a:lnSpc>
              <a:spcPct val="90000"/>
            </a:lnSpc>
            <a:spcBef>
              <a:spcPct val="0"/>
            </a:spcBef>
            <a:spcAft>
              <a:spcPct val="35000"/>
            </a:spcAft>
            <a:buNone/>
          </a:pPr>
          <a:r>
            <a:rPr lang="en-US" sz="1600" kern="1200" dirty="0"/>
            <a:t>Relevance: 7</a:t>
          </a:r>
        </a:p>
        <a:p>
          <a:pPr marL="0" lvl="0" indent="0" algn="ctr" defTabSz="711200">
            <a:lnSpc>
              <a:spcPct val="90000"/>
            </a:lnSpc>
            <a:spcBef>
              <a:spcPct val="0"/>
            </a:spcBef>
            <a:spcAft>
              <a:spcPct val="35000"/>
            </a:spcAft>
            <a:buNone/>
          </a:pPr>
          <a:endParaRPr lang="en-US" sz="1600" kern="1200" dirty="0"/>
        </a:p>
      </dsp:txBody>
      <dsp:txXfrm rot="10800000">
        <a:off x="6466338" y="1958102"/>
        <a:ext cx="1308160" cy="2350368"/>
      </dsp:txXfrm>
    </dsp:sp>
    <dsp:sp modelId="{6EFDFA75-B372-49FA-856B-186444FD5B67}">
      <dsp:nvSpPr>
        <dsp:cNvPr id="0" name=""/>
        <dsp:cNvSpPr/>
      </dsp:nvSpPr>
      <dsp:spPr>
        <a:xfrm>
          <a:off x="7956755" y="261080"/>
          <a:ext cx="1393894" cy="1435941"/>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600607-74FE-4446-8324-7563C1F1475D}">
      <dsp:nvSpPr>
        <dsp:cNvPr id="0" name=""/>
        <dsp:cNvSpPr/>
      </dsp:nvSpPr>
      <dsp:spPr>
        <a:xfrm rot="10800000">
          <a:off x="7956755" y="1958102"/>
          <a:ext cx="1393894" cy="2393235"/>
        </a:xfrm>
        <a:prstGeom prst="round2SameRect">
          <a:avLst>
            <a:gd name="adj1" fmla="val 10500"/>
            <a:gd name="adj2" fmla="val 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3 Link Clicks</a:t>
          </a:r>
        </a:p>
        <a:p>
          <a:pPr marL="0" lvl="0" indent="0" algn="ctr" defTabSz="711200">
            <a:lnSpc>
              <a:spcPct val="90000"/>
            </a:lnSpc>
            <a:spcBef>
              <a:spcPct val="0"/>
            </a:spcBef>
            <a:spcAft>
              <a:spcPct val="35000"/>
            </a:spcAft>
            <a:buNone/>
          </a:pPr>
          <a:r>
            <a:rPr lang="en-US" sz="1600" kern="1200" dirty="0"/>
            <a:t>265 Reach</a:t>
          </a:r>
        </a:p>
        <a:p>
          <a:pPr marL="0" lvl="0" indent="0" algn="ctr" defTabSz="711200">
            <a:lnSpc>
              <a:spcPct val="90000"/>
            </a:lnSpc>
            <a:spcBef>
              <a:spcPct val="0"/>
            </a:spcBef>
            <a:spcAft>
              <a:spcPct val="35000"/>
            </a:spcAft>
            <a:buNone/>
          </a:pPr>
          <a:r>
            <a:rPr lang="en-US" sz="1600" kern="1200" dirty="0"/>
            <a:t>306 Impressions</a:t>
          </a:r>
        </a:p>
        <a:p>
          <a:pPr marL="0" lvl="0" indent="0" algn="ctr" defTabSz="711200">
            <a:lnSpc>
              <a:spcPct val="90000"/>
            </a:lnSpc>
            <a:spcBef>
              <a:spcPct val="0"/>
            </a:spcBef>
            <a:spcAft>
              <a:spcPct val="35000"/>
            </a:spcAft>
            <a:buNone/>
          </a:pPr>
          <a:r>
            <a:rPr lang="en-US" sz="1600" kern="1200" dirty="0"/>
            <a:t>Relevance: NA</a:t>
          </a:r>
        </a:p>
        <a:p>
          <a:pPr marL="0" lvl="0" indent="0" algn="ctr" defTabSz="711200">
            <a:lnSpc>
              <a:spcPct val="90000"/>
            </a:lnSpc>
            <a:spcBef>
              <a:spcPct val="0"/>
            </a:spcBef>
            <a:spcAft>
              <a:spcPct val="35000"/>
            </a:spcAft>
            <a:buNone/>
          </a:pPr>
          <a:r>
            <a:rPr lang="en-US" sz="1050" kern="1200" dirty="0"/>
            <a:t>AD TURNED OFF</a:t>
          </a:r>
          <a:br>
            <a:rPr lang="en-US" sz="1050" kern="1200" dirty="0"/>
          </a:br>
          <a:r>
            <a:rPr lang="en-US" sz="1050" kern="1200" dirty="0"/>
            <a:t>AFTER ONE WEEK</a:t>
          </a:r>
        </a:p>
      </dsp:txBody>
      <dsp:txXfrm rot="10800000">
        <a:off x="7999622" y="1958102"/>
        <a:ext cx="1308160" cy="23503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B0E95-0159-4908-8EDC-5BCF2867D99D}">
      <dsp:nvSpPr>
        <dsp:cNvPr id="0" name=""/>
        <dsp:cNvSpPr/>
      </dsp:nvSpPr>
      <dsp:spPr>
        <a:xfrm>
          <a:off x="1621" y="142287"/>
          <a:ext cx="2148979" cy="214897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74 Unique Link Clicks from Facebook Ads</a:t>
          </a:r>
        </a:p>
      </dsp:txBody>
      <dsp:txXfrm>
        <a:off x="316332" y="456998"/>
        <a:ext cx="1519557" cy="1519557"/>
      </dsp:txXfrm>
    </dsp:sp>
    <dsp:sp modelId="{BA2FEE39-BEDA-4A54-AB8D-27D15D30CD52}">
      <dsp:nvSpPr>
        <dsp:cNvPr id="0" name=""/>
        <dsp:cNvSpPr/>
      </dsp:nvSpPr>
      <dsp:spPr>
        <a:xfrm>
          <a:off x="2325097" y="593572"/>
          <a:ext cx="1246408" cy="1246408"/>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490308" y="1070198"/>
        <a:ext cx="915986" cy="293156"/>
      </dsp:txXfrm>
    </dsp:sp>
    <dsp:sp modelId="{587DF038-9390-44AC-95D2-9E9706C841EF}">
      <dsp:nvSpPr>
        <dsp:cNvPr id="0" name=""/>
        <dsp:cNvSpPr/>
      </dsp:nvSpPr>
      <dsp:spPr>
        <a:xfrm>
          <a:off x="3746003" y="142287"/>
          <a:ext cx="2148979" cy="2148979"/>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0 Free Book Requests on Website</a:t>
          </a:r>
        </a:p>
      </dsp:txBody>
      <dsp:txXfrm>
        <a:off x="4060714" y="456998"/>
        <a:ext cx="1519557" cy="1519557"/>
      </dsp:txXfrm>
    </dsp:sp>
    <dsp:sp modelId="{7B9F4C65-371A-49CC-AEE9-29521CC19562}">
      <dsp:nvSpPr>
        <dsp:cNvPr id="0" name=""/>
        <dsp:cNvSpPr/>
      </dsp:nvSpPr>
      <dsp:spPr>
        <a:xfrm>
          <a:off x="6069479" y="593572"/>
          <a:ext cx="1246408" cy="1246408"/>
        </a:xfrm>
        <a:prstGeom prst="mathEqual">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234690" y="850332"/>
        <a:ext cx="915986" cy="732888"/>
      </dsp:txXfrm>
    </dsp:sp>
    <dsp:sp modelId="{C8EB59DE-0EBF-4B4F-95AF-B7546E67208E}">
      <dsp:nvSpPr>
        <dsp:cNvPr id="0" name=""/>
        <dsp:cNvSpPr/>
      </dsp:nvSpPr>
      <dsp:spPr>
        <a:xfrm>
          <a:off x="7490385" y="142287"/>
          <a:ext cx="2148979" cy="2148979"/>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Landing Page Not Converting</a:t>
          </a:r>
        </a:p>
      </dsp:txBody>
      <dsp:txXfrm>
        <a:off x="7805096" y="456998"/>
        <a:ext cx="1519557" cy="151955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BADD7E9A-B2DB-4365-94D4-A141B1003251}" type="datetimeFigureOut">
              <a:rPr lang="en-US" smtClean="0"/>
              <a:t>8/5/2019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4C9633A5-AE36-4C75-BD10-145DFE6BA5F7}" type="slidenum">
              <a:rPr lang="en-US" smtClean="0"/>
              <a:t>‹#›</a:t>
            </a:fld>
            <a:endParaRPr lang="en-US"/>
          </a:p>
        </p:txBody>
      </p:sp>
    </p:spTree>
    <p:extLst>
      <p:ext uri="{BB962C8B-B14F-4D97-AF65-F5344CB8AC3E}">
        <p14:creationId xmlns:p14="http://schemas.microsoft.com/office/powerpoint/2010/main" val="117153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633A5-AE36-4C75-BD10-145DFE6BA5F7}" type="slidenum">
              <a:rPr lang="en-US" smtClean="0"/>
              <a:t>3</a:t>
            </a:fld>
            <a:endParaRPr lang="en-US"/>
          </a:p>
        </p:txBody>
      </p:sp>
    </p:spTree>
    <p:extLst>
      <p:ext uri="{BB962C8B-B14F-4D97-AF65-F5344CB8AC3E}">
        <p14:creationId xmlns:p14="http://schemas.microsoft.com/office/powerpoint/2010/main" val="62903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633A5-AE36-4C75-BD10-145DFE6BA5F7}" type="slidenum">
              <a:rPr lang="en-US" smtClean="0"/>
              <a:t>5</a:t>
            </a:fld>
            <a:endParaRPr lang="en-US"/>
          </a:p>
        </p:txBody>
      </p:sp>
    </p:spTree>
    <p:extLst>
      <p:ext uri="{BB962C8B-B14F-4D97-AF65-F5344CB8AC3E}">
        <p14:creationId xmlns:p14="http://schemas.microsoft.com/office/powerpoint/2010/main" val="117862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 e-book landing page case studies: https://instapage.com/amp/ebook-landing-page-examples</a:t>
            </a:r>
          </a:p>
          <a:p>
            <a:endParaRPr lang="en-US" b="1" dirty="0"/>
          </a:p>
          <a:p>
            <a:endParaRPr lang="en-US" dirty="0"/>
          </a:p>
        </p:txBody>
      </p:sp>
      <p:sp>
        <p:nvSpPr>
          <p:cNvPr id="4" name="Slide Number Placeholder 3"/>
          <p:cNvSpPr>
            <a:spLocks noGrp="1"/>
          </p:cNvSpPr>
          <p:nvPr>
            <p:ph type="sldNum" sz="quarter" idx="10"/>
          </p:nvPr>
        </p:nvSpPr>
        <p:spPr/>
        <p:txBody>
          <a:bodyPr/>
          <a:lstStyle/>
          <a:p>
            <a:fld id="{4C9633A5-AE36-4C75-BD10-145DFE6BA5F7}" type="slidenum">
              <a:rPr lang="en-US" smtClean="0"/>
              <a:t>11</a:t>
            </a:fld>
            <a:endParaRPr lang="en-US"/>
          </a:p>
        </p:txBody>
      </p:sp>
    </p:spTree>
    <p:extLst>
      <p:ext uri="{BB962C8B-B14F-4D97-AF65-F5344CB8AC3E}">
        <p14:creationId xmlns:p14="http://schemas.microsoft.com/office/powerpoint/2010/main" val="2322583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633A5-AE36-4C75-BD10-145DFE6BA5F7}" type="slidenum">
              <a:rPr lang="en-US" smtClean="0"/>
              <a:t>13</a:t>
            </a:fld>
            <a:endParaRPr lang="en-US"/>
          </a:p>
        </p:txBody>
      </p:sp>
    </p:spTree>
    <p:extLst>
      <p:ext uri="{BB962C8B-B14F-4D97-AF65-F5344CB8AC3E}">
        <p14:creationId xmlns:p14="http://schemas.microsoft.com/office/powerpoint/2010/main" val="133989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633A5-AE36-4C75-BD10-145DFE6BA5F7}" type="slidenum">
              <a:rPr lang="en-US" smtClean="0"/>
              <a:t>17</a:t>
            </a:fld>
            <a:endParaRPr lang="en-US"/>
          </a:p>
        </p:txBody>
      </p:sp>
    </p:spTree>
    <p:extLst>
      <p:ext uri="{BB962C8B-B14F-4D97-AF65-F5344CB8AC3E}">
        <p14:creationId xmlns:p14="http://schemas.microsoft.com/office/powerpoint/2010/main" val="134845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633A5-AE36-4C75-BD10-145DFE6BA5F7}" type="slidenum">
              <a:rPr lang="en-US" smtClean="0"/>
              <a:t>22</a:t>
            </a:fld>
            <a:endParaRPr lang="en-US"/>
          </a:p>
        </p:txBody>
      </p:sp>
    </p:spTree>
    <p:extLst>
      <p:ext uri="{BB962C8B-B14F-4D97-AF65-F5344CB8AC3E}">
        <p14:creationId xmlns:p14="http://schemas.microsoft.com/office/powerpoint/2010/main" val="85595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633A5-AE36-4C75-BD10-145DFE6BA5F7}" type="slidenum">
              <a:rPr lang="en-US" smtClean="0"/>
              <a:t>30</a:t>
            </a:fld>
            <a:endParaRPr lang="en-US"/>
          </a:p>
        </p:txBody>
      </p:sp>
    </p:spTree>
    <p:extLst>
      <p:ext uri="{BB962C8B-B14F-4D97-AF65-F5344CB8AC3E}">
        <p14:creationId xmlns:p14="http://schemas.microsoft.com/office/powerpoint/2010/main" val="182640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633A5-AE36-4C75-BD10-145DFE6BA5F7}" type="slidenum">
              <a:rPr lang="en-US" smtClean="0"/>
              <a:t>31</a:t>
            </a:fld>
            <a:endParaRPr lang="en-US"/>
          </a:p>
        </p:txBody>
      </p:sp>
    </p:spTree>
    <p:extLst>
      <p:ext uri="{BB962C8B-B14F-4D97-AF65-F5344CB8AC3E}">
        <p14:creationId xmlns:p14="http://schemas.microsoft.com/office/powerpoint/2010/main" val="330269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Future Testing Cycle To Test:</a:t>
            </a:r>
          </a:p>
          <a:p>
            <a:pPr marL="285750" indent="-285750">
              <a:buFont typeface="Arial" panose="020B0604020202020204" pitchFamily="34" charset="0"/>
              <a:buChar char="•"/>
            </a:pPr>
            <a:r>
              <a:rPr lang="en-US" sz="1200" dirty="0"/>
              <a:t>1 Week Images</a:t>
            </a:r>
          </a:p>
          <a:p>
            <a:pPr marL="285750" indent="-285750">
              <a:buFont typeface="Arial" panose="020B0604020202020204" pitchFamily="34" charset="0"/>
              <a:buChar char="•"/>
            </a:pPr>
            <a:r>
              <a:rPr lang="en-US" sz="1200" dirty="0"/>
              <a:t>1 Week Message</a:t>
            </a:r>
          </a:p>
          <a:p>
            <a:pPr marL="285750" indent="-285750">
              <a:buFont typeface="Arial" panose="020B0604020202020204" pitchFamily="34" charset="0"/>
              <a:buChar char="•"/>
            </a:pPr>
            <a:r>
              <a:rPr lang="en-US" sz="1200" dirty="0"/>
              <a:t>2 Week Video Campaign</a:t>
            </a:r>
          </a:p>
        </p:txBody>
      </p:sp>
      <p:sp>
        <p:nvSpPr>
          <p:cNvPr id="4" name="Slide Number Placeholder 3"/>
          <p:cNvSpPr>
            <a:spLocks noGrp="1"/>
          </p:cNvSpPr>
          <p:nvPr>
            <p:ph type="sldNum" sz="quarter" idx="10"/>
          </p:nvPr>
        </p:nvSpPr>
        <p:spPr/>
        <p:txBody>
          <a:bodyPr/>
          <a:lstStyle/>
          <a:p>
            <a:fld id="{4C9633A5-AE36-4C75-BD10-145DFE6BA5F7}" type="slidenum">
              <a:rPr lang="en-US" smtClean="0"/>
              <a:t>46</a:t>
            </a:fld>
            <a:endParaRPr lang="en-US"/>
          </a:p>
        </p:txBody>
      </p:sp>
    </p:spTree>
    <p:extLst>
      <p:ext uri="{BB962C8B-B14F-4D97-AF65-F5344CB8AC3E}">
        <p14:creationId xmlns:p14="http://schemas.microsoft.com/office/powerpoint/2010/main" val="4103295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8E3CEB-CF1A-4963-96E6-200BC81CA0DC}"/>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6C6493-8561-4075-AF4E-82352678A730}"/>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091438-43B9-442A-8DB5-524EBF59307E}"/>
              </a:ext>
            </a:extLst>
          </p:cNvPr>
          <p:cNvSpPr>
            <a:spLocks noGrp="1"/>
          </p:cNvSpPr>
          <p:nvPr>
            <p:ph type="ctrTitle"/>
          </p:nvPr>
        </p:nvSpPr>
        <p:spPr>
          <a:xfrm>
            <a:off x="543427" y="1130609"/>
            <a:ext cx="9665368"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A9D937D-7877-4EE5-8474-258B34299B7E}"/>
              </a:ext>
            </a:extLst>
          </p:cNvPr>
          <p:cNvSpPr>
            <a:spLocks noGrp="1"/>
          </p:cNvSpPr>
          <p:nvPr>
            <p:ph type="subTitle" idx="1"/>
          </p:nvPr>
        </p:nvSpPr>
        <p:spPr>
          <a:xfrm>
            <a:off x="543427" y="3583028"/>
            <a:ext cx="96653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BCFCAF-8209-4724-BF3E-D9E0D29E843F}"/>
              </a:ext>
            </a:extLst>
          </p:cNvPr>
          <p:cNvSpPr>
            <a:spLocks noGrp="1"/>
          </p:cNvSpPr>
          <p:nvPr>
            <p:ph type="dt" sz="half" idx="10"/>
          </p:nvPr>
        </p:nvSpPr>
        <p:spPr>
          <a:xfrm>
            <a:off x="236621" y="6419879"/>
            <a:ext cx="2743200" cy="365125"/>
          </a:xfrm>
        </p:spPr>
        <p:txBody>
          <a:bodyPr/>
          <a:lstStyle/>
          <a:p>
            <a:fld id="{8D14BBB9-1040-4523-A121-8D6D0722CE2D}" type="datetimeFigureOut">
              <a:rPr lang="en-US" smtClean="0"/>
              <a:t>8/5/2019</a:t>
            </a:fld>
            <a:endParaRPr lang="en-US"/>
          </a:p>
        </p:txBody>
      </p:sp>
      <p:sp>
        <p:nvSpPr>
          <p:cNvPr id="5" name="Footer Placeholder 4">
            <a:extLst>
              <a:ext uri="{FF2B5EF4-FFF2-40B4-BE49-F238E27FC236}">
                <a16:creationId xmlns:a16="http://schemas.microsoft.com/office/drawing/2014/main" id="{23666B82-6D7A-4D28-B5DC-5975CAE48FDA}"/>
              </a:ext>
            </a:extLst>
          </p:cNvPr>
          <p:cNvSpPr>
            <a:spLocks noGrp="1"/>
          </p:cNvSpPr>
          <p:nvPr>
            <p:ph type="ftr" sz="quarter" idx="11"/>
          </p:nvPr>
        </p:nvSpPr>
        <p:spPr>
          <a:xfrm>
            <a:off x="3737810" y="6419878"/>
            <a:ext cx="4114800" cy="365125"/>
          </a:xfrm>
        </p:spPr>
        <p:txBody>
          <a:bodyPr/>
          <a:lstStyle/>
          <a:p>
            <a:endParaRPr lang="en-US"/>
          </a:p>
        </p:txBody>
      </p:sp>
      <p:sp>
        <p:nvSpPr>
          <p:cNvPr id="6" name="Slide Number Placeholder 5">
            <a:extLst>
              <a:ext uri="{FF2B5EF4-FFF2-40B4-BE49-F238E27FC236}">
                <a16:creationId xmlns:a16="http://schemas.microsoft.com/office/drawing/2014/main" id="{76ABE293-4457-4749-AAE3-ED77FBD8B0D0}"/>
              </a:ext>
            </a:extLst>
          </p:cNvPr>
          <p:cNvSpPr>
            <a:spLocks noGrp="1"/>
          </p:cNvSpPr>
          <p:nvPr>
            <p:ph type="sldNum" sz="quarter" idx="12"/>
          </p:nvPr>
        </p:nvSpPr>
        <p:spPr>
          <a:xfrm>
            <a:off x="8610599" y="6419878"/>
            <a:ext cx="1868586" cy="365125"/>
          </a:xfrm>
        </p:spPr>
        <p:txBody>
          <a:bodyPr/>
          <a:lstStyle/>
          <a:p>
            <a:fld id="{4DA65426-8361-4CE4-A58C-98FBB14FA66E}" type="slidenum">
              <a:rPr lang="en-US" smtClean="0"/>
              <a:t>‹#›</a:t>
            </a:fld>
            <a:endParaRPr lang="en-US"/>
          </a:p>
        </p:txBody>
      </p:sp>
      <p:sp>
        <p:nvSpPr>
          <p:cNvPr id="9" name="Rectangle 8">
            <a:extLst>
              <a:ext uri="{FF2B5EF4-FFF2-40B4-BE49-F238E27FC236}">
                <a16:creationId xmlns:a16="http://schemas.microsoft.com/office/drawing/2014/main" id="{EE080D65-73D9-415A-A5B7-9DA3E2778043}"/>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943612E-217F-4FCD-B44B-CDB75D1280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11" name="Picture 10">
            <a:extLst>
              <a:ext uri="{FF2B5EF4-FFF2-40B4-BE49-F238E27FC236}">
                <a16:creationId xmlns:a16="http://schemas.microsoft.com/office/drawing/2014/main" id="{4C918305-DF7F-4CB3-BB54-2E07A97354D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Tree>
    <p:extLst>
      <p:ext uri="{BB962C8B-B14F-4D97-AF65-F5344CB8AC3E}">
        <p14:creationId xmlns:p14="http://schemas.microsoft.com/office/powerpoint/2010/main" val="13488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664E-C8F6-4F50-AA21-396FF51EAA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457AE2-9973-4149-8043-53EA9D6AC6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B2E60-07E4-4BA8-A0AC-A83CE48F4C48}"/>
              </a:ext>
            </a:extLst>
          </p:cNvPr>
          <p:cNvSpPr>
            <a:spLocks noGrp="1"/>
          </p:cNvSpPr>
          <p:nvPr>
            <p:ph type="dt" sz="half" idx="10"/>
          </p:nvPr>
        </p:nvSpPr>
        <p:spPr/>
        <p:txBody>
          <a:bodyPr/>
          <a:lstStyle/>
          <a:p>
            <a:fld id="{8D14BBB9-1040-4523-A121-8D6D0722CE2D}" type="datetimeFigureOut">
              <a:rPr lang="en-US" smtClean="0"/>
              <a:t>8/5/2019</a:t>
            </a:fld>
            <a:endParaRPr lang="en-US"/>
          </a:p>
        </p:txBody>
      </p:sp>
      <p:sp>
        <p:nvSpPr>
          <p:cNvPr id="5" name="Footer Placeholder 4">
            <a:extLst>
              <a:ext uri="{FF2B5EF4-FFF2-40B4-BE49-F238E27FC236}">
                <a16:creationId xmlns:a16="http://schemas.microsoft.com/office/drawing/2014/main" id="{C2BF296B-287C-4D42-A522-53E75F2EE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9FD0A-8EE8-4EAA-9DB7-C0377D4FA1A7}"/>
              </a:ext>
            </a:extLst>
          </p:cNvPr>
          <p:cNvSpPr>
            <a:spLocks noGrp="1"/>
          </p:cNvSpPr>
          <p:nvPr>
            <p:ph type="sldNum" sz="quarter" idx="12"/>
          </p:nvPr>
        </p:nvSpPr>
        <p:spPr/>
        <p:txBody>
          <a:bodyPr/>
          <a:lstStyle/>
          <a:p>
            <a:fld id="{4DA65426-8361-4CE4-A58C-98FBB14FA66E}" type="slidenum">
              <a:rPr lang="en-US" smtClean="0"/>
              <a:t>‹#›</a:t>
            </a:fld>
            <a:endParaRPr lang="en-US"/>
          </a:p>
        </p:txBody>
      </p:sp>
    </p:spTree>
    <p:extLst>
      <p:ext uri="{BB962C8B-B14F-4D97-AF65-F5344CB8AC3E}">
        <p14:creationId xmlns:p14="http://schemas.microsoft.com/office/powerpoint/2010/main" val="411586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4294EF-D352-4AF7-9D89-6A86CAA110B1}"/>
              </a:ext>
            </a:extLst>
          </p:cNvPr>
          <p:cNvSpPr>
            <a:spLocks noGrp="1"/>
          </p:cNvSpPr>
          <p:nvPr>
            <p:ph type="title" orient="vert"/>
          </p:nvPr>
        </p:nvSpPr>
        <p:spPr>
          <a:xfrm>
            <a:off x="8724900" y="842211"/>
            <a:ext cx="1754286" cy="533475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3AE0961-6242-4A88-AAF9-23E71E4CE2E6}"/>
              </a:ext>
            </a:extLst>
          </p:cNvPr>
          <p:cNvSpPr>
            <a:spLocks noGrp="1"/>
          </p:cNvSpPr>
          <p:nvPr>
            <p:ph type="body" orient="vert" idx="1"/>
          </p:nvPr>
        </p:nvSpPr>
        <p:spPr>
          <a:xfrm>
            <a:off x="838200" y="842211"/>
            <a:ext cx="7734300" cy="533475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AD4B58-F3BA-416C-8DC4-18512A4824FC}"/>
              </a:ext>
            </a:extLst>
          </p:cNvPr>
          <p:cNvSpPr>
            <a:spLocks noGrp="1"/>
          </p:cNvSpPr>
          <p:nvPr>
            <p:ph type="dt" sz="half" idx="10"/>
          </p:nvPr>
        </p:nvSpPr>
        <p:spPr/>
        <p:txBody>
          <a:bodyPr/>
          <a:lstStyle/>
          <a:p>
            <a:fld id="{8D14BBB9-1040-4523-A121-8D6D0722CE2D}" type="datetimeFigureOut">
              <a:rPr lang="en-US" smtClean="0"/>
              <a:t>8/5/2019</a:t>
            </a:fld>
            <a:endParaRPr lang="en-US"/>
          </a:p>
        </p:txBody>
      </p:sp>
      <p:sp>
        <p:nvSpPr>
          <p:cNvPr id="5" name="Footer Placeholder 4">
            <a:extLst>
              <a:ext uri="{FF2B5EF4-FFF2-40B4-BE49-F238E27FC236}">
                <a16:creationId xmlns:a16="http://schemas.microsoft.com/office/drawing/2014/main" id="{96E628EE-67AD-4CF3-9EBF-73594EBD9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798C2-7419-4013-8F72-A44789D5DC13}"/>
              </a:ext>
            </a:extLst>
          </p:cNvPr>
          <p:cNvSpPr>
            <a:spLocks noGrp="1"/>
          </p:cNvSpPr>
          <p:nvPr>
            <p:ph type="sldNum" sz="quarter" idx="12"/>
          </p:nvPr>
        </p:nvSpPr>
        <p:spPr/>
        <p:txBody>
          <a:bodyPr/>
          <a:lstStyle/>
          <a:p>
            <a:fld id="{4DA65426-8361-4CE4-A58C-98FBB14FA66E}" type="slidenum">
              <a:rPr lang="en-US" smtClean="0"/>
              <a:t>‹#›</a:t>
            </a:fld>
            <a:endParaRPr lang="en-US"/>
          </a:p>
        </p:txBody>
      </p:sp>
    </p:spTree>
    <p:extLst>
      <p:ext uri="{BB962C8B-B14F-4D97-AF65-F5344CB8AC3E}">
        <p14:creationId xmlns:p14="http://schemas.microsoft.com/office/powerpoint/2010/main" val="389288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BC87A0-822A-4AAC-90DC-70C96C93D03D}"/>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B3D88A7-DBBE-4D5C-881F-59D5CCCCF2E1}"/>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73FF9DF-CB39-4C0C-A54C-B16E85B8F1FE}"/>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5491A35-FAF4-4F4E-AE87-F9993BD007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11" name="Picture 10">
            <a:extLst>
              <a:ext uri="{FF2B5EF4-FFF2-40B4-BE49-F238E27FC236}">
                <a16:creationId xmlns:a16="http://schemas.microsoft.com/office/drawing/2014/main" id="{D7A39795-E43C-4024-B7A9-5F277728F4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
        <p:nvSpPr>
          <p:cNvPr id="2" name="Title 1">
            <a:extLst>
              <a:ext uri="{FF2B5EF4-FFF2-40B4-BE49-F238E27FC236}">
                <a16:creationId xmlns:a16="http://schemas.microsoft.com/office/drawing/2014/main" id="{272ABE53-C549-4314-A17C-8439EA22A0B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36B5B40-1D06-4091-A945-F8B49C87E0CC}"/>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5060DF-82B1-4B2E-A088-B8760FAA8BFE}"/>
              </a:ext>
            </a:extLst>
          </p:cNvPr>
          <p:cNvSpPr>
            <a:spLocks noGrp="1"/>
          </p:cNvSpPr>
          <p:nvPr>
            <p:ph type="dt" sz="half" idx="10"/>
          </p:nvPr>
        </p:nvSpPr>
        <p:spPr/>
        <p:txBody>
          <a:bodyPr/>
          <a:lstStyle/>
          <a:p>
            <a:fld id="{8D14BBB9-1040-4523-A121-8D6D0722CE2D}" type="datetimeFigureOut">
              <a:rPr lang="en-US" smtClean="0"/>
              <a:t>8/5/2019</a:t>
            </a:fld>
            <a:endParaRPr lang="en-US"/>
          </a:p>
        </p:txBody>
      </p:sp>
      <p:sp>
        <p:nvSpPr>
          <p:cNvPr id="5" name="Footer Placeholder 4">
            <a:extLst>
              <a:ext uri="{FF2B5EF4-FFF2-40B4-BE49-F238E27FC236}">
                <a16:creationId xmlns:a16="http://schemas.microsoft.com/office/drawing/2014/main" id="{5EDE9D55-D5BE-4A5E-A884-1DFE53180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58A96F-CF2D-4388-870A-B559408C37F1}"/>
              </a:ext>
            </a:extLst>
          </p:cNvPr>
          <p:cNvSpPr>
            <a:spLocks noGrp="1"/>
          </p:cNvSpPr>
          <p:nvPr>
            <p:ph type="sldNum" sz="quarter" idx="12"/>
          </p:nvPr>
        </p:nvSpPr>
        <p:spPr/>
        <p:txBody>
          <a:bodyPr/>
          <a:lstStyle/>
          <a:p>
            <a:fld id="{4DA65426-8361-4CE4-A58C-98FBB14FA66E}" type="slidenum">
              <a:rPr lang="en-US" smtClean="0"/>
              <a:t>‹#›</a:t>
            </a:fld>
            <a:endParaRPr lang="en-US"/>
          </a:p>
        </p:txBody>
      </p:sp>
    </p:spTree>
    <p:extLst>
      <p:ext uri="{BB962C8B-B14F-4D97-AF65-F5344CB8AC3E}">
        <p14:creationId xmlns:p14="http://schemas.microsoft.com/office/powerpoint/2010/main" val="297984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085635-C561-4589-9B07-7BB1D67954D7}"/>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A2603C-4BE5-4416-A538-10FCEDFE9AE7}"/>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AAA55FB-3260-4118-9514-8DD691C90222}"/>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5D16A78-3C44-42FE-923B-8D47D0A7D39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11" name="Picture 10">
            <a:extLst>
              <a:ext uri="{FF2B5EF4-FFF2-40B4-BE49-F238E27FC236}">
                <a16:creationId xmlns:a16="http://schemas.microsoft.com/office/drawing/2014/main" id="{590B98D3-8626-448B-8D36-C2BB910B707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
        <p:nvSpPr>
          <p:cNvPr id="2" name="Title 1">
            <a:extLst>
              <a:ext uri="{FF2B5EF4-FFF2-40B4-BE49-F238E27FC236}">
                <a16:creationId xmlns:a16="http://schemas.microsoft.com/office/drawing/2014/main" id="{F7C5FE82-7052-4995-B152-AFDB28FB0F68}"/>
              </a:ext>
            </a:extLst>
          </p:cNvPr>
          <p:cNvSpPr>
            <a:spLocks noGrp="1"/>
          </p:cNvSpPr>
          <p:nvPr>
            <p:ph type="title"/>
          </p:nvPr>
        </p:nvSpPr>
        <p:spPr>
          <a:xfrm>
            <a:off x="831850" y="1709738"/>
            <a:ext cx="10515600" cy="2852737"/>
          </a:xfrm>
        </p:spPr>
        <p:txBody>
          <a:bodyPr anchor="b"/>
          <a:lstStyle>
            <a:lvl1pPr>
              <a:defRPr sz="6000" b="1">
                <a:solidFill>
                  <a:schemeClr val="accent1">
                    <a:lumMod val="75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18F9E2-1305-49A4-8DF3-2B783800E4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45D3AE-8E69-4743-AFB3-8B93AE6241C8}"/>
              </a:ext>
            </a:extLst>
          </p:cNvPr>
          <p:cNvSpPr>
            <a:spLocks noGrp="1"/>
          </p:cNvSpPr>
          <p:nvPr>
            <p:ph type="dt" sz="half" idx="10"/>
          </p:nvPr>
        </p:nvSpPr>
        <p:spPr/>
        <p:txBody>
          <a:bodyPr/>
          <a:lstStyle/>
          <a:p>
            <a:fld id="{019BDBFF-19B5-4BEF-992A-62B530F1F17F}" type="datetimeFigureOut">
              <a:rPr lang="en-US" smtClean="0"/>
              <a:t>8/5/2019</a:t>
            </a:fld>
            <a:endParaRPr lang="en-US"/>
          </a:p>
        </p:txBody>
      </p:sp>
      <p:sp>
        <p:nvSpPr>
          <p:cNvPr id="5" name="Footer Placeholder 4">
            <a:extLst>
              <a:ext uri="{FF2B5EF4-FFF2-40B4-BE49-F238E27FC236}">
                <a16:creationId xmlns:a16="http://schemas.microsoft.com/office/drawing/2014/main" id="{72C5F0A5-6CA0-4582-8933-71BDAAD2D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2E864-D7BC-4938-98CC-99B5A8B776BE}"/>
              </a:ext>
            </a:extLst>
          </p:cNvPr>
          <p:cNvSpPr>
            <a:spLocks noGrp="1"/>
          </p:cNvSpPr>
          <p:nvPr>
            <p:ph type="sldNum" sz="quarter" idx="12"/>
          </p:nvPr>
        </p:nvSpPr>
        <p:spPr/>
        <p:txBody>
          <a:bodyPr/>
          <a:lstStyle/>
          <a:p>
            <a:fld id="{4DA65426-8361-4CE4-A58C-98FBB14FA66E}" type="slidenum">
              <a:rPr lang="en-US" smtClean="0"/>
              <a:t>‹#›</a:t>
            </a:fld>
            <a:endParaRPr lang="en-US"/>
          </a:p>
        </p:txBody>
      </p:sp>
    </p:spTree>
    <p:extLst>
      <p:ext uri="{BB962C8B-B14F-4D97-AF65-F5344CB8AC3E}">
        <p14:creationId xmlns:p14="http://schemas.microsoft.com/office/powerpoint/2010/main" val="294005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0D419-CDEA-4910-B140-024F87E5AE87}"/>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854928-6E2E-452C-9FC3-2EF021715FD6}"/>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4878F74-D4FE-464C-8EA7-811CC0DC4AFE}"/>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1DDD654-740F-49E2-AAC8-39C74AE5043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12" name="Picture 11">
            <a:extLst>
              <a:ext uri="{FF2B5EF4-FFF2-40B4-BE49-F238E27FC236}">
                <a16:creationId xmlns:a16="http://schemas.microsoft.com/office/drawing/2014/main" id="{9E81830C-6249-4878-845C-918DA738300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
        <p:nvSpPr>
          <p:cNvPr id="2" name="Title 1">
            <a:extLst>
              <a:ext uri="{FF2B5EF4-FFF2-40B4-BE49-F238E27FC236}">
                <a16:creationId xmlns:a16="http://schemas.microsoft.com/office/drawing/2014/main" id="{C0BC03FA-5B07-471F-BC34-2DB3D3087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C5277B-543B-4D1B-8787-BE62648BBE15}"/>
              </a:ext>
            </a:extLst>
          </p:cNvPr>
          <p:cNvSpPr>
            <a:spLocks noGrp="1"/>
          </p:cNvSpPr>
          <p:nvPr>
            <p:ph sz="half" idx="1"/>
          </p:nvPr>
        </p:nvSpPr>
        <p:spPr>
          <a:xfrm>
            <a:off x="838199" y="1825625"/>
            <a:ext cx="426920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0F2872-3F27-4CAE-A88B-A1C6522E2922}"/>
              </a:ext>
            </a:extLst>
          </p:cNvPr>
          <p:cNvSpPr>
            <a:spLocks noGrp="1"/>
          </p:cNvSpPr>
          <p:nvPr>
            <p:ph sz="half" idx="2"/>
          </p:nvPr>
        </p:nvSpPr>
        <p:spPr>
          <a:xfrm>
            <a:off x="5787190" y="1825625"/>
            <a:ext cx="438518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3DC46-B220-4070-9634-144085344E45}"/>
              </a:ext>
            </a:extLst>
          </p:cNvPr>
          <p:cNvSpPr>
            <a:spLocks noGrp="1"/>
          </p:cNvSpPr>
          <p:nvPr>
            <p:ph type="dt" sz="half" idx="10"/>
          </p:nvPr>
        </p:nvSpPr>
        <p:spPr/>
        <p:txBody>
          <a:bodyPr/>
          <a:lstStyle/>
          <a:p>
            <a:fld id="{019BDBFF-19B5-4BEF-992A-62B530F1F17F}" type="datetimeFigureOut">
              <a:rPr lang="en-US" smtClean="0"/>
              <a:t>8/5/2019</a:t>
            </a:fld>
            <a:endParaRPr lang="en-US"/>
          </a:p>
        </p:txBody>
      </p:sp>
      <p:sp>
        <p:nvSpPr>
          <p:cNvPr id="6" name="Footer Placeholder 5">
            <a:extLst>
              <a:ext uri="{FF2B5EF4-FFF2-40B4-BE49-F238E27FC236}">
                <a16:creationId xmlns:a16="http://schemas.microsoft.com/office/drawing/2014/main" id="{EEBFCB6C-2227-4362-AA97-0474F4C11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2C7689-7862-4269-85A7-8AC58BB1B000}"/>
              </a:ext>
            </a:extLst>
          </p:cNvPr>
          <p:cNvSpPr>
            <a:spLocks noGrp="1"/>
          </p:cNvSpPr>
          <p:nvPr>
            <p:ph type="sldNum" sz="quarter" idx="12"/>
          </p:nvPr>
        </p:nvSpPr>
        <p:spPr/>
        <p:txBody>
          <a:bodyPr/>
          <a:lstStyle/>
          <a:p>
            <a:fld id="{4DA65426-8361-4CE4-A58C-98FBB14FA66E}" type="slidenum">
              <a:rPr lang="en-US" smtClean="0"/>
              <a:t>‹#›</a:t>
            </a:fld>
            <a:endParaRPr lang="en-US"/>
          </a:p>
        </p:txBody>
      </p:sp>
    </p:spTree>
    <p:extLst>
      <p:ext uri="{BB962C8B-B14F-4D97-AF65-F5344CB8AC3E}">
        <p14:creationId xmlns:p14="http://schemas.microsoft.com/office/powerpoint/2010/main" val="7412458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8D7363-C1DD-44A4-98AA-82CCEA6AA419}"/>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FA14C8-94B8-48E4-96F8-A97287DF97D0}"/>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C575CE3-FD2F-445F-AB83-7D19ACA8FBFD}"/>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E691677-8D53-4158-A28E-EC7D7BCC768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14" name="Picture 13">
            <a:extLst>
              <a:ext uri="{FF2B5EF4-FFF2-40B4-BE49-F238E27FC236}">
                <a16:creationId xmlns:a16="http://schemas.microsoft.com/office/drawing/2014/main" id="{39262781-027B-4547-844B-295460586F6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
        <p:nvSpPr>
          <p:cNvPr id="2" name="Title 1">
            <a:extLst>
              <a:ext uri="{FF2B5EF4-FFF2-40B4-BE49-F238E27FC236}">
                <a16:creationId xmlns:a16="http://schemas.microsoft.com/office/drawing/2014/main" id="{F8C863BD-0572-4AD9-B70D-158354168461}"/>
              </a:ext>
            </a:extLst>
          </p:cNvPr>
          <p:cNvSpPr>
            <a:spLocks noGrp="1"/>
          </p:cNvSpPr>
          <p:nvPr>
            <p:ph type="title"/>
          </p:nvPr>
        </p:nvSpPr>
        <p:spPr>
          <a:xfrm>
            <a:off x="839788" y="534075"/>
            <a:ext cx="9639398" cy="1156613"/>
          </a:xfrm>
        </p:spPr>
        <p:txBody>
          <a:bodyPr/>
          <a:lstStyle>
            <a:lvl1pPr>
              <a:defRPr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467E4D4-3677-4CB9-90E8-C90075DE46D9}"/>
              </a:ext>
            </a:extLst>
          </p:cNvPr>
          <p:cNvSpPr>
            <a:spLocks noGrp="1"/>
          </p:cNvSpPr>
          <p:nvPr>
            <p:ph type="body" idx="1"/>
          </p:nvPr>
        </p:nvSpPr>
        <p:spPr>
          <a:xfrm>
            <a:off x="839789" y="1681163"/>
            <a:ext cx="4495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D5F9CA-3ABA-4C79-942D-66D77B833524}"/>
              </a:ext>
            </a:extLst>
          </p:cNvPr>
          <p:cNvSpPr>
            <a:spLocks noGrp="1"/>
          </p:cNvSpPr>
          <p:nvPr>
            <p:ph sz="half" idx="2"/>
          </p:nvPr>
        </p:nvSpPr>
        <p:spPr>
          <a:xfrm>
            <a:off x="839789" y="2505075"/>
            <a:ext cx="44958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3D0277-3518-4FDB-8D64-BF6F99806A11}"/>
              </a:ext>
            </a:extLst>
          </p:cNvPr>
          <p:cNvSpPr>
            <a:spLocks noGrp="1"/>
          </p:cNvSpPr>
          <p:nvPr>
            <p:ph type="body" sz="quarter" idx="3"/>
          </p:nvPr>
        </p:nvSpPr>
        <p:spPr>
          <a:xfrm>
            <a:off x="6172200" y="1681163"/>
            <a:ext cx="43069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B4923B-B6E3-4883-80BE-A2354BB765F8}"/>
              </a:ext>
            </a:extLst>
          </p:cNvPr>
          <p:cNvSpPr>
            <a:spLocks noGrp="1"/>
          </p:cNvSpPr>
          <p:nvPr>
            <p:ph sz="quarter" idx="4"/>
          </p:nvPr>
        </p:nvSpPr>
        <p:spPr>
          <a:xfrm>
            <a:off x="6172200" y="2505075"/>
            <a:ext cx="430698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05448C-16BE-4C6A-8EA1-8CC69A2B8469}"/>
              </a:ext>
            </a:extLst>
          </p:cNvPr>
          <p:cNvSpPr>
            <a:spLocks noGrp="1"/>
          </p:cNvSpPr>
          <p:nvPr>
            <p:ph type="dt" sz="half" idx="10"/>
          </p:nvPr>
        </p:nvSpPr>
        <p:spPr/>
        <p:txBody>
          <a:bodyPr/>
          <a:lstStyle/>
          <a:p>
            <a:fld id="{019BDBFF-19B5-4BEF-992A-62B530F1F17F}" type="datetimeFigureOut">
              <a:rPr lang="en-US" smtClean="0"/>
              <a:t>8/5/2019</a:t>
            </a:fld>
            <a:endParaRPr lang="en-US"/>
          </a:p>
        </p:txBody>
      </p:sp>
      <p:sp>
        <p:nvSpPr>
          <p:cNvPr id="8" name="Footer Placeholder 7">
            <a:extLst>
              <a:ext uri="{FF2B5EF4-FFF2-40B4-BE49-F238E27FC236}">
                <a16:creationId xmlns:a16="http://schemas.microsoft.com/office/drawing/2014/main" id="{CC7116B2-21A7-4645-9ED4-A7F065A127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CDF93A-A526-4C8C-BC48-61BEA1A207C2}"/>
              </a:ext>
            </a:extLst>
          </p:cNvPr>
          <p:cNvSpPr>
            <a:spLocks noGrp="1"/>
          </p:cNvSpPr>
          <p:nvPr>
            <p:ph type="sldNum" sz="quarter" idx="12"/>
          </p:nvPr>
        </p:nvSpPr>
        <p:spPr/>
        <p:txBody>
          <a:bodyPr/>
          <a:lstStyle/>
          <a:p>
            <a:fld id="{4DA65426-8361-4CE4-A58C-98FBB14FA66E}" type="slidenum">
              <a:rPr lang="en-US" smtClean="0"/>
              <a:t>‹#›</a:t>
            </a:fld>
            <a:endParaRPr lang="en-US"/>
          </a:p>
        </p:txBody>
      </p:sp>
    </p:spTree>
    <p:extLst>
      <p:ext uri="{BB962C8B-B14F-4D97-AF65-F5344CB8AC3E}">
        <p14:creationId xmlns:p14="http://schemas.microsoft.com/office/powerpoint/2010/main" val="17122887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76289D-C4A8-4075-A217-E8E5B057F4A8}"/>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E2E143-36A7-42BD-9DF5-1F4F826B732F}"/>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E2E70C5-4B70-4DBC-92CA-D60A36008ABC}"/>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736997E-5146-4B62-A2BC-7312EC3DDF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10" name="Picture 9">
            <a:extLst>
              <a:ext uri="{FF2B5EF4-FFF2-40B4-BE49-F238E27FC236}">
                <a16:creationId xmlns:a16="http://schemas.microsoft.com/office/drawing/2014/main" id="{0A2199D7-435D-4DFB-8F0E-A06953FCF82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
        <p:nvSpPr>
          <p:cNvPr id="2" name="Title 1">
            <a:extLst>
              <a:ext uri="{FF2B5EF4-FFF2-40B4-BE49-F238E27FC236}">
                <a16:creationId xmlns:a16="http://schemas.microsoft.com/office/drawing/2014/main" id="{D862D32B-9F5E-4CFE-845E-CCC4C71BEDCF}"/>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E207FD0-4E96-4E9C-9872-40B2E5E80870}"/>
              </a:ext>
            </a:extLst>
          </p:cNvPr>
          <p:cNvSpPr>
            <a:spLocks noGrp="1"/>
          </p:cNvSpPr>
          <p:nvPr>
            <p:ph type="dt" sz="half" idx="10"/>
          </p:nvPr>
        </p:nvSpPr>
        <p:spPr/>
        <p:txBody>
          <a:bodyPr/>
          <a:lstStyle/>
          <a:p>
            <a:fld id="{019BDBFF-19B5-4BEF-992A-62B530F1F17F}" type="datetimeFigureOut">
              <a:rPr lang="en-US" smtClean="0"/>
              <a:t>8/5/2019</a:t>
            </a:fld>
            <a:endParaRPr lang="en-US"/>
          </a:p>
        </p:txBody>
      </p:sp>
      <p:sp>
        <p:nvSpPr>
          <p:cNvPr id="4" name="Footer Placeholder 3">
            <a:extLst>
              <a:ext uri="{FF2B5EF4-FFF2-40B4-BE49-F238E27FC236}">
                <a16:creationId xmlns:a16="http://schemas.microsoft.com/office/drawing/2014/main" id="{ACB45154-5B6E-4980-B58A-55F6AFAEE4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39812E-B870-4A86-B56E-1C0F26806301}"/>
              </a:ext>
            </a:extLst>
          </p:cNvPr>
          <p:cNvSpPr>
            <a:spLocks noGrp="1"/>
          </p:cNvSpPr>
          <p:nvPr>
            <p:ph type="sldNum" sz="quarter" idx="12"/>
          </p:nvPr>
        </p:nvSpPr>
        <p:spPr/>
        <p:txBody>
          <a:bodyPr/>
          <a:lstStyle/>
          <a:p>
            <a:fld id="{4DA65426-8361-4CE4-A58C-98FBB14FA66E}" type="slidenum">
              <a:rPr lang="en-US" smtClean="0"/>
              <a:t>‹#›</a:t>
            </a:fld>
            <a:endParaRPr lang="en-US"/>
          </a:p>
        </p:txBody>
      </p:sp>
    </p:spTree>
    <p:extLst>
      <p:ext uri="{BB962C8B-B14F-4D97-AF65-F5344CB8AC3E}">
        <p14:creationId xmlns:p14="http://schemas.microsoft.com/office/powerpoint/2010/main" val="348012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4D1BCD-2325-45D6-BB97-92C5FF8A33E3}"/>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A65F6A-E55E-41E7-ACF2-590F1B28F34B}"/>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3F7A91F-39E9-472C-ABFB-2C5CFA064E87}"/>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E27DA80-9B45-4BD4-A02C-33F1F33F730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9" name="Picture 8">
            <a:extLst>
              <a:ext uri="{FF2B5EF4-FFF2-40B4-BE49-F238E27FC236}">
                <a16:creationId xmlns:a16="http://schemas.microsoft.com/office/drawing/2014/main" id="{EE5C1A33-C8B6-4493-9C62-E875283C2D7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
        <p:nvSpPr>
          <p:cNvPr id="2" name="Date Placeholder 1">
            <a:extLst>
              <a:ext uri="{FF2B5EF4-FFF2-40B4-BE49-F238E27FC236}">
                <a16:creationId xmlns:a16="http://schemas.microsoft.com/office/drawing/2014/main" id="{7293930C-7828-428A-839F-F167CBE61959}"/>
              </a:ext>
            </a:extLst>
          </p:cNvPr>
          <p:cNvSpPr>
            <a:spLocks noGrp="1"/>
          </p:cNvSpPr>
          <p:nvPr>
            <p:ph type="dt" sz="half" idx="10"/>
          </p:nvPr>
        </p:nvSpPr>
        <p:spPr/>
        <p:txBody>
          <a:bodyPr/>
          <a:lstStyle/>
          <a:p>
            <a:fld id="{019BDBFF-19B5-4BEF-992A-62B530F1F17F}" type="datetimeFigureOut">
              <a:rPr lang="en-US" smtClean="0"/>
              <a:t>8/5/2019</a:t>
            </a:fld>
            <a:endParaRPr lang="en-US"/>
          </a:p>
        </p:txBody>
      </p:sp>
      <p:sp>
        <p:nvSpPr>
          <p:cNvPr id="3" name="Footer Placeholder 2">
            <a:extLst>
              <a:ext uri="{FF2B5EF4-FFF2-40B4-BE49-F238E27FC236}">
                <a16:creationId xmlns:a16="http://schemas.microsoft.com/office/drawing/2014/main" id="{BA287A27-0124-4C43-BD29-EBEAB7B8C1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00CAE5-9CBB-4789-BE8E-E2B0C7DAA36D}"/>
              </a:ext>
            </a:extLst>
          </p:cNvPr>
          <p:cNvSpPr>
            <a:spLocks noGrp="1"/>
          </p:cNvSpPr>
          <p:nvPr>
            <p:ph type="sldNum" sz="quarter" idx="12"/>
          </p:nvPr>
        </p:nvSpPr>
        <p:spPr/>
        <p:txBody>
          <a:bodyPr/>
          <a:lstStyle/>
          <a:p>
            <a:fld id="{4DA65426-8361-4CE4-A58C-98FBB14FA66E}" type="slidenum">
              <a:rPr lang="en-US" smtClean="0"/>
              <a:t>‹#›</a:t>
            </a:fld>
            <a:endParaRPr lang="en-US"/>
          </a:p>
        </p:txBody>
      </p:sp>
    </p:spTree>
    <p:extLst>
      <p:ext uri="{BB962C8B-B14F-4D97-AF65-F5344CB8AC3E}">
        <p14:creationId xmlns:p14="http://schemas.microsoft.com/office/powerpoint/2010/main" val="15384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B530-8931-4EAA-B21A-1E3DE024A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F018F8-1393-4A10-88C9-33ED04FACBDF}"/>
              </a:ext>
            </a:extLst>
          </p:cNvPr>
          <p:cNvSpPr>
            <a:spLocks noGrp="1"/>
          </p:cNvSpPr>
          <p:nvPr>
            <p:ph idx="1"/>
          </p:nvPr>
        </p:nvSpPr>
        <p:spPr>
          <a:xfrm>
            <a:off x="5183188" y="987425"/>
            <a:ext cx="529599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EC972-B40A-4AA2-9208-565174E8F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B0F48B-20FF-47DE-B631-77322D962B67}"/>
              </a:ext>
            </a:extLst>
          </p:cNvPr>
          <p:cNvSpPr>
            <a:spLocks noGrp="1"/>
          </p:cNvSpPr>
          <p:nvPr>
            <p:ph type="dt" sz="half" idx="10"/>
          </p:nvPr>
        </p:nvSpPr>
        <p:spPr/>
        <p:txBody>
          <a:bodyPr/>
          <a:lstStyle/>
          <a:p>
            <a:fld id="{019BDBFF-19B5-4BEF-992A-62B530F1F17F}" type="datetimeFigureOut">
              <a:rPr lang="en-US" smtClean="0"/>
              <a:t>8/5/2019</a:t>
            </a:fld>
            <a:endParaRPr lang="en-US"/>
          </a:p>
        </p:txBody>
      </p:sp>
      <p:sp>
        <p:nvSpPr>
          <p:cNvPr id="6" name="Footer Placeholder 5">
            <a:extLst>
              <a:ext uri="{FF2B5EF4-FFF2-40B4-BE49-F238E27FC236}">
                <a16:creationId xmlns:a16="http://schemas.microsoft.com/office/drawing/2014/main" id="{43972733-7ECC-4112-8DF4-21CDEDE15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995E8-7676-4D74-8E61-7605EBA7D106}"/>
              </a:ext>
            </a:extLst>
          </p:cNvPr>
          <p:cNvSpPr>
            <a:spLocks noGrp="1"/>
          </p:cNvSpPr>
          <p:nvPr>
            <p:ph type="sldNum" sz="quarter" idx="12"/>
          </p:nvPr>
        </p:nvSpPr>
        <p:spPr/>
        <p:txBody>
          <a:bodyPr/>
          <a:lstStyle/>
          <a:p>
            <a:fld id="{4DA65426-8361-4CE4-A58C-98FBB14FA66E}" type="slidenum">
              <a:rPr lang="en-US" smtClean="0"/>
              <a:t>‹#›</a:t>
            </a:fld>
            <a:endParaRPr lang="en-US"/>
          </a:p>
        </p:txBody>
      </p:sp>
    </p:spTree>
    <p:extLst>
      <p:ext uri="{BB962C8B-B14F-4D97-AF65-F5344CB8AC3E}">
        <p14:creationId xmlns:p14="http://schemas.microsoft.com/office/powerpoint/2010/main" val="245914819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6BDFB-5B71-44C4-BB64-2AD14DD8E02D}"/>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DC612E0-7986-4757-809E-47E398AD0C58}"/>
              </a:ext>
            </a:extLst>
          </p:cNvPr>
          <p:cNvSpPr>
            <a:spLocks noGrp="1"/>
          </p:cNvSpPr>
          <p:nvPr>
            <p:ph type="pic" idx="1"/>
          </p:nvPr>
        </p:nvSpPr>
        <p:spPr>
          <a:xfrm>
            <a:off x="5183188" y="987425"/>
            <a:ext cx="529599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62993F4-173F-479B-9DE5-59C52BBFA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448F24-D0CB-4CAF-906D-C93ADF5DCDD1}"/>
              </a:ext>
            </a:extLst>
          </p:cNvPr>
          <p:cNvSpPr>
            <a:spLocks noGrp="1"/>
          </p:cNvSpPr>
          <p:nvPr>
            <p:ph type="dt" sz="half" idx="10"/>
          </p:nvPr>
        </p:nvSpPr>
        <p:spPr/>
        <p:txBody>
          <a:bodyPr/>
          <a:lstStyle/>
          <a:p>
            <a:fld id="{019BDBFF-19B5-4BEF-992A-62B530F1F17F}" type="datetimeFigureOut">
              <a:rPr lang="en-US" smtClean="0"/>
              <a:t>8/5/2019</a:t>
            </a:fld>
            <a:endParaRPr lang="en-US"/>
          </a:p>
        </p:txBody>
      </p:sp>
      <p:sp>
        <p:nvSpPr>
          <p:cNvPr id="6" name="Footer Placeholder 5">
            <a:extLst>
              <a:ext uri="{FF2B5EF4-FFF2-40B4-BE49-F238E27FC236}">
                <a16:creationId xmlns:a16="http://schemas.microsoft.com/office/drawing/2014/main" id="{58636E35-F6BE-4D7F-AB34-E627BBFC7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A28E3-3B1C-45DF-BC0B-613F8166682C}"/>
              </a:ext>
            </a:extLst>
          </p:cNvPr>
          <p:cNvSpPr>
            <a:spLocks noGrp="1"/>
          </p:cNvSpPr>
          <p:nvPr>
            <p:ph type="sldNum" sz="quarter" idx="12"/>
          </p:nvPr>
        </p:nvSpPr>
        <p:spPr/>
        <p:txBody>
          <a:bodyPr/>
          <a:lstStyle/>
          <a:p>
            <a:fld id="{4DA65426-8361-4CE4-A58C-98FBB14FA66E}" type="slidenum">
              <a:rPr lang="en-US" smtClean="0"/>
              <a:t>‹#›</a:t>
            </a:fld>
            <a:endParaRPr lang="en-US"/>
          </a:p>
        </p:txBody>
      </p:sp>
    </p:spTree>
    <p:extLst>
      <p:ext uri="{BB962C8B-B14F-4D97-AF65-F5344CB8AC3E}">
        <p14:creationId xmlns:p14="http://schemas.microsoft.com/office/powerpoint/2010/main" val="57789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C33E5D-974C-47AB-80D8-969B7E44A762}"/>
              </a:ext>
            </a:extLst>
          </p:cNvPr>
          <p:cNvSpPr/>
          <p:nvPr/>
        </p:nvSpPr>
        <p:spPr>
          <a:xfrm>
            <a:off x="0" y="0"/>
            <a:ext cx="108595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AFA847-24C7-400D-9F4D-C2508233A6B6}"/>
              </a:ext>
            </a:extLst>
          </p:cNvPr>
          <p:cNvSpPr/>
          <p:nvPr/>
        </p:nvSpPr>
        <p:spPr>
          <a:xfrm>
            <a:off x="306139" y="534075"/>
            <a:ext cx="10173047" cy="596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0FA92F5-031C-4F6F-9F4C-65685AD2029C}"/>
              </a:ext>
            </a:extLst>
          </p:cNvPr>
          <p:cNvSpPr/>
          <p:nvPr/>
        </p:nvSpPr>
        <p:spPr>
          <a:xfrm>
            <a:off x="10859512" y="0"/>
            <a:ext cx="1332488"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3B68E544-99C7-4573-9523-49DD9C56657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65651" y="113451"/>
            <a:ext cx="677645" cy="607581"/>
          </a:xfrm>
          <a:prstGeom prst="rect">
            <a:avLst/>
          </a:prstGeom>
        </p:spPr>
      </p:pic>
      <p:pic>
        <p:nvPicPr>
          <p:cNvPr id="18" name="Picture 17">
            <a:extLst>
              <a:ext uri="{FF2B5EF4-FFF2-40B4-BE49-F238E27FC236}">
                <a16:creationId xmlns:a16="http://schemas.microsoft.com/office/drawing/2014/main" id="{C3F50097-467D-409E-8AB3-54F1D8BD34C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457802" y="-195382"/>
            <a:ext cx="5549901" cy="1009073"/>
          </a:xfrm>
          <a:prstGeom prst="rect">
            <a:avLst/>
          </a:prstGeom>
        </p:spPr>
      </p:pic>
      <p:sp>
        <p:nvSpPr>
          <p:cNvPr id="2" name="Title Placeholder 1">
            <a:extLst>
              <a:ext uri="{FF2B5EF4-FFF2-40B4-BE49-F238E27FC236}">
                <a16:creationId xmlns:a16="http://schemas.microsoft.com/office/drawing/2014/main" id="{40DE1F67-F31E-4420-8A21-23B15EE742BE}"/>
              </a:ext>
            </a:extLst>
          </p:cNvPr>
          <p:cNvSpPr>
            <a:spLocks noGrp="1"/>
          </p:cNvSpPr>
          <p:nvPr>
            <p:ph type="title"/>
          </p:nvPr>
        </p:nvSpPr>
        <p:spPr>
          <a:xfrm>
            <a:off x="531391" y="534075"/>
            <a:ext cx="9640986" cy="11566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F9E02DC-7BA9-467E-8ACF-0A083BDB9014}"/>
              </a:ext>
            </a:extLst>
          </p:cNvPr>
          <p:cNvSpPr>
            <a:spLocks noGrp="1"/>
          </p:cNvSpPr>
          <p:nvPr>
            <p:ph type="body" idx="1"/>
          </p:nvPr>
        </p:nvSpPr>
        <p:spPr>
          <a:xfrm>
            <a:off x="531391" y="1825625"/>
            <a:ext cx="964098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E62FC6-B48E-4C48-9F5F-B94064C05E8D}"/>
              </a:ext>
            </a:extLst>
          </p:cNvPr>
          <p:cNvSpPr>
            <a:spLocks noGrp="1"/>
          </p:cNvSpPr>
          <p:nvPr>
            <p:ph type="dt" sz="half" idx="2"/>
          </p:nvPr>
        </p:nvSpPr>
        <p:spPr>
          <a:xfrm>
            <a:off x="306139" y="642934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4BBB9-1040-4523-A121-8D6D0722CE2D}" type="datetimeFigureOut">
              <a:rPr lang="en-US" smtClean="0"/>
              <a:t>8/5/2019</a:t>
            </a:fld>
            <a:endParaRPr lang="en-US"/>
          </a:p>
        </p:txBody>
      </p:sp>
      <p:sp>
        <p:nvSpPr>
          <p:cNvPr id="5" name="Footer Placeholder 4">
            <a:extLst>
              <a:ext uri="{FF2B5EF4-FFF2-40B4-BE49-F238E27FC236}">
                <a16:creationId xmlns:a16="http://schemas.microsoft.com/office/drawing/2014/main" id="{CBFB734B-4BA6-4BEE-AA0C-BDAAA6A8092E}"/>
              </a:ext>
            </a:extLst>
          </p:cNvPr>
          <p:cNvSpPr>
            <a:spLocks noGrp="1"/>
          </p:cNvSpPr>
          <p:nvPr>
            <p:ph type="ftr" sz="quarter" idx="3"/>
          </p:nvPr>
        </p:nvSpPr>
        <p:spPr>
          <a:xfrm>
            <a:off x="3772569" y="6429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3901FA-95B3-4ABA-8DC4-AE9BE62E7574}"/>
              </a:ext>
            </a:extLst>
          </p:cNvPr>
          <p:cNvSpPr>
            <a:spLocks noGrp="1"/>
          </p:cNvSpPr>
          <p:nvPr>
            <p:ph type="sldNum" sz="quarter" idx="4"/>
          </p:nvPr>
        </p:nvSpPr>
        <p:spPr>
          <a:xfrm>
            <a:off x="8610600" y="6429346"/>
            <a:ext cx="18685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65426-8361-4CE4-A58C-98FBB14FA66E}" type="slidenum">
              <a:rPr lang="en-US" smtClean="0"/>
              <a:t>‹#›</a:t>
            </a:fld>
            <a:endParaRPr lang="en-US"/>
          </a:p>
        </p:txBody>
      </p:sp>
    </p:spTree>
    <p:extLst>
      <p:ext uri="{BB962C8B-B14F-4D97-AF65-F5344CB8AC3E}">
        <p14:creationId xmlns:p14="http://schemas.microsoft.com/office/powerpoint/2010/main" val="375823832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b="1" kern="1200">
          <a:solidFill>
            <a:schemeClr val="accent1">
              <a:lumMod val="75000"/>
            </a:schemeClr>
          </a:solidFill>
          <a:latin typeface="Noto Sans" panose="020B050204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7.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4.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27.xml"/><Relationship Id="rId13" Type="http://schemas.openxmlformats.org/officeDocument/2006/relationships/diagramData" Target="../diagrams/data28.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17" Type="http://schemas.microsoft.com/office/2007/relationships/diagramDrawing" Target="../diagrams/drawing28.xml"/><Relationship Id="rId2" Type="http://schemas.openxmlformats.org/officeDocument/2006/relationships/image" Target="../media/image36.PNG"/><Relationship Id="rId16" Type="http://schemas.openxmlformats.org/officeDocument/2006/relationships/diagramColors" Target="../diagrams/colors28.xml"/><Relationship Id="rId1" Type="http://schemas.openxmlformats.org/officeDocument/2006/relationships/slideLayout" Target="../slideLayouts/slideLayout4.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5" Type="http://schemas.openxmlformats.org/officeDocument/2006/relationships/diagramQuickStyle" Target="../diagrams/quickStyle28.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 Id="rId14" Type="http://schemas.openxmlformats.org/officeDocument/2006/relationships/diagramLayout" Target="../diagrams/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30.xml"/><Relationship Id="rId13" Type="http://schemas.openxmlformats.org/officeDocument/2006/relationships/image" Target="../media/image38.jpeg"/><Relationship Id="rId3" Type="http://schemas.openxmlformats.org/officeDocument/2006/relationships/diagramLayout" Target="../diagrams/layout29.xml"/><Relationship Id="rId7" Type="http://schemas.openxmlformats.org/officeDocument/2006/relationships/diagramData" Target="../diagrams/data30.xml"/><Relationship Id="rId12" Type="http://schemas.openxmlformats.org/officeDocument/2006/relationships/image" Target="../media/image37.jpeg"/><Relationship Id="rId2" Type="http://schemas.openxmlformats.org/officeDocument/2006/relationships/diagramData" Target="../diagrams/data29.xml"/><Relationship Id="rId1" Type="http://schemas.openxmlformats.org/officeDocument/2006/relationships/slideLayout" Target="../slideLayouts/slideLayout4.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 Id="rId14" Type="http://schemas.openxmlformats.org/officeDocument/2006/relationships/image" Target="../media/image39.jpeg"/></Relationships>
</file>

<file path=ppt/slides/_rels/slide38.xml.rels><?xml version="1.0" encoding="UTF-8" standalone="yes"?>
<Relationships xmlns="http://schemas.openxmlformats.org/package/2006/relationships"><Relationship Id="rId2" Type="http://schemas.openxmlformats.org/officeDocument/2006/relationships/hyperlink" Target="http://sabbathquestions.com/book-reques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4.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2" Type="http://schemas.openxmlformats.org/officeDocument/2006/relationships/diagramData" Target="../diagrams/data34.xml"/><Relationship Id="rId1" Type="http://schemas.openxmlformats.org/officeDocument/2006/relationships/slideLayout" Target="../slideLayouts/slideLayout4.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4.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4202-CA14-4649-B0D1-59E99E3B5F15}"/>
              </a:ext>
            </a:extLst>
          </p:cNvPr>
          <p:cNvSpPr>
            <a:spLocks noGrp="1"/>
          </p:cNvSpPr>
          <p:nvPr>
            <p:ph type="ctrTitle"/>
          </p:nvPr>
        </p:nvSpPr>
        <p:spPr>
          <a:xfrm>
            <a:off x="526715" y="2663231"/>
            <a:ext cx="9665368" cy="2387600"/>
          </a:xfrm>
        </p:spPr>
        <p:txBody>
          <a:bodyPr/>
          <a:lstStyle/>
          <a:p>
            <a:r>
              <a:rPr lang="en-US" dirty="0"/>
              <a:t>Sabbath Questions</a:t>
            </a:r>
          </a:p>
        </p:txBody>
      </p:sp>
      <p:sp>
        <p:nvSpPr>
          <p:cNvPr id="3" name="Subtitle 2">
            <a:extLst>
              <a:ext uri="{FF2B5EF4-FFF2-40B4-BE49-F238E27FC236}">
                <a16:creationId xmlns:a16="http://schemas.microsoft.com/office/drawing/2014/main" id="{9E112310-40C1-43F3-A559-4D2232D2C628}"/>
              </a:ext>
            </a:extLst>
          </p:cNvPr>
          <p:cNvSpPr>
            <a:spLocks noGrp="1"/>
          </p:cNvSpPr>
          <p:nvPr>
            <p:ph type="subTitle" idx="1"/>
          </p:nvPr>
        </p:nvSpPr>
        <p:spPr>
          <a:xfrm>
            <a:off x="526715" y="5096600"/>
            <a:ext cx="9665368" cy="1655762"/>
          </a:xfrm>
        </p:spPr>
        <p:txBody>
          <a:bodyPr/>
          <a:lstStyle/>
          <a:p>
            <a:r>
              <a:rPr lang="en-US" dirty="0"/>
              <a:t>Social Media Advertising Campaign – Fall 2018</a:t>
            </a:r>
          </a:p>
          <a:p>
            <a:r>
              <a:rPr lang="en-US" sz="1600" i="1" dirty="0"/>
              <a:t>A Case Study in Data-Driven Decision Making</a:t>
            </a:r>
          </a:p>
          <a:p>
            <a:r>
              <a:rPr lang="en-US" sz="1200" dirty="0"/>
              <a:t>Project Manager: Heidi Baumgartner, Washington Conference communication director</a:t>
            </a:r>
          </a:p>
        </p:txBody>
      </p:sp>
      <p:sp>
        <p:nvSpPr>
          <p:cNvPr id="8" name="Rectangle 7">
            <a:extLst>
              <a:ext uri="{FF2B5EF4-FFF2-40B4-BE49-F238E27FC236}">
                <a16:creationId xmlns:a16="http://schemas.microsoft.com/office/drawing/2014/main" id="{FF57C14B-96EF-4527-AD97-C5E6DF90165E}"/>
              </a:ext>
            </a:extLst>
          </p:cNvPr>
          <p:cNvSpPr/>
          <p:nvPr/>
        </p:nvSpPr>
        <p:spPr>
          <a:xfrm>
            <a:off x="6794579" y="1804594"/>
            <a:ext cx="2394579" cy="2052437"/>
          </a:xfrm>
          <a:prstGeom prst="rect">
            <a:avLst/>
          </a:prstGeom>
          <a:blipFill>
            <a:blip r:embed="rId2" cstate="print">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angle 8">
            <a:extLst>
              <a:ext uri="{FF2B5EF4-FFF2-40B4-BE49-F238E27FC236}">
                <a16:creationId xmlns:a16="http://schemas.microsoft.com/office/drawing/2014/main" id="{2795ABDC-7F13-4E92-971E-DB5F368D0FCF}"/>
              </a:ext>
            </a:extLst>
          </p:cNvPr>
          <p:cNvSpPr/>
          <p:nvPr/>
        </p:nvSpPr>
        <p:spPr>
          <a:xfrm>
            <a:off x="1516941" y="1804595"/>
            <a:ext cx="2394579" cy="2052437"/>
          </a:xfrm>
          <a:prstGeom prst="rect">
            <a:avLst/>
          </a:prstGeom>
          <a:blipFill>
            <a:blip r:embed="rId3" cstate="print">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ectangle 9">
            <a:extLst>
              <a:ext uri="{FF2B5EF4-FFF2-40B4-BE49-F238E27FC236}">
                <a16:creationId xmlns:a16="http://schemas.microsoft.com/office/drawing/2014/main" id="{F1218AFE-6971-430F-8C6A-E7022D5A2E68}"/>
              </a:ext>
            </a:extLst>
          </p:cNvPr>
          <p:cNvSpPr/>
          <p:nvPr/>
        </p:nvSpPr>
        <p:spPr>
          <a:xfrm>
            <a:off x="4155760" y="1808098"/>
            <a:ext cx="2394579" cy="2052437"/>
          </a:xfrm>
          <a:prstGeom prst="rect">
            <a:avLst/>
          </a:prstGeom>
          <a:blipFill>
            <a:blip r:embed="rId4" cstate="print">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54221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69BFE-3D30-462B-A25B-4AE767739671}"/>
              </a:ext>
            </a:extLst>
          </p:cNvPr>
          <p:cNvSpPr>
            <a:spLocks noGrp="1"/>
          </p:cNvSpPr>
          <p:nvPr>
            <p:ph type="title"/>
          </p:nvPr>
        </p:nvSpPr>
        <p:spPr/>
        <p:txBody>
          <a:bodyPr/>
          <a:lstStyle/>
          <a:p>
            <a:r>
              <a:rPr lang="en-US" dirty="0"/>
              <a:t>Week 1 Results</a:t>
            </a:r>
          </a:p>
        </p:txBody>
      </p:sp>
      <p:graphicFrame>
        <p:nvGraphicFramePr>
          <p:cNvPr id="4" name="Content Placeholder 3">
            <a:extLst>
              <a:ext uri="{FF2B5EF4-FFF2-40B4-BE49-F238E27FC236}">
                <a16:creationId xmlns:a16="http://schemas.microsoft.com/office/drawing/2014/main" id="{8E8CB28F-1896-4BC2-9554-DDE55898D8B1}"/>
              </a:ext>
            </a:extLst>
          </p:cNvPr>
          <p:cNvGraphicFramePr>
            <a:graphicFrameLocks noGrp="1"/>
          </p:cNvGraphicFramePr>
          <p:nvPr>
            <p:ph idx="1"/>
            <p:extLst>
              <p:ext uri="{D42A27DB-BD31-4B8C-83A1-F6EECF244321}">
                <p14:modId xmlns:p14="http://schemas.microsoft.com/office/powerpoint/2010/main" val="3924939428"/>
              </p:ext>
            </p:extLst>
          </p:nvPr>
        </p:nvGraphicFramePr>
        <p:xfrm>
          <a:off x="531391" y="1844675"/>
          <a:ext cx="964098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27D1D82-7FFF-4B6D-8D70-5486617E95B3}"/>
              </a:ext>
            </a:extLst>
          </p:cNvPr>
          <p:cNvSpPr txBox="1"/>
          <p:nvPr/>
        </p:nvSpPr>
        <p:spPr>
          <a:xfrm>
            <a:off x="5831618" y="789213"/>
            <a:ext cx="4426998" cy="923330"/>
          </a:xfrm>
          <a:prstGeom prst="rect">
            <a:avLst/>
          </a:prstGeom>
          <a:noFill/>
        </p:spPr>
        <p:txBody>
          <a:bodyPr wrap="square" rtlCol="0">
            <a:spAutoFit/>
          </a:bodyPr>
          <a:lstStyle/>
          <a:p>
            <a:pPr algn="ctr"/>
            <a:r>
              <a:rPr lang="en-US" b="1" dirty="0"/>
              <a:t>Results After One Week </a:t>
            </a:r>
            <a:br>
              <a:rPr lang="en-US" b="1" dirty="0"/>
            </a:br>
            <a:r>
              <a:rPr lang="en-US" dirty="0"/>
              <a:t>Invested $47.08 of $75 Budget</a:t>
            </a:r>
          </a:p>
          <a:p>
            <a:pPr algn="ctr"/>
            <a:r>
              <a:rPr lang="en-US" dirty="0"/>
              <a:t>74 unique link clicks / 77 total link clicks</a:t>
            </a:r>
          </a:p>
        </p:txBody>
      </p:sp>
      <p:sp>
        <p:nvSpPr>
          <p:cNvPr id="7" name="TextBox 6">
            <a:extLst>
              <a:ext uri="{FF2B5EF4-FFF2-40B4-BE49-F238E27FC236}">
                <a16:creationId xmlns:a16="http://schemas.microsoft.com/office/drawing/2014/main" id="{D411B300-0236-4BF1-8A92-BAC5673B4289}"/>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5" name="TextBox 4">
            <a:extLst>
              <a:ext uri="{FF2B5EF4-FFF2-40B4-BE49-F238E27FC236}">
                <a16:creationId xmlns:a16="http://schemas.microsoft.com/office/drawing/2014/main" id="{681DDB2F-DB18-4093-A103-F64D30BCAC09}"/>
              </a:ext>
            </a:extLst>
          </p:cNvPr>
          <p:cNvSpPr txBox="1"/>
          <p:nvPr/>
        </p:nvSpPr>
        <p:spPr>
          <a:xfrm>
            <a:off x="4138864" y="5388570"/>
            <a:ext cx="824163" cy="923330"/>
          </a:xfrm>
          <a:prstGeom prst="rect">
            <a:avLst/>
          </a:prstGeom>
          <a:noFill/>
        </p:spPr>
        <p:txBody>
          <a:bodyPr wrap="square" rtlCol="0">
            <a:spAutoFit/>
          </a:bodyPr>
          <a:lstStyle/>
          <a:p>
            <a:pPr algn="ctr"/>
            <a:r>
              <a:rPr lang="en-US" sz="5400" dirty="0">
                <a:solidFill>
                  <a:schemeClr val="bg1"/>
                </a:solidFill>
              </a:rPr>
              <a:t>*</a:t>
            </a:r>
          </a:p>
        </p:txBody>
      </p:sp>
      <p:sp>
        <p:nvSpPr>
          <p:cNvPr id="8" name="TextBox 7">
            <a:extLst>
              <a:ext uri="{FF2B5EF4-FFF2-40B4-BE49-F238E27FC236}">
                <a16:creationId xmlns:a16="http://schemas.microsoft.com/office/drawing/2014/main" id="{B5263B07-51E0-464F-B888-A93BEBFC9A47}"/>
              </a:ext>
            </a:extLst>
          </p:cNvPr>
          <p:cNvSpPr txBox="1"/>
          <p:nvPr/>
        </p:nvSpPr>
        <p:spPr>
          <a:xfrm>
            <a:off x="5704974" y="5388570"/>
            <a:ext cx="824163" cy="923330"/>
          </a:xfrm>
          <a:prstGeom prst="rect">
            <a:avLst/>
          </a:prstGeom>
          <a:noFill/>
        </p:spPr>
        <p:txBody>
          <a:bodyPr wrap="square" rtlCol="0">
            <a:spAutoFit/>
          </a:bodyPr>
          <a:lstStyle/>
          <a:p>
            <a:pPr algn="ctr"/>
            <a:r>
              <a:rPr lang="en-US" sz="5400" dirty="0">
                <a:solidFill>
                  <a:schemeClr val="bg1"/>
                </a:solidFill>
              </a:rPr>
              <a:t>*</a:t>
            </a:r>
          </a:p>
        </p:txBody>
      </p:sp>
      <p:sp>
        <p:nvSpPr>
          <p:cNvPr id="9" name="TextBox 8">
            <a:extLst>
              <a:ext uri="{FF2B5EF4-FFF2-40B4-BE49-F238E27FC236}">
                <a16:creationId xmlns:a16="http://schemas.microsoft.com/office/drawing/2014/main" id="{2939ED32-DB28-48AC-AF2A-39BE5D7E28FA}"/>
              </a:ext>
            </a:extLst>
          </p:cNvPr>
          <p:cNvSpPr txBox="1"/>
          <p:nvPr/>
        </p:nvSpPr>
        <p:spPr>
          <a:xfrm>
            <a:off x="7220954" y="5388570"/>
            <a:ext cx="824163" cy="923330"/>
          </a:xfrm>
          <a:prstGeom prst="rect">
            <a:avLst/>
          </a:prstGeom>
          <a:noFill/>
        </p:spPr>
        <p:txBody>
          <a:bodyPr wrap="square" rtlCol="0">
            <a:spAutoFit/>
          </a:bodyPr>
          <a:lstStyle/>
          <a:p>
            <a:pPr algn="ctr"/>
            <a:r>
              <a:rPr lang="en-US" sz="5400" dirty="0">
                <a:solidFill>
                  <a:schemeClr val="bg1"/>
                </a:solidFill>
              </a:rPr>
              <a:t>*</a:t>
            </a:r>
          </a:p>
        </p:txBody>
      </p:sp>
      <p:cxnSp>
        <p:nvCxnSpPr>
          <p:cNvPr id="10" name="Connector: Elbow 9">
            <a:extLst>
              <a:ext uri="{FF2B5EF4-FFF2-40B4-BE49-F238E27FC236}">
                <a16:creationId xmlns:a16="http://schemas.microsoft.com/office/drawing/2014/main" id="{FB416410-F7A0-495E-A882-18733414D508}"/>
              </a:ext>
            </a:extLst>
          </p:cNvPr>
          <p:cNvCxnSpPr>
            <a:cxnSpLocks/>
          </p:cNvCxnSpPr>
          <p:nvPr/>
        </p:nvCxnSpPr>
        <p:spPr>
          <a:xfrm flipV="1">
            <a:off x="4963027" y="975976"/>
            <a:ext cx="1471640" cy="276045"/>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91E41C7-4EF6-4D13-A361-2F57CF718FA7}"/>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September 17, 2018</a:t>
            </a:r>
          </a:p>
        </p:txBody>
      </p:sp>
    </p:spTree>
    <p:extLst>
      <p:ext uri="{BB962C8B-B14F-4D97-AF65-F5344CB8AC3E}">
        <p14:creationId xmlns:p14="http://schemas.microsoft.com/office/powerpoint/2010/main" val="2365935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DC60-C170-4492-8EF3-CC34D92969BE}"/>
              </a:ext>
            </a:extLst>
          </p:cNvPr>
          <p:cNvSpPr>
            <a:spLocks noGrp="1"/>
          </p:cNvSpPr>
          <p:nvPr>
            <p:ph type="title"/>
          </p:nvPr>
        </p:nvSpPr>
        <p:spPr/>
        <p:txBody>
          <a:bodyPr/>
          <a:lstStyle/>
          <a:p>
            <a:r>
              <a:rPr lang="en-US" dirty="0"/>
              <a:t>Week 1 Evaluation</a:t>
            </a:r>
          </a:p>
        </p:txBody>
      </p:sp>
      <p:graphicFrame>
        <p:nvGraphicFramePr>
          <p:cNvPr id="4" name="Content Placeholder 3">
            <a:extLst>
              <a:ext uri="{FF2B5EF4-FFF2-40B4-BE49-F238E27FC236}">
                <a16:creationId xmlns:a16="http://schemas.microsoft.com/office/drawing/2014/main" id="{8814D42E-E245-414A-9BFE-47FE1832B148}"/>
              </a:ext>
            </a:extLst>
          </p:cNvPr>
          <p:cNvGraphicFramePr>
            <a:graphicFrameLocks noGrp="1"/>
          </p:cNvGraphicFramePr>
          <p:nvPr>
            <p:ph idx="1"/>
            <p:extLst>
              <p:ext uri="{D42A27DB-BD31-4B8C-83A1-F6EECF244321}">
                <p14:modId xmlns:p14="http://schemas.microsoft.com/office/powerpoint/2010/main" val="2977261845"/>
              </p:ext>
            </p:extLst>
          </p:nvPr>
        </p:nvGraphicFramePr>
        <p:xfrm>
          <a:off x="531391" y="1825625"/>
          <a:ext cx="9640986" cy="2433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2E0EEC4-C360-46CE-ADBE-2E37111C2D0F}"/>
              </a:ext>
            </a:extLst>
          </p:cNvPr>
          <p:cNvSpPr txBox="1"/>
          <p:nvPr/>
        </p:nvSpPr>
        <p:spPr>
          <a:xfrm>
            <a:off x="932446" y="4259179"/>
            <a:ext cx="9049754" cy="2031325"/>
          </a:xfrm>
          <a:prstGeom prst="rect">
            <a:avLst/>
          </a:prstGeom>
          <a:noFill/>
        </p:spPr>
        <p:txBody>
          <a:bodyPr wrap="square" rtlCol="0">
            <a:spAutoFit/>
          </a:bodyPr>
          <a:lstStyle/>
          <a:p>
            <a:r>
              <a:rPr lang="en-US" b="1" dirty="0"/>
              <a:t>Plan of Action</a:t>
            </a:r>
          </a:p>
          <a:p>
            <a:pPr marL="285750" indent="-285750">
              <a:buFont typeface="Arial" panose="020B0604020202020204" pitchFamily="34" charset="0"/>
              <a:buChar char="•"/>
            </a:pPr>
            <a:r>
              <a:rPr lang="en-US" dirty="0"/>
              <a:t>Revise landing page based on industry best practices (plus top performing image)</a:t>
            </a:r>
          </a:p>
          <a:p>
            <a:pPr marL="285750" indent="-285750">
              <a:buFont typeface="Arial" panose="020B0604020202020204" pitchFamily="34" charset="0"/>
              <a:buChar char="•"/>
            </a:pPr>
            <a:r>
              <a:rPr lang="en-US" dirty="0"/>
              <a:t>Test &amp; verify book request contact form</a:t>
            </a:r>
          </a:p>
          <a:p>
            <a:pPr marL="285750" indent="-285750">
              <a:buFont typeface="Arial" panose="020B0604020202020204" pitchFamily="34" charset="0"/>
              <a:buChar char="•"/>
            </a:pPr>
            <a:r>
              <a:rPr lang="en-US" dirty="0"/>
              <a:t>Continue running Top 3 ads</a:t>
            </a:r>
          </a:p>
          <a:p>
            <a:pPr marL="285750" indent="-285750">
              <a:buFont typeface="Arial" panose="020B0604020202020204" pitchFamily="34" charset="0"/>
              <a:buChar char="•"/>
            </a:pPr>
            <a:r>
              <a:rPr lang="en-US" dirty="0"/>
              <a:t>Prepare for the start of commercials (begins 9/17/18)</a:t>
            </a:r>
          </a:p>
          <a:p>
            <a:pPr marL="285750" indent="-285750">
              <a:buFont typeface="Arial" panose="020B0604020202020204" pitchFamily="34" charset="0"/>
              <a:buChar char="•"/>
            </a:pPr>
            <a:r>
              <a:rPr lang="en-US" dirty="0"/>
              <a:t>Monitor web conversions</a:t>
            </a:r>
          </a:p>
          <a:p>
            <a:pPr marL="285750" indent="-285750">
              <a:buFont typeface="Arial" panose="020B0604020202020204" pitchFamily="34" charset="0"/>
              <a:buChar char="•"/>
            </a:pPr>
            <a:r>
              <a:rPr lang="en-US" dirty="0"/>
              <a:t>Extend and reinvest in Top Ads for 2 weeks (if it is converting)</a:t>
            </a:r>
          </a:p>
        </p:txBody>
      </p:sp>
      <p:sp>
        <p:nvSpPr>
          <p:cNvPr id="7" name="TextBox 6">
            <a:extLst>
              <a:ext uri="{FF2B5EF4-FFF2-40B4-BE49-F238E27FC236}">
                <a16:creationId xmlns:a16="http://schemas.microsoft.com/office/drawing/2014/main" id="{3857859D-57F4-4E2F-A7D9-775C37AAE9BB}"/>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6" name="TextBox 5">
            <a:extLst>
              <a:ext uri="{FF2B5EF4-FFF2-40B4-BE49-F238E27FC236}">
                <a16:creationId xmlns:a16="http://schemas.microsoft.com/office/drawing/2014/main" id="{B70C05F2-7679-4B7E-9708-89C7C60C09FA}"/>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September 17, 2018</a:t>
            </a:r>
          </a:p>
        </p:txBody>
      </p:sp>
    </p:spTree>
    <p:extLst>
      <p:ext uri="{BB962C8B-B14F-4D97-AF65-F5344CB8AC3E}">
        <p14:creationId xmlns:p14="http://schemas.microsoft.com/office/powerpoint/2010/main" val="12933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69BFE-3D30-462B-A25B-4AE767739671}"/>
              </a:ext>
            </a:extLst>
          </p:cNvPr>
          <p:cNvSpPr>
            <a:spLocks noGrp="1"/>
          </p:cNvSpPr>
          <p:nvPr>
            <p:ph type="title"/>
          </p:nvPr>
        </p:nvSpPr>
        <p:spPr/>
        <p:txBody>
          <a:bodyPr/>
          <a:lstStyle/>
          <a:p>
            <a:r>
              <a:rPr lang="en-US" dirty="0"/>
              <a:t>Week 2 Results</a:t>
            </a:r>
          </a:p>
        </p:txBody>
      </p:sp>
      <p:graphicFrame>
        <p:nvGraphicFramePr>
          <p:cNvPr id="4" name="Content Placeholder 3">
            <a:extLst>
              <a:ext uri="{FF2B5EF4-FFF2-40B4-BE49-F238E27FC236}">
                <a16:creationId xmlns:a16="http://schemas.microsoft.com/office/drawing/2014/main" id="{8E8CB28F-1896-4BC2-9554-DDE55898D8B1}"/>
              </a:ext>
            </a:extLst>
          </p:cNvPr>
          <p:cNvGraphicFramePr>
            <a:graphicFrameLocks noGrp="1"/>
          </p:cNvGraphicFramePr>
          <p:nvPr>
            <p:ph idx="1"/>
            <p:extLst>
              <p:ext uri="{D42A27DB-BD31-4B8C-83A1-F6EECF244321}">
                <p14:modId xmlns:p14="http://schemas.microsoft.com/office/powerpoint/2010/main" val="426734014"/>
              </p:ext>
            </p:extLst>
          </p:nvPr>
        </p:nvGraphicFramePr>
        <p:xfrm>
          <a:off x="531391" y="1844675"/>
          <a:ext cx="964098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27D1D82-7FFF-4B6D-8D70-5486617E95B3}"/>
              </a:ext>
            </a:extLst>
          </p:cNvPr>
          <p:cNvSpPr txBox="1"/>
          <p:nvPr/>
        </p:nvSpPr>
        <p:spPr>
          <a:xfrm>
            <a:off x="5831618" y="789213"/>
            <a:ext cx="4426998" cy="923330"/>
          </a:xfrm>
          <a:prstGeom prst="rect">
            <a:avLst/>
          </a:prstGeom>
          <a:noFill/>
        </p:spPr>
        <p:txBody>
          <a:bodyPr wrap="square" rtlCol="0">
            <a:spAutoFit/>
          </a:bodyPr>
          <a:lstStyle/>
          <a:p>
            <a:pPr algn="ctr"/>
            <a:r>
              <a:rPr lang="en-US" b="1" dirty="0"/>
              <a:t>Results After Two Week Campaign</a:t>
            </a:r>
            <a:br>
              <a:rPr lang="en-US" b="1" dirty="0"/>
            </a:br>
            <a:r>
              <a:rPr lang="en-US" dirty="0"/>
              <a:t>Invested $75 Budget</a:t>
            </a:r>
          </a:p>
          <a:p>
            <a:pPr algn="ctr"/>
            <a:r>
              <a:rPr lang="en-US" dirty="0"/>
              <a:t>112 unique link clicks / 120 total link clicks</a:t>
            </a:r>
          </a:p>
        </p:txBody>
      </p:sp>
      <p:sp>
        <p:nvSpPr>
          <p:cNvPr id="7" name="TextBox 6">
            <a:extLst>
              <a:ext uri="{FF2B5EF4-FFF2-40B4-BE49-F238E27FC236}">
                <a16:creationId xmlns:a16="http://schemas.microsoft.com/office/drawing/2014/main" id="{D411B300-0236-4BF1-8A92-BAC5673B4289}"/>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5" name="TextBox 4">
            <a:extLst>
              <a:ext uri="{FF2B5EF4-FFF2-40B4-BE49-F238E27FC236}">
                <a16:creationId xmlns:a16="http://schemas.microsoft.com/office/drawing/2014/main" id="{681DDB2F-DB18-4093-A103-F64D30BCAC09}"/>
              </a:ext>
            </a:extLst>
          </p:cNvPr>
          <p:cNvSpPr txBox="1"/>
          <p:nvPr/>
        </p:nvSpPr>
        <p:spPr>
          <a:xfrm>
            <a:off x="4138864" y="5388570"/>
            <a:ext cx="824163" cy="923330"/>
          </a:xfrm>
          <a:prstGeom prst="rect">
            <a:avLst/>
          </a:prstGeom>
          <a:noFill/>
        </p:spPr>
        <p:txBody>
          <a:bodyPr wrap="square" rtlCol="0">
            <a:spAutoFit/>
          </a:bodyPr>
          <a:lstStyle/>
          <a:p>
            <a:pPr algn="ctr"/>
            <a:r>
              <a:rPr lang="en-US" sz="5400" dirty="0">
                <a:solidFill>
                  <a:schemeClr val="bg1"/>
                </a:solidFill>
              </a:rPr>
              <a:t>*</a:t>
            </a:r>
          </a:p>
        </p:txBody>
      </p:sp>
      <p:sp>
        <p:nvSpPr>
          <p:cNvPr id="8" name="TextBox 7">
            <a:extLst>
              <a:ext uri="{FF2B5EF4-FFF2-40B4-BE49-F238E27FC236}">
                <a16:creationId xmlns:a16="http://schemas.microsoft.com/office/drawing/2014/main" id="{B5263B07-51E0-464F-B888-A93BEBFC9A47}"/>
              </a:ext>
            </a:extLst>
          </p:cNvPr>
          <p:cNvSpPr txBox="1"/>
          <p:nvPr/>
        </p:nvSpPr>
        <p:spPr>
          <a:xfrm>
            <a:off x="5704974" y="5388570"/>
            <a:ext cx="824163" cy="923330"/>
          </a:xfrm>
          <a:prstGeom prst="rect">
            <a:avLst/>
          </a:prstGeom>
          <a:noFill/>
        </p:spPr>
        <p:txBody>
          <a:bodyPr wrap="square" rtlCol="0">
            <a:spAutoFit/>
          </a:bodyPr>
          <a:lstStyle/>
          <a:p>
            <a:pPr algn="ctr"/>
            <a:r>
              <a:rPr lang="en-US" sz="5400" dirty="0">
                <a:solidFill>
                  <a:schemeClr val="bg1"/>
                </a:solidFill>
              </a:rPr>
              <a:t>*</a:t>
            </a:r>
          </a:p>
        </p:txBody>
      </p:sp>
      <p:sp>
        <p:nvSpPr>
          <p:cNvPr id="9" name="TextBox 8">
            <a:extLst>
              <a:ext uri="{FF2B5EF4-FFF2-40B4-BE49-F238E27FC236}">
                <a16:creationId xmlns:a16="http://schemas.microsoft.com/office/drawing/2014/main" id="{2939ED32-DB28-48AC-AF2A-39BE5D7E28FA}"/>
              </a:ext>
            </a:extLst>
          </p:cNvPr>
          <p:cNvSpPr txBox="1"/>
          <p:nvPr/>
        </p:nvSpPr>
        <p:spPr>
          <a:xfrm>
            <a:off x="7220954" y="5388570"/>
            <a:ext cx="824163" cy="923330"/>
          </a:xfrm>
          <a:prstGeom prst="rect">
            <a:avLst/>
          </a:prstGeom>
          <a:noFill/>
        </p:spPr>
        <p:txBody>
          <a:bodyPr wrap="square" rtlCol="0">
            <a:spAutoFit/>
          </a:bodyPr>
          <a:lstStyle/>
          <a:p>
            <a:pPr algn="ctr"/>
            <a:r>
              <a:rPr lang="en-US" sz="5400" dirty="0">
                <a:solidFill>
                  <a:schemeClr val="bg1"/>
                </a:solidFill>
              </a:rPr>
              <a:t>*</a:t>
            </a:r>
          </a:p>
        </p:txBody>
      </p:sp>
      <p:cxnSp>
        <p:nvCxnSpPr>
          <p:cNvPr id="10" name="Connector: Elbow 9">
            <a:extLst>
              <a:ext uri="{FF2B5EF4-FFF2-40B4-BE49-F238E27FC236}">
                <a16:creationId xmlns:a16="http://schemas.microsoft.com/office/drawing/2014/main" id="{FB416410-F7A0-495E-A882-18733414D508}"/>
              </a:ext>
            </a:extLst>
          </p:cNvPr>
          <p:cNvCxnSpPr>
            <a:cxnSpLocks/>
          </p:cNvCxnSpPr>
          <p:nvPr/>
        </p:nvCxnSpPr>
        <p:spPr>
          <a:xfrm flipV="1">
            <a:off x="4938376" y="951346"/>
            <a:ext cx="1280776" cy="28940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01F7C21-FE57-4770-ADD0-A23816E8287D}"/>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September 24, 2018</a:t>
            </a:r>
          </a:p>
        </p:txBody>
      </p:sp>
    </p:spTree>
    <p:extLst>
      <p:ext uri="{BB962C8B-B14F-4D97-AF65-F5344CB8AC3E}">
        <p14:creationId xmlns:p14="http://schemas.microsoft.com/office/powerpoint/2010/main" val="1211571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4706-54A6-4702-B948-CE549D0F64D9}"/>
              </a:ext>
            </a:extLst>
          </p:cNvPr>
          <p:cNvSpPr>
            <a:spLocks noGrp="1"/>
          </p:cNvSpPr>
          <p:nvPr>
            <p:ph type="title"/>
          </p:nvPr>
        </p:nvSpPr>
        <p:spPr/>
        <p:txBody>
          <a:bodyPr/>
          <a:lstStyle/>
          <a:p>
            <a:r>
              <a:rPr lang="en-US" dirty="0"/>
              <a:t>Facebook Charts</a:t>
            </a:r>
          </a:p>
        </p:txBody>
      </p:sp>
      <p:pic>
        <p:nvPicPr>
          <p:cNvPr id="5" name="Content Placeholder 4">
            <a:extLst>
              <a:ext uri="{FF2B5EF4-FFF2-40B4-BE49-F238E27FC236}">
                <a16:creationId xmlns:a16="http://schemas.microsoft.com/office/drawing/2014/main" id="{F6131E21-4DE2-4014-9175-80AE8F3C5EE8}"/>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16697" y="4510249"/>
            <a:ext cx="10154453" cy="1988469"/>
          </a:xfrm>
        </p:spPr>
      </p:pic>
      <p:pic>
        <p:nvPicPr>
          <p:cNvPr id="7" name="Picture 6">
            <a:extLst>
              <a:ext uri="{FF2B5EF4-FFF2-40B4-BE49-F238E27FC236}">
                <a16:creationId xmlns:a16="http://schemas.microsoft.com/office/drawing/2014/main" id="{DB24EECA-42F7-45B8-9A03-E58B697B71C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83684" y="1790418"/>
            <a:ext cx="6541266" cy="2407549"/>
          </a:xfrm>
          <a:prstGeom prst="rect">
            <a:avLst/>
          </a:prstGeom>
        </p:spPr>
      </p:pic>
      <p:sp>
        <p:nvSpPr>
          <p:cNvPr id="8" name="TextBox 7">
            <a:extLst>
              <a:ext uri="{FF2B5EF4-FFF2-40B4-BE49-F238E27FC236}">
                <a16:creationId xmlns:a16="http://schemas.microsoft.com/office/drawing/2014/main" id="{BB5EADC6-8B3D-4BAC-AA6D-A73DFBAB160B}"/>
              </a:ext>
            </a:extLst>
          </p:cNvPr>
          <p:cNvSpPr txBox="1"/>
          <p:nvPr/>
        </p:nvSpPr>
        <p:spPr>
          <a:xfrm>
            <a:off x="711200" y="1790418"/>
            <a:ext cx="1581150" cy="923330"/>
          </a:xfrm>
          <a:prstGeom prst="rect">
            <a:avLst/>
          </a:prstGeom>
          <a:noFill/>
        </p:spPr>
        <p:txBody>
          <a:bodyPr wrap="square" rtlCol="0">
            <a:spAutoFit/>
          </a:bodyPr>
          <a:lstStyle/>
          <a:p>
            <a:r>
              <a:rPr lang="en-US" b="1" dirty="0">
                <a:solidFill>
                  <a:schemeClr val="accent2"/>
                </a:solidFill>
              </a:rPr>
              <a:t>Top Image Demographic Appeal</a:t>
            </a:r>
          </a:p>
        </p:txBody>
      </p:sp>
      <p:sp>
        <p:nvSpPr>
          <p:cNvPr id="9" name="TextBox 8">
            <a:extLst>
              <a:ext uri="{FF2B5EF4-FFF2-40B4-BE49-F238E27FC236}">
                <a16:creationId xmlns:a16="http://schemas.microsoft.com/office/drawing/2014/main" id="{C0FEA9DE-697F-4D83-AEEE-6697E914C932}"/>
              </a:ext>
            </a:extLst>
          </p:cNvPr>
          <p:cNvSpPr txBox="1"/>
          <p:nvPr/>
        </p:nvSpPr>
        <p:spPr>
          <a:xfrm>
            <a:off x="711200" y="4140917"/>
            <a:ext cx="2559050" cy="369332"/>
          </a:xfrm>
          <a:prstGeom prst="rect">
            <a:avLst/>
          </a:prstGeom>
          <a:noFill/>
        </p:spPr>
        <p:txBody>
          <a:bodyPr wrap="square" rtlCol="0">
            <a:spAutoFit/>
          </a:bodyPr>
          <a:lstStyle/>
          <a:p>
            <a:r>
              <a:rPr lang="en-US" b="1" dirty="0"/>
              <a:t>Campaign Results Chart</a:t>
            </a:r>
          </a:p>
        </p:txBody>
      </p:sp>
      <p:sp>
        <p:nvSpPr>
          <p:cNvPr id="10" name="TextBox 9">
            <a:extLst>
              <a:ext uri="{FF2B5EF4-FFF2-40B4-BE49-F238E27FC236}">
                <a16:creationId xmlns:a16="http://schemas.microsoft.com/office/drawing/2014/main" id="{AC2211D9-C496-46DB-82E8-2FAF5833904F}"/>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11" name="TextBox 10">
            <a:extLst>
              <a:ext uri="{FF2B5EF4-FFF2-40B4-BE49-F238E27FC236}">
                <a16:creationId xmlns:a16="http://schemas.microsoft.com/office/drawing/2014/main" id="{867D90A7-398C-4F45-9874-C741A916443D}"/>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September 23, 2018</a:t>
            </a:r>
          </a:p>
        </p:txBody>
      </p:sp>
      <p:sp>
        <p:nvSpPr>
          <p:cNvPr id="12" name="Oval 11">
            <a:extLst>
              <a:ext uri="{FF2B5EF4-FFF2-40B4-BE49-F238E27FC236}">
                <a16:creationId xmlns:a16="http://schemas.microsoft.com/office/drawing/2014/main" id="{B4745418-0AA2-475A-85FC-96696D914BF3}"/>
              </a:ext>
            </a:extLst>
          </p:cNvPr>
          <p:cNvSpPr/>
          <p:nvPr/>
        </p:nvSpPr>
        <p:spPr>
          <a:xfrm>
            <a:off x="5543167" y="3619634"/>
            <a:ext cx="622300" cy="6223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5B9B157-278D-483F-A34C-98C50E281AA3}"/>
              </a:ext>
            </a:extLst>
          </p:cNvPr>
          <p:cNvSpPr txBox="1"/>
          <p:nvPr/>
        </p:nvSpPr>
        <p:spPr>
          <a:xfrm>
            <a:off x="711200" y="3444721"/>
            <a:ext cx="1932172" cy="646331"/>
          </a:xfrm>
          <a:prstGeom prst="rect">
            <a:avLst/>
          </a:prstGeom>
          <a:noFill/>
        </p:spPr>
        <p:txBody>
          <a:bodyPr wrap="square" rtlCol="0">
            <a:spAutoFit/>
          </a:bodyPr>
          <a:lstStyle/>
          <a:p>
            <a:r>
              <a:rPr lang="en-US" i="1" dirty="0">
                <a:solidFill>
                  <a:schemeClr val="accent2"/>
                </a:solidFill>
              </a:rPr>
              <a:t>Higher appeal to older audiences</a:t>
            </a:r>
          </a:p>
        </p:txBody>
      </p:sp>
      <p:cxnSp>
        <p:nvCxnSpPr>
          <p:cNvPr id="14" name="Straight Arrow Connector 13">
            <a:extLst>
              <a:ext uri="{FF2B5EF4-FFF2-40B4-BE49-F238E27FC236}">
                <a16:creationId xmlns:a16="http://schemas.microsoft.com/office/drawing/2014/main" id="{4FBECB6E-0D03-4EE7-8C83-A6219FC16A98}"/>
              </a:ext>
            </a:extLst>
          </p:cNvPr>
          <p:cNvCxnSpPr>
            <a:cxnSpLocks/>
          </p:cNvCxnSpPr>
          <p:nvPr/>
        </p:nvCxnSpPr>
        <p:spPr>
          <a:xfrm flipH="1" flipV="1">
            <a:off x="2374900" y="4041187"/>
            <a:ext cx="3251200" cy="10455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90CC216-2F41-4071-AAB9-C58C3AC868C3}"/>
              </a:ext>
            </a:extLst>
          </p:cNvPr>
          <p:cNvSpPr/>
          <p:nvPr/>
        </p:nvSpPr>
        <p:spPr>
          <a:xfrm>
            <a:off x="5636391" y="2776266"/>
            <a:ext cx="435852" cy="43585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7DA6B90-F5F9-4C26-AACD-FFF00DA12DF3}"/>
              </a:ext>
            </a:extLst>
          </p:cNvPr>
          <p:cNvSpPr txBox="1"/>
          <p:nvPr/>
        </p:nvSpPr>
        <p:spPr>
          <a:xfrm>
            <a:off x="6451600" y="1946306"/>
            <a:ext cx="1932172" cy="646331"/>
          </a:xfrm>
          <a:prstGeom prst="rect">
            <a:avLst/>
          </a:prstGeom>
          <a:noFill/>
        </p:spPr>
        <p:txBody>
          <a:bodyPr wrap="square" rtlCol="0">
            <a:spAutoFit/>
          </a:bodyPr>
          <a:lstStyle/>
          <a:p>
            <a:r>
              <a:rPr lang="en-US" i="1" dirty="0">
                <a:solidFill>
                  <a:schemeClr val="accent2"/>
                </a:solidFill>
              </a:rPr>
              <a:t>Some interest with younger audience!</a:t>
            </a:r>
          </a:p>
        </p:txBody>
      </p:sp>
      <p:cxnSp>
        <p:nvCxnSpPr>
          <p:cNvPr id="17" name="Straight Arrow Connector 16">
            <a:extLst>
              <a:ext uri="{FF2B5EF4-FFF2-40B4-BE49-F238E27FC236}">
                <a16:creationId xmlns:a16="http://schemas.microsoft.com/office/drawing/2014/main" id="{BAFFCCB1-F1B1-4F2F-869A-5B4EB2D5F271}"/>
              </a:ext>
            </a:extLst>
          </p:cNvPr>
          <p:cNvCxnSpPr>
            <a:cxnSpLocks/>
          </p:cNvCxnSpPr>
          <p:nvPr/>
        </p:nvCxnSpPr>
        <p:spPr>
          <a:xfrm flipV="1">
            <a:off x="5986075" y="2507621"/>
            <a:ext cx="465525" cy="34061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026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DEDC-BD1C-4300-BFCC-E69C01C3A6E8}"/>
              </a:ext>
            </a:extLst>
          </p:cNvPr>
          <p:cNvSpPr>
            <a:spLocks noGrp="1"/>
          </p:cNvSpPr>
          <p:nvPr>
            <p:ph type="title"/>
          </p:nvPr>
        </p:nvSpPr>
        <p:spPr/>
        <p:txBody>
          <a:bodyPr/>
          <a:lstStyle/>
          <a:p>
            <a:r>
              <a:rPr lang="en-US" dirty="0"/>
              <a:t>Campaign Check-In</a:t>
            </a:r>
          </a:p>
        </p:txBody>
      </p:sp>
      <p:graphicFrame>
        <p:nvGraphicFramePr>
          <p:cNvPr id="4" name="Content Placeholder 3">
            <a:extLst>
              <a:ext uri="{FF2B5EF4-FFF2-40B4-BE49-F238E27FC236}">
                <a16:creationId xmlns:a16="http://schemas.microsoft.com/office/drawing/2014/main" id="{6E13317C-11E2-4953-AF62-EB946B5DE005}"/>
              </a:ext>
            </a:extLst>
          </p:cNvPr>
          <p:cNvGraphicFramePr>
            <a:graphicFrameLocks noGrp="1"/>
          </p:cNvGraphicFramePr>
          <p:nvPr>
            <p:ph idx="1"/>
            <p:extLst>
              <p:ext uri="{D42A27DB-BD31-4B8C-83A1-F6EECF244321}">
                <p14:modId xmlns:p14="http://schemas.microsoft.com/office/powerpoint/2010/main" val="3057063215"/>
              </p:ext>
            </p:extLst>
          </p:nvPr>
        </p:nvGraphicFramePr>
        <p:xfrm>
          <a:off x="531391" y="1825625"/>
          <a:ext cx="964098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DCFE5B0-3D3A-4CF8-91CC-B598EB5A30A5}"/>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6" name="TextBox 5">
            <a:extLst>
              <a:ext uri="{FF2B5EF4-FFF2-40B4-BE49-F238E27FC236}">
                <a16:creationId xmlns:a16="http://schemas.microsoft.com/office/drawing/2014/main" id="{35A2F8EB-B59D-409F-93E9-BF6D72C09B3C}"/>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September 24, 2018</a:t>
            </a:r>
          </a:p>
        </p:txBody>
      </p:sp>
      <p:sp>
        <p:nvSpPr>
          <p:cNvPr id="7" name="TextBox 6">
            <a:extLst>
              <a:ext uri="{FF2B5EF4-FFF2-40B4-BE49-F238E27FC236}">
                <a16:creationId xmlns:a16="http://schemas.microsoft.com/office/drawing/2014/main" id="{A11A0C7E-4E82-429D-8FD9-6FC0AFA87A7C}"/>
              </a:ext>
            </a:extLst>
          </p:cNvPr>
          <p:cNvSpPr txBox="1"/>
          <p:nvPr/>
        </p:nvSpPr>
        <p:spPr>
          <a:xfrm>
            <a:off x="3003550" y="5447268"/>
            <a:ext cx="2197100" cy="646331"/>
          </a:xfrm>
          <a:prstGeom prst="rect">
            <a:avLst/>
          </a:prstGeom>
          <a:noFill/>
        </p:spPr>
        <p:txBody>
          <a:bodyPr wrap="square" rtlCol="0">
            <a:spAutoFit/>
          </a:bodyPr>
          <a:lstStyle/>
          <a:p>
            <a:pPr algn="ctr"/>
            <a:r>
              <a:rPr lang="en-US" sz="1200" dirty="0"/>
              <a:t>*Confirmation book offer is functioning; Needs more ad exposure before changes made.</a:t>
            </a:r>
          </a:p>
        </p:txBody>
      </p:sp>
      <p:sp>
        <p:nvSpPr>
          <p:cNvPr id="3" name="TextBox 2">
            <a:extLst>
              <a:ext uri="{FF2B5EF4-FFF2-40B4-BE49-F238E27FC236}">
                <a16:creationId xmlns:a16="http://schemas.microsoft.com/office/drawing/2014/main" id="{E4D9BB68-FD2A-4CA2-A88F-B6B1E5A1DF4D}"/>
              </a:ext>
            </a:extLst>
          </p:cNvPr>
          <p:cNvSpPr txBox="1"/>
          <p:nvPr/>
        </p:nvSpPr>
        <p:spPr>
          <a:xfrm>
            <a:off x="6432227" y="1291040"/>
            <a:ext cx="3740150" cy="646331"/>
          </a:xfrm>
          <a:prstGeom prst="rect">
            <a:avLst/>
          </a:prstGeom>
          <a:noFill/>
        </p:spPr>
        <p:txBody>
          <a:bodyPr wrap="square" rtlCol="0">
            <a:spAutoFit/>
          </a:bodyPr>
          <a:lstStyle/>
          <a:p>
            <a:r>
              <a:rPr lang="en-US" b="1" dirty="0"/>
              <a:t>Google Analytics user reports </a:t>
            </a:r>
            <a:br>
              <a:rPr lang="en-US" b="1" dirty="0"/>
            </a:br>
            <a:r>
              <a:rPr lang="en-US" b="1" dirty="0"/>
              <a:t>160 website hits</a:t>
            </a:r>
            <a:endParaRPr lang="en-US" dirty="0"/>
          </a:p>
        </p:txBody>
      </p:sp>
      <p:cxnSp>
        <p:nvCxnSpPr>
          <p:cNvPr id="8" name="Connector: Elbow 7">
            <a:extLst>
              <a:ext uri="{FF2B5EF4-FFF2-40B4-BE49-F238E27FC236}">
                <a16:creationId xmlns:a16="http://schemas.microsoft.com/office/drawing/2014/main" id="{9F187CAF-5552-4A3F-B07D-5182ACD2F19B}"/>
              </a:ext>
            </a:extLst>
          </p:cNvPr>
          <p:cNvCxnSpPr>
            <a:cxnSpLocks/>
          </p:cNvCxnSpPr>
          <p:nvPr/>
        </p:nvCxnSpPr>
        <p:spPr>
          <a:xfrm flipV="1">
            <a:off x="5423185" y="1513920"/>
            <a:ext cx="895350" cy="241301"/>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592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670BF3-3058-4D2B-B6FD-10711A54F495}"/>
              </a:ext>
            </a:extLst>
          </p:cNvPr>
          <p:cNvSpPr>
            <a:spLocks noGrp="1"/>
          </p:cNvSpPr>
          <p:nvPr>
            <p:ph type="title"/>
          </p:nvPr>
        </p:nvSpPr>
        <p:spPr>
          <a:xfrm>
            <a:off x="831850" y="2424706"/>
            <a:ext cx="10515600" cy="1331256"/>
          </a:xfrm>
        </p:spPr>
        <p:txBody>
          <a:bodyPr/>
          <a:lstStyle/>
          <a:p>
            <a:r>
              <a:rPr lang="en-US" dirty="0"/>
              <a:t>Time to Change?</a:t>
            </a:r>
          </a:p>
        </p:txBody>
      </p:sp>
      <p:sp>
        <p:nvSpPr>
          <p:cNvPr id="5" name="Text Placeholder 4">
            <a:extLst>
              <a:ext uri="{FF2B5EF4-FFF2-40B4-BE49-F238E27FC236}">
                <a16:creationId xmlns:a16="http://schemas.microsoft.com/office/drawing/2014/main" id="{F247922D-B746-415F-BCBF-8CE8E9E38456}"/>
              </a:ext>
            </a:extLst>
          </p:cNvPr>
          <p:cNvSpPr>
            <a:spLocks noGrp="1"/>
          </p:cNvSpPr>
          <p:nvPr>
            <p:ph type="body" idx="1"/>
          </p:nvPr>
        </p:nvSpPr>
        <p:spPr>
          <a:xfrm>
            <a:off x="831850" y="3801439"/>
            <a:ext cx="9524501" cy="2411502"/>
          </a:xfrm>
        </p:spPr>
        <p:txBody>
          <a:bodyPr>
            <a:normAutofit/>
          </a:bodyPr>
          <a:lstStyle/>
          <a:p>
            <a:r>
              <a:rPr lang="en-US" dirty="0"/>
              <a:t>At this point in the campaign, there was lots of conversation to change “everything” including graphics, the offer, forms, and more.</a:t>
            </a:r>
          </a:p>
          <a:p>
            <a:endParaRPr lang="en-US" dirty="0"/>
          </a:p>
          <a:p>
            <a:r>
              <a:rPr lang="en-US" dirty="0"/>
              <a:t>We decided to keep the offer as-is, tweak website components, install Facebook Pixel, and re-engage the campaign.</a:t>
            </a:r>
          </a:p>
        </p:txBody>
      </p:sp>
      <p:sp>
        <p:nvSpPr>
          <p:cNvPr id="6" name="TextBox 5">
            <a:extLst>
              <a:ext uri="{FF2B5EF4-FFF2-40B4-BE49-F238E27FC236}">
                <a16:creationId xmlns:a16="http://schemas.microsoft.com/office/drawing/2014/main" id="{FD722B80-1C93-4273-9638-377BFDDDBFC6}"/>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Tree>
    <p:extLst>
      <p:ext uri="{BB962C8B-B14F-4D97-AF65-F5344CB8AC3E}">
        <p14:creationId xmlns:p14="http://schemas.microsoft.com/office/powerpoint/2010/main" val="60009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6F09-95BC-463A-B612-0476931B77F1}"/>
              </a:ext>
            </a:extLst>
          </p:cNvPr>
          <p:cNvSpPr>
            <a:spLocks noGrp="1"/>
          </p:cNvSpPr>
          <p:nvPr>
            <p:ph type="title"/>
          </p:nvPr>
        </p:nvSpPr>
        <p:spPr/>
        <p:txBody>
          <a:bodyPr/>
          <a:lstStyle/>
          <a:p>
            <a:r>
              <a:rPr lang="en-US" dirty="0"/>
              <a:t>Facebook Pixel</a:t>
            </a:r>
          </a:p>
        </p:txBody>
      </p:sp>
      <p:graphicFrame>
        <p:nvGraphicFramePr>
          <p:cNvPr id="5" name="Content Placeholder 4">
            <a:extLst>
              <a:ext uri="{FF2B5EF4-FFF2-40B4-BE49-F238E27FC236}">
                <a16:creationId xmlns:a16="http://schemas.microsoft.com/office/drawing/2014/main" id="{29178EB9-FFD3-4029-AA85-5D64032AD574}"/>
              </a:ext>
            </a:extLst>
          </p:cNvPr>
          <p:cNvGraphicFramePr>
            <a:graphicFrameLocks noGrp="1"/>
          </p:cNvGraphicFramePr>
          <p:nvPr>
            <p:ph idx="1"/>
            <p:extLst>
              <p:ext uri="{D42A27DB-BD31-4B8C-83A1-F6EECF244321}">
                <p14:modId xmlns:p14="http://schemas.microsoft.com/office/powerpoint/2010/main" val="3962175197"/>
              </p:ext>
            </p:extLst>
          </p:nvPr>
        </p:nvGraphicFramePr>
        <p:xfrm>
          <a:off x="488288" y="1523999"/>
          <a:ext cx="9640986" cy="4741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B040905-A22B-4FF5-B98B-0D59D9FA6414}"/>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Installed Wednesday, September 26, 2018</a:t>
            </a:r>
          </a:p>
        </p:txBody>
      </p:sp>
      <p:sp>
        <p:nvSpPr>
          <p:cNvPr id="6" name="TextBox 5">
            <a:extLst>
              <a:ext uri="{FF2B5EF4-FFF2-40B4-BE49-F238E27FC236}">
                <a16:creationId xmlns:a16="http://schemas.microsoft.com/office/drawing/2014/main" id="{CDD35606-BB7C-4E42-BBDE-4A701DA602BB}"/>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Tree>
    <p:extLst>
      <p:ext uri="{BB962C8B-B14F-4D97-AF65-F5344CB8AC3E}">
        <p14:creationId xmlns:p14="http://schemas.microsoft.com/office/powerpoint/2010/main" val="13214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6A90FE6-23F3-418F-8539-7921D33A53D8}"/>
              </a:ext>
            </a:extLst>
          </p:cNvPr>
          <p:cNvSpPr txBox="1"/>
          <p:nvPr/>
        </p:nvSpPr>
        <p:spPr>
          <a:xfrm>
            <a:off x="159250" y="60191"/>
            <a:ext cx="1618179" cy="3154710"/>
          </a:xfrm>
          <a:prstGeom prst="rect">
            <a:avLst/>
          </a:prstGeom>
          <a:noFill/>
        </p:spPr>
        <p:txBody>
          <a:bodyPr wrap="square" rtlCol="0">
            <a:spAutoFit/>
          </a:bodyPr>
          <a:lstStyle/>
          <a:p>
            <a:r>
              <a:rPr lang="en-US" sz="19900" b="1" dirty="0">
                <a:solidFill>
                  <a:schemeClr val="accent5">
                    <a:lumMod val="40000"/>
                    <a:lumOff val="60000"/>
                  </a:schemeClr>
                </a:solidFill>
              </a:rPr>
              <a:t>2</a:t>
            </a:r>
          </a:p>
        </p:txBody>
      </p:sp>
      <p:sp>
        <p:nvSpPr>
          <p:cNvPr id="2" name="Title 1">
            <a:extLst>
              <a:ext uri="{FF2B5EF4-FFF2-40B4-BE49-F238E27FC236}">
                <a16:creationId xmlns:a16="http://schemas.microsoft.com/office/drawing/2014/main" id="{77D7772F-2A30-4E60-9659-A16E51DBC253}"/>
              </a:ext>
            </a:extLst>
          </p:cNvPr>
          <p:cNvSpPr>
            <a:spLocks noGrp="1"/>
          </p:cNvSpPr>
          <p:nvPr>
            <p:ph type="title"/>
          </p:nvPr>
        </p:nvSpPr>
        <p:spPr>
          <a:xfrm>
            <a:off x="531391" y="534075"/>
            <a:ext cx="9640986" cy="1156613"/>
          </a:xfrm>
        </p:spPr>
        <p:txBody>
          <a:bodyPr/>
          <a:lstStyle/>
          <a:p>
            <a:r>
              <a:rPr lang="en-US" dirty="0"/>
              <a:t>Message Campaign</a:t>
            </a:r>
          </a:p>
        </p:txBody>
      </p:sp>
      <p:graphicFrame>
        <p:nvGraphicFramePr>
          <p:cNvPr id="19" name="Content Placeholder 18">
            <a:extLst>
              <a:ext uri="{FF2B5EF4-FFF2-40B4-BE49-F238E27FC236}">
                <a16:creationId xmlns:a16="http://schemas.microsoft.com/office/drawing/2014/main" id="{2733B222-51DC-4BAA-9D21-8C1201955460}"/>
              </a:ext>
            </a:extLst>
          </p:cNvPr>
          <p:cNvGraphicFramePr>
            <a:graphicFrameLocks noGrp="1"/>
          </p:cNvGraphicFramePr>
          <p:nvPr>
            <p:ph sz="half" idx="1"/>
            <p:extLst>
              <p:ext uri="{D42A27DB-BD31-4B8C-83A1-F6EECF244321}">
                <p14:modId xmlns:p14="http://schemas.microsoft.com/office/powerpoint/2010/main" val="1480835903"/>
              </p:ext>
            </p:extLst>
          </p:nvPr>
        </p:nvGraphicFramePr>
        <p:xfrm>
          <a:off x="838199" y="1825625"/>
          <a:ext cx="426920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Content Placeholder 19">
            <a:extLst>
              <a:ext uri="{FF2B5EF4-FFF2-40B4-BE49-F238E27FC236}">
                <a16:creationId xmlns:a16="http://schemas.microsoft.com/office/drawing/2014/main" id="{8E8080A5-C9DD-4FFE-ACE8-E849A2AF380F}"/>
              </a:ext>
            </a:extLst>
          </p:cNvPr>
          <p:cNvGraphicFramePr>
            <a:graphicFrameLocks noGrp="1"/>
          </p:cNvGraphicFramePr>
          <p:nvPr>
            <p:ph sz="half" idx="2"/>
            <p:extLst>
              <p:ext uri="{D42A27DB-BD31-4B8C-83A1-F6EECF244321}">
                <p14:modId xmlns:p14="http://schemas.microsoft.com/office/powerpoint/2010/main" val="553253611"/>
              </p:ext>
            </p:extLst>
          </p:nvPr>
        </p:nvGraphicFramePr>
        <p:xfrm>
          <a:off x="5787190" y="1847472"/>
          <a:ext cx="4385188"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CBB4CD30-59CB-4D15-A4F9-99946E476BFB}"/>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8" name="TextBox 7">
            <a:extLst>
              <a:ext uri="{FF2B5EF4-FFF2-40B4-BE49-F238E27FC236}">
                <a16:creationId xmlns:a16="http://schemas.microsoft.com/office/drawing/2014/main" id="{FB4DBD8E-BC0D-40D9-BE38-2E536F0782E1}"/>
              </a:ext>
            </a:extLst>
          </p:cNvPr>
          <p:cNvSpPr txBox="1"/>
          <p:nvPr/>
        </p:nvSpPr>
        <p:spPr>
          <a:xfrm>
            <a:off x="3027477" y="3231690"/>
            <a:ext cx="1781705" cy="261610"/>
          </a:xfrm>
          <a:prstGeom prst="rect">
            <a:avLst/>
          </a:prstGeom>
          <a:noFill/>
        </p:spPr>
        <p:txBody>
          <a:bodyPr wrap="square" rtlCol="0">
            <a:spAutoFit/>
          </a:bodyPr>
          <a:lstStyle/>
          <a:p>
            <a:r>
              <a:rPr lang="en-US" sz="1100" b="1" dirty="0"/>
              <a:t>* Facebook fan suggestion!</a:t>
            </a:r>
          </a:p>
        </p:txBody>
      </p:sp>
      <p:sp>
        <p:nvSpPr>
          <p:cNvPr id="9" name="TextBox 8">
            <a:extLst>
              <a:ext uri="{FF2B5EF4-FFF2-40B4-BE49-F238E27FC236}">
                <a16:creationId xmlns:a16="http://schemas.microsoft.com/office/drawing/2014/main" id="{29CDEF18-E25B-483A-B3B0-F005B9215C4A}"/>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Campaign Began Monday, October 1, 2018</a:t>
            </a:r>
          </a:p>
        </p:txBody>
      </p:sp>
      <p:sp>
        <p:nvSpPr>
          <p:cNvPr id="21" name="TextBox 20">
            <a:extLst>
              <a:ext uri="{FF2B5EF4-FFF2-40B4-BE49-F238E27FC236}">
                <a16:creationId xmlns:a16="http://schemas.microsoft.com/office/drawing/2014/main" id="{2C3DD0EB-89B7-4E87-8644-1F96AD17AACE}"/>
              </a:ext>
            </a:extLst>
          </p:cNvPr>
          <p:cNvSpPr txBox="1"/>
          <p:nvPr/>
        </p:nvSpPr>
        <p:spPr>
          <a:xfrm>
            <a:off x="6126168" y="1647417"/>
            <a:ext cx="2966847" cy="400110"/>
          </a:xfrm>
          <a:prstGeom prst="rect">
            <a:avLst/>
          </a:prstGeom>
          <a:noFill/>
        </p:spPr>
        <p:txBody>
          <a:bodyPr wrap="square" rtlCol="0">
            <a:spAutoFit/>
          </a:bodyPr>
          <a:lstStyle/>
          <a:p>
            <a:r>
              <a:rPr lang="en-US" sz="2000" b="1" dirty="0"/>
              <a:t>Messages to Test Later</a:t>
            </a:r>
          </a:p>
        </p:txBody>
      </p:sp>
      <p:sp>
        <p:nvSpPr>
          <p:cNvPr id="22" name="TextBox 21">
            <a:extLst>
              <a:ext uri="{FF2B5EF4-FFF2-40B4-BE49-F238E27FC236}">
                <a16:creationId xmlns:a16="http://schemas.microsoft.com/office/drawing/2014/main" id="{3643E72F-66C0-4286-8575-6DDEBB8F7F25}"/>
              </a:ext>
            </a:extLst>
          </p:cNvPr>
          <p:cNvSpPr txBox="1"/>
          <p:nvPr/>
        </p:nvSpPr>
        <p:spPr>
          <a:xfrm>
            <a:off x="1110491" y="1679761"/>
            <a:ext cx="2966847" cy="400110"/>
          </a:xfrm>
          <a:prstGeom prst="rect">
            <a:avLst/>
          </a:prstGeom>
          <a:noFill/>
        </p:spPr>
        <p:txBody>
          <a:bodyPr wrap="square" rtlCol="0">
            <a:spAutoFit/>
          </a:bodyPr>
          <a:lstStyle/>
          <a:p>
            <a:r>
              <a:rPr lang="en-US" sz="2000" b="1" dirty="0"/>
              <a:t>Test A-B-C Messages</a:t>
            </a:r>
          </a:p>
        </p:txBody>
      </p:sp>
      <p:sp>
        <p:nvSpPr>
          <p:cNvPr id="23" name="TextBox 22">
            <a:extLst>
              <a:ext uri="{FF2B5EF4-FFF2-40B4-BE49-F238E27FC236}">
                <a16:creationId xmlns:a16="http://schemas.microsoft.com/office/drawing/2014/main" id="{CA618B11-A327-4DBE-8B47-F0D9A49D5521}"/>
              </a:ext>
            </a:extLst>
          </p:cNvPr>
          <p:cNvSpPr txBox="1"/>
          <p:nvPr/>
        </p:nvSpPr>
        <p:spPr>
          <a:xfrm>
            <a:off x="748476" y="2271060"/>
            <a:ext cx="536781" cy="769441"/>
          </a:xfrm>
          <a:prstGeom prst="rect">
            <a:avLst/>
          </a:prstGeom>
          <a:noFill/>
        </p:spPr>
        <p:txBody>
          <a:bodyPr wrap="square" rtlCol="0">
            <a:spAutoFit/>
          </a:bodyPr>
          <a:lstStyle/>
          <a:p>
            <a:r>
              <a:rPr lang="en-US" sz="4400" b="1" dirty="0">
                <a:solidFill>
                  <a:schemeClr val="accent6">
                    <a:lumMod val="60000"/>
                    <a:lumOff val="40000"/>
                  </a:schemeClr>
                </a:solidFill>
              </a:rPr>
              <a:t>A</a:t>
            </a:r>
          </a:p>
        </p:txBody>
      </p:sp>
      <p:sp>
        <p:nvSpPr>
          <p:cNvPr id="24" name="TextBox 23">
            <a:extLst>
              <a:ext uri="{FF2B5EF4-FFF2-40B4-BE49-F238E27FC236}">
                <a16:creationId xmlns:a16="http://schemas.microsoft.com/office/drawing/2014/main" id="{56B1DE2D-1D0B-4D59-BA04-A43693B647F3}"/>
              </a:ext>
            </a:extLst>
          </p:cNvPr>
          <p:cNvSpPr txBox="1"/>
          <p:nvPr/>
        </p:nvSpPr>
        <p:spPr>
          <a:xfrm>
            <a:off x="748475" y="3541770"/>
            <a:ext cx="536781" cy="769441"/>
          </a:xfrm>
          <a:prstGeom prst="rect">
            <a:avLst/>
          </a:prstGeom>
          <a:noFill/>
        </p:spPr>
        <p:txBody>
          <a:bodyPr wrap="square" rtlCol="0">
            <a:spAutoFit/>
          </a:bodyPr>
          <a:lstStyle/>
          <a:p>
            <a:r>
              <a:rPr lang="en-US" sz="4400" b="1" dirty="0">
                <a:solidFill>
                  <a:schemeClr val="accent6">
                    <a:lumMod val="60000"/>
                    <a:lumOff val="40000"/>
                  </a:schemeClr>
                </a:solidFill>
              </a:rPr>
              <a:t>B</a:t>
            </a:r>
          </a:p>
        </p:txBody>
      </p:sp>
      <p:sp>
        <p:nvSpPr>
          <p:cNvPr id="25" name="TextBox 24">
            <a:extLst>
              <a:ext uri="{FF2B5EF4-FFF2-40B4-BE49-F238E27FC236}">
                <a16:creationId xmlns:a16="http://schemas.microsoft.com/office/drawing/2014/main" id="{288A3D45-ED50-46CB-9F37-9CDE44F22995}"/>
              </a:ext>
            </a:extLst>
          </p:cNvPr>
          <p:cNvSpPr txBox="1"/>
          <p:nvPr/>
        </p:nvSpPr>
        <p:spPr>
          <a:xfrm>
            <a:off x="741255" y="4878726"/>
            <a:ext cx="536781" cy="769441"/>
          </a:xfrm>
          <a:prstGeom prst="rect">
            <a:avLst/>
          </a:prstGeom>
          <a:noFill/>
        </p:spPr>
        <p:txBody>
          <a:bodyPr wrap="square" rtlCol="0">
            <a:spAutoFit/>
          </a:bodyPr>
          <a:lstStyle/>
          <a:p>
            <a:r>
              <a:rPr lang="en-US" sz="4400" b="1" dirty="0">
                <a:solidFill>
                  <a:schemeClr val="accent6">
                    <a:lumMod val="60000"/>
                    <a:lumOff val="40000"/>
                  </a:schemeClr>
                </a:solidFill>
              </a:rPr>
              <a:t>C</a:t>
            </a:r>
          </a:p>
        </p:txBody>
      </p:sp>
      <p:sp>
        <p:nvSpPr>
          <p:cNvPr id="26" name="TextBox 25">
            <a:extLst>
              <a:ext uri="{FF2B5EF4-FFF2-40B4-BE49-F238E27FC236}">
                <a16:creationId xmlns:a16="http://schemas.microsoft.com/office/drawing/2014/main" id="{90A5179E-E824-41EA-A4FE-629648EEACD5}"/>
              </a:ext>
            </a:extLst>
          </p:cNvPr>
          <p:cNvSpPr txBox="1"/>
          <p:nvPr/>
        </p:nvSpPr>
        <p:spPr>
          <a:xfrm>
            <a:off x="5691468" y="2271060"/>
            <a:ext cx="536781" cy="769441"/>
          </a:xfrm>
          <a:prstGeom prst="rect">
            <a:avLst/>
          </a:prstGeom>
          <a:noFill/>
        </p:spPr>
        <p:txBody>
          <a:bodyPr wrap="square" rtlCol="0">
            <a:spAutoFit/>
          </a:bodyPr>
          <a:lstStyle/>
          <a:p>
            <a:r>
              <a:rPr lang="en-US" sz="4400" b="1" dirty="0">
                <a:solidFill>
                  <a:schemeClr val="accent2">
                    <a:lumMod val="60000"/>
                    <a:lumOff val="40000"/>
                  </a:schemeClr>
                </a:solidFill>
              </a:rPr>
              <a:t>X</a:t>
            </a:r>
          </a:p>
        </p:txBody>
      </p:sp>
      <p:sp>
        <p:nvSpPr>
          <p:cNvPr id="27" name="TextBox 26">
            <a:extLst>
              <a:ext uri="{FF2B5EF4-FFF2-40B4-BE49-F238E27FC236}">
                <a16:creationId xmlns:a16="http://schemas.microsoft.com/office/drawing/2014/main" id="{CAC15D84-EEA7-4D19-92E8-057DF9A010D9}"/>
              </a:ext>
            </a:extLst>
          </p:cNvPr>
          <p:cNvSpPr txBox="1"/>
          <p:nvPr/>
        </p:nvSpPr>
        <p:spPr>
          <a:xfrm>
            <a:off x="5706510" y="3620873"/>
            <a:ext cx="536781" cy="769441"/>
          </a:xfrm>
          <a:prstGeom prst="rect">
            <a:avLst/>
          </a:prstGeom>
          <a:noFill/>
        </p:spPr>
        <p:txBody>
          <a:bodyPr wrap="square" rtlCol="0">
            <a:spAutoFit/>
          </a:bodyPr>
          <a:lstStyle/>
          <a:p>
            <a:r>
              <a:rPr lang="en-US" sz="4400" b="1" dirty="0">
                <a:solidFill>
                  <a:schemeClr val="accent2">
                    <a:lumMod val="60000"/>
                    <a:lumOff val="40000"/>
                  </a:schemeClr>
                </a:solidFill>
              </a:rPr>
              <a:t>X</a:t>
            </a:r>
          </a:p>
        </p:txBody>
      </p:sp>
      <p:sp>
        <p:nvSpPr>
          <p:cNvPr id="28" name="TextBox 27">
            <a:extLst>
              <a:ext uri="{FF2B5EF4-FFF2-40B4-BE49-F238E27FC236}">
                <a16:creationId xmlns:a16="http://schemas.microsoft.com/office/drawing/2014/main" id="{D94095A4-D66A-4B86-AD4D-0DCC0F8A7C8F}"/>
              </a:ext>
            </a:extLst>
          </p:cNvPr>
          <p:cNvSpPr txBox="1"/>
          <p:nvPr/>
        </p:nvSpPr>
        <p:spPr>
          <a:xfrm>
            <a:off x="5706510" y="4873592"/>
            <a:ext cx="536781" cy="769441"/>
          </a:xfrm>
          <a:prstGeom prst="rect">
            <a:avLst/>
          </a:prstGeom>
          <a:noFill/>
        </p:spPr>
        <p:txBody>
          <a:bodyPr wrap="square" rtlCol="0">
            <a:spAutoFit/>
          </a:bodyPr>
          <a:lstStyle/>
          <a:p>
            <a:r>
              <a:rPr lang="en-US" sz="4400" b="1" dirty="0">
                <a:solidFill>
                  <a:schemeClr val="accent2">
                    <a:lumMod val="60000"/>
                    <a:lumOff val="40000"/>
                  </a:schemeClr>
                </a:solidFill>
              </a:rPr>
              <a:t>X</a:t>
            </a:r>
          </a:p>
        </p:txBody>
      </p:sp>
      <p:sp>
        <p:nvSpPr>
          <p:cNvPr id="17" name="Arrow: Right 16">
            <a:extLst>
              <a:ext uri="{FF2B5EF4-FFF2-40B4-BE49-F238E27FC236}">
                <a16:creationId xmlns:a16="http://schemas.microsoft.com/office/drawing/2014/main" id="{D09DA459-E03F-4128-90F3-8B44760CB408}"/>
              </a:ext>
            </a:extLst>
          </p:cNvPr>
          <p:cNvSpPr/>
          <p:nvPr/>
        </p:nvSpPr>
        <p:spPr>
          <a:xfrm rot="10800000">
            <a:off x="4740918" y="2295322"/>
            <a:ext cx="826949" cy="779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1AA0B51-8F82-4157-AEB5-61AD3C20653F}"/>
              </a:ext>
            </a:extLst>
          </p:cNvPr>
          <p:cNvSpPr txBox="1"/>
          <p:nvPr/>
        </p:nvSpPr>
        <p:spPr>
          <a:xfrm>
            <a:off x="4728587" y="2477160"/>
            <a:ext cx="882203" cy="415498"/>
          </a:xfrm>
          <a:prstGeom prst="rect">
            <a:avLst/>
          </a:prstGeom>
          <a:noFill/>
        </p:spPr>
        <p:txBody>
          <a:bodyPr wrap="square" rtlCol="0">
            <a:spAutoFit/>
          </a:bodyPr>
          <a:lstStyle/>
          <a:p>
            <a:pPr algn="ctr"/>
            <a:r>
              <a:rPr lang="en-US" sz="1050" b="1" dirty="0">
                <a:solidFill>
                  <a:schemeClr val="bg1"/>
                </a:solidFill>
              </a:rPr>
              <a:t>Predicted Winner</a:t>
            </a:r>
          </a:p>
        </p:txBody>
      </p:sp>
      <p:sp>
        <p:nvSpPr>
          <p:cNvPr id="31" name="Arrow: Right 30">
            <a:extLst>
              <a:ext uri="{FF2B5EF4-FFF2-40B4-BE49-F238E27FC236}">
                <a16:creationId xmlns:a16="http://schemas.microsoft.com/office/drawing/2014/main" id="{0243BBB3-0580-4215-AF72-15F6DB6EAA5F}"/>
              </a:ext>
            </a:extLst>
          </p:cNvPr>
          <p:cNvSpPr/>
          <p:nvPr/>
        </p:nvSpPr>
        <p:spPr>
          <a:xfrm rot="10800000">
            <a:off x="4739054" y="4637845"/>
            <a:ext cx="826949" cy="779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9EEF657-7C50-4EC6-BEA6-157E66910FB3}"/>
              </a:ext>
            </a:extLst>
          </p:cNvPr>
          <p:cNvSpPr txBox="1"/>
          <p:nvPr/>
        </p:nvSpPr>
        <p:spPr>
          <a:xfrm>
            <a:off x="4726723" y="4819683"/>
            <a:ext cx="882203" cy="415498"/>
          </a:xfrm>
          <a:prstGeom prst="rect">
            <a:avLst/>
          </a:prstGeom>
          <a:noFill/>
        </p:spPr>
        <p:txBody>
          <a:bodyPr wrap="square" rtlCol="0">
            <a:spAutoFit/>
          </a:bodyPr>
          <a:lstStyle/>
          <a:p>
            <a:pPr algn="ctr"/>
            <a:r>
              <a:rPr lang="en-US" sz="1050" b="1" dirty="0">
                <a:solidFill>
                  <a:schemeClr val="bg1"/>
                </a:solidFill>
              </a:rPr>
              <a:t>Actual Winner</a:t>
            </a:r>
          </a:p>
        </p:txBody>
      </p:sp>
      <p:sp>
        <p:nvSpPr>
          <p:cNvPr id="29" name="Arrow: Right 28">
            <a:extLst>
              <a:ext uri="{FF2B5EF4-FFF2-40B4-BE49-F238E27FC236}">
                <a16:creationId xmlns:a16="http://schemas.microsoft.com/office/drawing/2014/main" id="{4E2FEEA3-54E9-4A11-88DC-49E23B408A27}"/>
              </a:ext>
            </a:extLst>
          </p:cNvPr>
          <p:cNvSpPr/>
          <p:nvPr/>
        </p:nvSpPr>
        <p:spPr>
          <a:xfrm rot="10800000">
            <a:off x="4739053" y="5451346"/>
            <a:ext cx="826949" cy="779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AA16F7D-15D6-43B9-BBA5-29F4298E83B9}"/>
              </a:ext>
            </a:extLst>
          </p:cNvPr>
          <p:cNvSpPr txBox="1"/>
          <p:nvPr/>
        </p:nvSpPr>
        <p:spPr>
          <a:xfrm>
            <a:off x="4726722" y="5633184"/>
            <a:ext cx="882203" cy="415498"/>
          </a:xfrm>
          <a:prstGeom prst="rect">
            <a:avLst/>
          </a:prstGeom>
          <a:noFill/>
        </p:spPr>
        <p:txBody>
          <a:bodyPr wrap="square" rtlCol="0">
            <a:spAutoFit/>
          </a:bodyPr>
          <a:lstStyle/>
          <a:p>
            <a:pPr algn="ctr"/>
            <a:r>
              <a:rPr lang="en-US" sz="1050" b="1" dirty="0">
                <a:solidFill>
                  <a:schemeClr val="bg1"/>
                </a:solidFill>
              </a:rPr>
              <a:t>Message </a:t>
            </a:r>
            <a:br>
              <a:rPr lang="en-US" sz="1050" b="1" dirty="0">
                <a:solidFill>
                  <a:schemeClr val="bg1"/>
                </a:solidFill>
              </a:rPr>
            </a:br>
            <a:r>
              <a:rPr lang="en-US" sz="1050" b="1" dirty="0">
                <a:solidFill>
                  <a:schemeClr val="bg1"/>
                </a:solidFill>
              </a:rPr>
              <a:t>on Target!</a:t>
            </a:r>
          </a:p>
        </p:txBody>
      </p:sp>
    </p:spTree>
    <p:extLst>
      <p:ext uri="{BB962C8B-B14F-4D97-AF65-F5344CB8AC3E}">
        <p14:creationId xmlns:p14="http://schemas.microsoft.com/office/powerpoint/2010/main" val="1974634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98CA-A882-4AF6-B914-072112B425B0}"/>
              </a:ext>
            </a:extLst>
          </p:cNvPr>
          <p:cNvSpPr>
            <a:spLocks noGrp="1"/>
          </p:cNvSpPr>
          <p:nvPr>
            <p:ph type="title"/>
          </p:nvPr>
        </p:nvSpPr>
        <p:spPr/>
        <p:txBody>
          <a:bodyPr/>
          <a:lstStyle/>
          <a:p>
            <a:r>
              <a:rPr lang="en-US" dirty="0"/>
              <a:t>Message Campaign Specs</a:t>
            </a:r>
          </a:p>
        </p:txBody>
      </p:sp>
      <p:graphicFrame>
        <p:nvGraphicFramePr>
          <p:cNvPr id="4" name="Content Placeholder 3">
            <a:extLst>
              <a:ext uri="{FF2B5EF4-FFF2-40B4-BE49-F238E27FC236}">
                <a16:creationId xmlns:a16="http://schemas.microsoft.com/office/drawing/2014/main" id="{EDCA2C44-CDA4-49D1-B9C8-F1AE1CD364E0}"/>
              </a:ext>
            </a:extLst>
          </p:cNvPr>
          <p:cNvGraphicFramePr>
            <a:graphicFrameLocks noGrp="1"/>
          </p:cNvGraphicFramePr>
          <p:nvPr>
            <p:ph idx="1"/>
            <p:extLst>
              <p:ext uri="{D42A27DB-BD31-4B8C-83A1-F6EECF244321}">
                <p14:modId xmlns:p14="http://schemas.microsoft.com/office/powerpoint/2010/main" val="4080415281"/>
              </p:ext>
            </p:extLst>
          </p:nvPr>
        </p:nvGraphicFramePr>
        <p:xfrm>
          <a:off x="531391" y="1825625"/>
          <a:ext cx="964098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D9502CF-FD87-4284-95D2-83BCB20934BC}"/>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October 1, 2018</a:t>
            </a:r>
          </a:p>
        </p:txBody>
      </p:sp>
      <p:sp>
        <p:nvSpPr>
          <p:cNvPr id="6" name="TextBox 5">
            <a:extLst>
              <a:ext uri="{FF2B5EF4-FFF2-40B4-BE49-F238E27FC236}">
                <a16:creationId xmlns:a16="http://schemas.microsoft.com/office/drawing/2014/main" id="{430C7D6A-48A9-4603-BB4B-95BD09CA9FA3}"/>
              </a:ext>
            </a:extLst>
          </p:cNvPr>
          <p:cNvSpPr txBox="1"/>
          <p:nvPr/>
        </p:nvSpPr>
        <p:spPr>
          <a:xfrm>
            <a:off x="1663700" y="5452534"/>
            <a:ext cx="2465147" cy="276999"/>
          </a:xfrm>
          <a:prstGeom prst="rect">
            <a:avLst/>
          </a:prstGeom>
          <a:noFill/>
        </p:spPr>
        <p:txBody>
          <a:bodyPr wrap="square" rtlCol="0">
            <a:spAutoFit/>
          </a:bodyPr>
          <a:lstStyle/>
          <a:p>
            <a:pPr algn="ctr"/>
            <a:r>
              <a:rPr lang="en-US" sz="1200" i="1" dirty="0"/>
              <a:t>Required Minimum Budget $35 Each</a:t>
            </a:r>
          </a:p>
        </p:txBody>
      </p:sp>
      <p:sp>
        <p:nvSpPr>
          <p:cNvPr id="7" name="TextBox 6">
            <a:extLst>
              <a:ext uri="{FF2B5EF4-FFF2-40B4-BE49-F238E27FC236}">
                <a16:creationId xmlns:a16="http://schemas.microsoft.com/office/drawing/2014/main" id="{77364519-9638-4428-B9FA-6FCFB27C2BEB}"/>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Tree>
    <p:extLst>
      <p:ext uri="{BB962C8B-B14F-4D97-AF65-F5344CB8AC3E}">
        <p14:creationId xmlns:p14="http://schemas.microsoft.com/office/powerpoint/2010/main" val="3530742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3109-6072-4F62-9458-988C6FC8D253}"/>
              </a:ext>
            </a:extLst>
          </p:cNvPr>
          <p:cNvSpPr>
            <a:spLocks noGrp="1"/>
          </p:cNvSpPr>
          <p:nvPr>
            <p:ph type="title"/>
          </p:nvPr>
        </p:nvSpPr>
        <p:spPr/>
        <p:txBody>
          <a:bodyPr/>
          <a:lstStyle/>
          <a:p>
            <a:r>
              <a:rPr lang="en-US" dirty="0"/>
              <a:t>Message Campaign Content</a:t>
            </a:r>
          </a:p>
        </p:txBody>
      </p:sp>
      <p:sp>
        <p:nvSpPr>
          <p:cNvPr id="3" name="Content Placeholder 2">
            <a:extLst>
              <a:ext uri="{FF2B5EF4-FFF2-40B4-BE49-F238E27FC236}">
                <a16:creationId xmlns:a16="http://schemas.microsoft.com/office/drawing/2014/main" id="{5E7AA811-F85B-464C-9CB8-EF6495F0DF28}"/>
              </a:ext>
            </a:extLst>
          </p:cNvPr>
          <p:cNvSpPr>
            <a:spLocks noGrp="1"/>
          </p:cNvSpPr>
          <p:nvPr>
            <p:ph idx="1"/>
          </p:nvPr>
        </p:nvSpPr>
        <p:spPr/>
        <p:txBody>
          <a:bodyPr>
            <a:normAutofit fontScale="92500" lnSpcReduction="20000"/>
          </a:bodyPr>
          <a:lstStyle/>
          <a:p>
            <a:pPr marL="0" indent="0">
              <a:buNone/>
            </a:pPr>
            <a:r>
              <a:rPr lang="en-US" sz="2400" b="1" dirty="0">
                <a:solidFill>
                  <a:schemeClr val="accent5"/>
                </a:solidFill>
              </a:rPr>
              <a:t>1 Image, 3 Messages</a:t>
            </a:r>
          </a:p>
          <a:p>
            <a:pPr lvl="0"/>
            <a:r>
              <a:rPr lang="en-US" sz="2000" b="1" dirty="0"/>
              <a:t>Text 1: </a:t>
            </a:r>
            <a:r>
              <a:rPr lang="en-US" sz="2000" dirty="0"/>
              <a:t>Learn why God said, “Remember the Sabbath,” the fourth commandment God wrote using His own finger!</a:t>
            </a:r>
          </a:p>
          <a:p>
            <a:pPr lvl="0"/>
            <a:r>
              <a:rPr lang="en-US" sz="2000" b="1" dirty="0"/>
              <a:t>Text 2: </a:t>
            </a:r>
            <a:r>
              <a:rPr lang="en-US" sz="2000" dirty="0"/>
              <a:t>Did you know? The Biblical Sabbath is referenced 175 times in scripture. Explore more! </a:t>
            </a:r>
          </a:p>
          <a:p>
            <a:r>
              <a:rPr lang="en-US" sz="2000" b="1" dirty="0"/>
              <a:t>Text 3: </a:t>
            </a:r>
            <a:r>
              <a:rPr lang="en-US" sz="2000" dirty="0"/>
              <a:t>In this busy, fast-paced 24/7 world of deadlines and stress, a day off. A Sabbath rest. Sound appealing? It is!</a:t>
            </a:r>
          </a:p>
          <a:p>
            <a:r>
              <a:rPr lang="en-US" sz="2000" b="1" dirty="0"/>
              <a:t>Website URL: </a:t>
            </a:r>
            <a:r>
              <a:rPr lang="en-US" sz="2000" dirty="0"/>
              <a:t>SabbathQuestions.com</a:t>
            </a:r>
          </a:p>
          <a:p>
            <a:r>
              <a:rPr lang="en-US" sz="2000" b="1" dirty="0"/>
              <a:t>Headline: </a:t>
            </a:r>
            <a:r>
              <a:rPr lang="en-US" sz="2000" dirty="0"/>
              <a:t>A Day of Rest? Yes, Please!</a:t>
            </a:r>
          </a:p>
          <a:p>
            <a:r>
              <a:rPr lang="en-US" sz="2000" b="1" dirty="0"/>
              <a:t>CTA: </a:t>
            </a:r>
            <a:r>
              <a:rPr lang="en-US" sz="2000" dirty="0"/>
              <a:t>Learn More</a:t>
            </a:r>
          </a:p>
          <a:p>
            <a:r>
              <a:rPr lang="en-US" sz="2000" b="1" dirty="0"/>
              <a:t>No Overlay</a:t>
            </a:r>
          </a:p>
          <a:p>
            <a:r>
              <a:rPr lang="en-US" sz="2000" b="1" dirty="0"/>
              <a:t>Display Link: </a:t>
            </a:r>
            <a:r>
              <a:rPr lang="en-US" sz="2000" dirty="0"/>
              <a:t>SabbathQuestions.com</a:t>
            </a:r>
          </a:p>
          <a:p>
            <a:r>
              <a:rPr lang="en-US" sz="2000" b="1" dirty="0"/>
              <a:t>News Feed Link Description: </a:t>
            </a:r>
            <a:r>
              <a:rPr lang="en-US" sz="2000" dirty="0"/>
              <a:t>The Biblical Sabbath gives a life-changing day of rest</a:t>
            </a:r>
          </a:p>
        </p:txBody>
      </p:sp>
      <p:sp>
        <p:nvSpPr>
          <p:cNvPr id="4" name="TextBox 3">
            <a:extLst>
              <a:ext uri="{FF2B5EF4-FFF2-40B4-BE49-F238E27FC236}">
                <a16:creationId xmlns:a16="http://schemas.microsoft.com/office/drawing/2014/main" id="{70233C97-FF1A-4910-9273-90790364F78A}"/>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sp>
        <p:nvSpPr>
          <p:cNvPr id="5" name="TextBox 4">
            <a:extLst>
              <a:ext uri="{FF2B5EF4-FFF2-40B4-BE49-F238E27FC236}">
                <a16:creationId xmlns:a16="http://schemas.microsoft.com/office/drawing/2014/main" id="{994EDF92-5A05-43F4-AA75-EB6DFC71E387}"/>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October 1, 2018</a:t>
            </a:r>
          </a:p>
        </p:txBody>
      </p:sp>
    </p:spTree>
    <p:extLst>
      <p:ext uri="{BB962C8B-B14F-4D97-AF65-F5344CB8AC3E}">
        <p14:creationId xmlns:p14="http://schemas.microsoft.com/office/powerpoint/2010/main" val="407499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16D4-BBFD-45F3-B62E-0D306E6B6CD8}"/>
              </a:ext>
            </a:extLst>
          </p:cNvPr>
          <p:cNvSpPr>
            <a:spLocks noGrp="1"/>
          </p:cNvSpPr>
          <p:nvPr>
            <p:ph type="title"/>
          </p:nvPr>
        </p:nvSpPr>
        <p:spPr/>
        <p:txBody>
          <a:bodyPr/>
          <a:lstStyle/>
          <a:p>
            <a:r>
              <a:rPr lang="en-US" dirty="0"/>
              <a:t>Rationale</a:t>
            </a:r>
          </a:p>
        </p:txBody>
      </p:sp>
      <p:graphicFrame>
        <p:nvGraphicFramePr>
          <p:cNvPr id="4" name="Content Placeholder 3">
            <a:extLst>
              <a:ext uri="{FF2B5EF4-FFF2-40B4-BE49-F238E27FC236}">
                <a16:creationId xmlns:a16="http://schemas.microsoft.com/office/drawing/2014/main" id="{B446685F-292F-47DB-A9FE-B2205F19C33E}"/>
              </a:ext>
            </a:extLst>
          </p:cNvPr>
          <p:cNvGraphicFramePr>
            <a:graphicFrameLocks noGrp="1"/>
          </p:cNvGraphicFramePr>
          <p:nvPr>
            <p:ph idx="1"/>
            <p:extLst>
              <p:ext uri="{D42A27DB-BD31-4B8C-83A1-F6EECF244321}">
                <p14:modId xmlns:p14="http://schemas.microsoft.com/office/powerpoint/2010/main" val="1027098050"/>
              </p:ext>
            </p:extLst>
          </p:nvPr>
        </p:nvGraphicFramePr>
        <p:xfrm>
          <a:off x="531391" y="1369906"/>
          <a:ext cx="964098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9667B18-BE95-4828-A6C0-CB774BA4B412}"/>
              </a:ext>
            </a:extLst>
          </p:cNvPr>
          <p:cNvSpPr txBox="1"/>
          <p:nvPr/>
        </p:nvSpPr>
        <p:spPr>
          <a:xfrm>
            <a:off x="2278601" y="4867923"/>
            <a:ext cx="1568389" cy="646331"/>
          </a:xfrm>
          <a:prstGeom prst="rect">
            <a:avLst/>
          </a:prstGeom>
          <a:noFill/>
        </p:spPr>
        <p:txBody>
          <a:bodyPr wrap="square" rtlCol="0">
            <a:spAutoFit/>
          </a:bodyPr>
          <a:lstStyle/>
          <a:p>
            <a:pPr algn="ctr"/>
            <a:r>
              <a:rPr lang="en-US" b="1" dirty="0"/>
              <a:t>Low Initial Investment</a:t>
            </a:r>
          </a:p>
        </p:txBody>
      </p:sp>
      <p:sp>
        <p:nvSpPr>
          <p:cNvPr id="6" name="TextBox 5">
            <a:extLst>
              <a:ext uri="{FF2B5EF4-FFF2-40B4-BE49-F238E27FC236}">
                <a16:creationId xmlns:a16="http://schemas.microsoft.com/office/drawing/2014/main" id="{39E0C25A-CD9B-4CA6-A21E-3942AA96A36C}"/>
              </a:ext>
            </a:extLst>
          </p:cNvPr>
          <p:cNvSpPr txBox="1"/>
          <p:nvPr/>
        </p:nvSpPr>
        <p:spPr>
          <a:xfrm>
            <a:off x="4780624" y="4867923"/>
            <a:ext cx="1568389" cy="646331"/>
          </a:xfrm>
          <a:prstGeom prst="rect">
            <a:avLst/>
          </a:prstGeom>
          <a:noFill/>
        </p:spPr>
        <p:txBody>
          <a:bodyPr wrap="square" rtlCol="0">
            <a:spAutoFit/>
          </a:bodyPr>
          <a:lstStyle/>
          <a:p>
            <a:pPr algn="ctr"/>
            <a:r>
              <a:rPr lang="en-US" b="1" dirty="0"/>
              <a:t>Strategic Planning</a:t>
            </a:r>
          </a:p>
        </p:txBody>
      </p:sp>
      <p:sp>
        <p:nvSpPr>
          <p:cNvPr id="7" name="TextBox 6">
            <a:extLst>
              <a:ext uri="{FF2B5EF4-FFF2-40B4-BE49-F238E27FC236}">
                <a16:creationId xmlns:a16="http://schemas.microsoft.com/office/drawing/2014/main" id="{495BEDA2-BAF4-4809-A0C7-8786F6D93F55}"/>
              </a:ext>
            </a:extLst>
          </p:cNvPr>
          <p:cNvSpPr txBox="1"/>
          <p:nvPr/>
        </p:nvSpPr>
        <p:spPr>
          <a:xfrm>
            <a:off x="7353669" y="4867923"/>
            <a:ext cx="1568389" cy="646331"/>
          </a:xfrm>
          <a:prstGeom prst="rect">
            <a:avLst/>
          </a:prstGeom>
          <a:noFill/>
        </p:spPr>
        <p:txBody>
          <a:bodyPr wrap="square" rtlCol="0">
            <a:spAutoFit/>
          </a:bodyPr>
          <a:lstStyle/>
          <a:p>
            <a:pPr algn="ctr"/>
            <a:r>
              <a:rPr lang="en-US" b="1" dirty="0"/>
              <a:t>Better Higher Investment</a:t>
            </a:r>
          </a:p>
        </p:txBody>
      </p:sp>
      <p:sp>
        <p:nvSpPr>
          <p:cNvPr id="9" name="TextBox 8">
            <a:extLst>
              <a:ext uri="{FF2B5EF4-FFF2-40B4-BE49-F238E27FC236}">
                <a16:creationId xmlns:a16="http://schemas.microsoft.com/office/drawing/2014/main" id="{F793FEFA-AA1F-4046-8E37-5D0657AF3B93}"/>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3" name="TextBox 2">
            <a:extLst>
              <a:ext uri="{FF2B5EF4-FFF2-40B4-BE49-F238E27FC236}">
                <a16:creationId xmlns:a16="http://schemas.microsoft.com/office/drawing/2014/main" id="{6C2F7534-2B8B-44A6-9BAB-E5FA2B1CB7E2}"/>
              </a:ext>
            </a:extLst>
          </p:cNvPr>
          <p:cNvSpPr txBox="1"/>
          <p:nvPr/>
        </p:nvSpPr>
        <p:spPr>
          <a:xfrm>
            <a:off x="4894091" y="755324"/>
            <a:ext cx="4919155" cy="646331"/>
          </a:xfrm>
          <a:prstGeom prst="rect">
            <a:avLst/>
          </a:prstGeom>
          <a:noFill/>
        </p:spPr>
        <p:txBody>
          <a:bodyPr wrap="square" rtlCol="0">
            <a:spAutoFit/>
          </a:bodyPr>
          <a:lstStyle/>
          <a:p>
            <a:pPr algn="ctr"/>
            <a:r>
              <a:rPr lang="en-US" b="1" i="1" dirty="0"/>
              <a:t>Washington Conference is seeking to become </a:t>
            </a:r>
            <a:br>
              <a:rPr lang="en-US" b="1" i="1" dirty="0"/>
            </a:br>
            <a:r>
              <a:rPr lang="en-US" b="1" i="1" dirty="0"/>
              <a:t>a data-driven organization for decision making</a:t>
            </a:r>
          </a:p>
        </p:txBody>
      </p:sp>
      <p:cxnSp>
        <p:nvCxnSpPr>
          <p:cNvPr id="10" name="Connector: Elbow 9">
            <a:extLst>
              <a:ext uri="{FF2B5EF4-FFF2-40B4-BE49-F238E27FC236}">
                <a16:creationId xmlns:a16="http://schemas.microsoft.com/office/drawing/2014/main" id="{6F8D4040-FB9A-4123-B6C7-5356130DBDF5}"/>
              </a:ext>
            </a:extLst>
          </p:cNvPr>
          <p:cNvCxnSpPr>
            <a:cxnSpLocks/>
          </p:cNvCxnSpPr>
          <p:nvPr/>
        </p:nvCxnSpPr>
        <p:spPr>
          <a:xfrm flipV="1">
            <a:off x="3374266" y="958850"/>
            <a:ext cx="1718434" cy="28354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242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772F-2A30-4E60-9659-A16E51DBC253}"/>
              </a:ext>
            </a:extLst>
          </p:cNvPr>
          <p:cNvSpPr>
            <a:spLocks noGrp="1"/>
          </p:cNvSpPr>
          <p:nvPr>
            <p:ph type="title"/>
          </p:nvPr>
        </p:nvSpPr>
        <p:spPr>
          <a:xfrm>
            <a:off x="531391" y="534075"/>
            <a:ext cx="9640986" cy="1156613"/>
          </a:xfrm>
        </p:spPr>
        <p:txBody>
          <a:bodyPr/>
          <a:lstStyle/>
          <a:p>
            <a:r>
              <a:rPr lang="en-US" dirty="0"/>
              <a:t>Message Results</a:t>
            </a:r>
          </a:p>
        </p:txBody>
      </p:sp>
      <p:graphicFrame>
        <p:nvGraphicFramePr>
          <p:cNvPr id="19" name="Content Placeholder 18">
            <a:extLst>
              <a:ext uri="{FF2B5EF4-FFF2-40B4-BE49-F238E27FC236}">
                <a16:creationId xmlns:a16="http://schemas.microsoft.com/office/drawing/2014/main" id="{2733B222-51DC-4BAA-9D21-8C1201955460}"/>
              </a:ext>
            </a:extLst>
          </p:cNvPr>
          <p:cNvGraphicFramePr>
            <a:graphicFrameLocks noGrp="1"/>
          </p:cNvGraphicFramePr>
          <p:nvPr>
            <p:ph sz="half" idx="1"/>
            <p:extLst/>
          </p:nvPr>
        </p:nvGraphicFramePr>
        <p:xfrm>
          <a:off x="838199" y="1825625"/>
          <a:ext cx="426920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BB4CD30-59CB-4D15-A4F9-99946E476BFB}"/>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8" name="TextBox 7">
            <a:extLst>
              <a:ext uri="{FF2B5EF4-FFF2-40B4-BE49-F238E27FC236}">
                <a16:creationId xmlns:a16="http://schemas.microsoft.com/office/drawing/2014/main" id="{FB4DBD8E-BC0D-40D9-BE38-2E536F0782E1}"/>
              </a:ext>
            </a:extLst>
          </p:cNvPr>
          <p:cNvSpPr txBox="1"/>
          <p:nvPr/>
        </p:nvSpPr>
        <p:spPr>
          <a:xfrm>
            <a:off x="3027477" y="3231690"/>
            <a:ext cx="1781705" cy="261610"/>
          </a:xfrm>
          <a:prstGeom prst="rect">
            <a:avLst/>
          </a:prstGeom>
          <a:noFill/>
        </p:spPr>
        <p:txBody>
          <a:bodyPr wrap="square" rtlCol="0">
            <a:spAutoFit/>
          </a:bodyPr>
          <a:lstStyle/>
          <a:p>
            <a:r>
              <a:rPr lang="en-US" sz="1100" b="1" dirty="0"/>
              <a:t>* Facebook fan suggestion!</a:t>
            </a:r>
          </a:p>
        </p:txBody>
      </p:sp>
      <p:sp>
        <p:nvSpPr>
          <p:cNvPr id="9" name="TextBox 8">
            <a:extLst>
              <a:ext uri="{FF2B5EF4-FFF2-40B4-BE49-F238E27FC236}">
                <a16:creationId xmlns:a16="http://schemas.microsoft.com/office/drawing/2014/main" id="{29CDEF18-E25B-483A-B3B0-F005B9215C4A}"/>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End Campaign: Monday, October 8, 2018</a:t>
            </a:r>
          </a:p>
        </p:txBody>
      </p:sp>
      <p:sp>
        <p:nvSpPr>
          <p:cNvPr id="22" name="TextBox 21">
            <a:extLst>
              <a:ext uri="{FF2B5EF4-FFF2-40B4-BE49-F238E27FC236}">
                <a16:creationId xmlns:a16="http://schemas.microsoft.com/office/drawing/2014/main" id="{3643E72F-66C0-4286-8575-6DDEBB8F7F25}"/>
              </a:ext>
            </a:extLst>
          </p:cNvPr>
          <p:cNvSpPr txBox="1"/>
          <p:nvPr/>
        </p:nvSpPr>
        <p:spPr>
          <a:xfrm>
            <a:off x="1110491" y="1679761"/>
            <a:ext cx="2966847" cy="400110"/>
          </a:xfrm>
          <a:prstGeom prst="rect">
            <a:avLst/>
          </a:prstGeom>
          <a:noFill/>
        </p:spPr>
        <p:txBody>
          <a:bodyPr wrap="square" rtlCol="0">
            <a:spAutoFit/>
          </a:bodyPr>
          <a:lstStyle/>
          <a:p>
            <a:r>
              <a:rPr lang="en-US" sz="2000" b="1" dirty="0"/>
              <a:t>Test A-B-C Messages</a:t>
            </a:r>
          </a:p>
        </p:txBody>
      </p:sp>
      <p:sp>
        <p:nvSpPr>
          <p:cNvPr id="23" name="TextBox 22">
            <a:extLst>
              <a:ext uri="{FF2B5EF4-FFF2-40B4-BE49-F238E27FC236}">
                <a16:creationId xmlns:a16="http://schemas.microsoft.com/office/drawing/2014/main" id="{CA618B11-A327-4DBE-8B47-F0D9A49D5521}"/>
              </a:ext>
            </a:extLst>
          </p:cNvPr>
          <p:cNvSpPr txBox="1"/>
          <p:nvPr/>
        </p:nvSpPr>
        <p:spPr>
          <a:xfrm>
            <a:off x="748476" y="2271060"/>
            <a:ext cx="536781" cy="769441"/>
          </a:xfrm>
          <a:prstGeom prst="rect">
            <a:avLst/>
          </a:prstGeom>
          <a:noFill/>
        </p:spPr>
        <p:txBody>
          <a:bodyPr wrap="square" rtlCol="0">
            <a:spAutoFit/>
          </a:bodyPr>
          <a:lstStyle/>
          <a:p>
            <a:r>
              <a:rPr lang="en-US" sz="4400" b="1" dirty="0">
                <a:solidFill>
                  <a:schemeClr val="accent6">
                    <a:lumMod val="60000"/>
                    <a:lumOff val="40000"/>
                  </a:schemeClr>
                </a:solidFill>
              </a:rPr>
              <a:t>A</a:t>
            </a:r>
          </a:p>
        </p:txBody>
      </p:sp>
      <p:sp>
        <p:nvSpPr>
          <p:cNvPr id="24" name="TextBox 23">
            <a:extLst>
              <a:ext uri="{FF2B5EF4-FFF2-40B4-BE49-F238E27FC236}">
                <a16:creationId xmlns:a16="http://schemas.microsoft.com/office/drawing/2014/main" id="{56B1DE2D-1D0B-4D59-BA04-A43693B647F3}"/>
              </a:ext>
            </a:extLst>
          </p:cNvPr>
          <p:cNvSpPr txBox="1"/>
          <p:nvPr/>
        </p:nvSpPr>
        <p:spPr>
          <a:xfrm>
            <a:off x="748475" y="3541770"/>
            <a:ext cx="536781" cy="769441"/>
          </a:xfrm>
          <a:prstGeom prst="rect">
            <a:avLst/>
          </a:prstGeom>
          <a:noFill/>
        </p:spPr>
        <p:txBody>
          <a:bodyPr wrap="square" rtlCol="0">
            <a:spAutoFit/>
          </a:bodyPr>
          <a:lstStyle/>
          <a:p>
            <a:r>
              <a:rPr lang="en-US" sz="4400" b="1" dirty="0">
                <a:solidFill>
                  <a:schemeClr val="accent6">
                    <a:lumMod val="60000"/>
                    <a:lumOff val="40000"/>
                  </a:schemeClr>
                </a:solidFill>
              </a:rPr>
              <a:t>B</a:t>
            </a:r>
          </a:p>
        </p:txBody>
      </p:sp>
      <p:sp>
        <p:nvSpPr>
          <p:cNvPr id="25" name="TextBox 24">
            <a:extLst>
              <a:ext uri="{FF2B5EF4-FFF2-40B4-BE49-F238E27FC236}">
                <a16:creationId xmlns:a16="http://schemas.microsoft.com/office/drawing/2014/main" id="{288A3D45-ED50-46CB-9F37-9CDE44F22995}"/>
              </a:ext>
            </a:extLst>
          </p:cNvPr>
          <p:cNvSpPr txBox="1"/>
          <p:nvPr/>
        </p:nvSpPr>
        <p:spPr>
          <a:xfrm>
            <a:off x="741255" y="4878726"/>
            <a:ext cx="536781" cy="769441"/>
          </a:xfrm>
          <a:prstGeom prst="rect">
            <a:avLst/>
          </a:prstGeom>
          <a:noFill/>
        </p:spPr>
        <p:txBody>
          <a:bodyPr wrap="square" rtlCol="0">
            <a:spAutoFit/>
          </a:bodyPr>
          <a:lstStyle/>
          <a:p>
            <a:r>
              <a:rPr lang="en-US" sz="4400" b="1" dirty="0">
                <a:solidFill>
                  <a:schemeClr val="accent6">
                    <a:lumMod val="60000"/>
                    <a:lumOff val="40000"/>
                  </a:schemeClr>
                </a:solidFill>
              </a:rPr>
              <a:t>C</a:t>
            </a:r>
          </a:p>
        </p:txBody>
      </p:sp>
      <p:graphicFrame>
        <p:nvGraphicFramePr>
          <p:cNvPr id="4" name="Content Placeholder 3">
            <a:extLst>
              <a:ext uri="{FF2B5EF4-FFF2-40B4-BE49-F238E27FC236}">
                <a16:creationId xmlns:a16="http://schemas.microsoft.com/office/drawing/2014/main" id="{77709F74-D28A-4067-A7CC-CF7CEB2AE1A6}"/>
              </a:ext>
            </a:extLst>
          </p:cNvPr>
          <p:cNvGraphicFramePr>
            <a:graphicFrameLocks noGrp="1"/>
          </p:cNvGraphicFramePr>
          <p:nvPr>
            <p:ph sz="half" idx="2"/>
            <p:extLst>
              <p:ext uri="{D42A27DB-BD31-4B8C-83A1-F6EECF244321}">
                <p14:modId xmlns:p14="http://schemas.microsoft.com/office/powerpoint/2010/main" val="2200153326"/>
              </p:ext>
            </p:extLst>
          </p:nvPr>
        </p:nvGraphicFramePr>
        <p:xfrm>
          <a:off x="5007006" y="2203209"/>
          <a:ext cx="5165371" cy="3727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TextBox 28">
            <a:extLst>
              <a:ext uri="{FF2B5EF4-FFF2-40B4-BE49-F238E27FC236}">
                <a16:creationId xmlns:a16="http://schemas.microsoft.com/office/drawing/2014/main" id="{C57B5B0D-8DB1-43D1-98A2-639A712C275A}"/>
              </a:ext>
            </a:extLst>
          </p:cNvPr>
          <p:cNvSpPr txBox="1"/>
          <p:nvPr/>
        </p:nvSpPr>
        <p:spPr>
          <a:xfrm>
            <a:off x="7641724" y="4918670"/>
            <a:ext cx="824163" cy="923330"/>
          </a:xfrm>
          <a:prstGeom prst="rect">
            <a:avLst/>
          </a:prstGeom>
          <a:noFill/>
        </p:spPr>
        <p:txBody>
          <a:bodyPr wrap="square" rtlCol="0">
            <a:spAutoFit/>
          </a:bodyPr>
          <a:lstStyle/>
          <a:p>
            <a:pPr algn="ctr"/>
            <a:r>
              <a:rPr lang="en-US" sz="5400" dirty="0">
                <a:solidFill>
                  <a:schemeClr val="bg1"/>
                </a:solidFill>
              </a:rPr>
              <a:t>*</a:t>
            </a:r>
          </a:p>
        </p:txBody>
      </p:sp>
      <p:sp>
        <p:nvSpPr>
          <p:cNvPr id="30" name="TextBox 29">
            <a:extLst>
              <a:ext uri="{FF2B5EF4-FFF2-40B4-BE49-F238E27FC236}">
                <a16:creationId xmlns:a16="http://schemas.microsoft.com/office/drawing/2014/main" id="{D97F75FC-1E98-432A-8C7C-6BACDB624ACF}"/>
              </a:ext>
            </a:extLst>
          </p:cNvPr>
          <p:cNvSpPr txBox="1"/>
          <p:nvPr/>
        </p:nvSpPr>
        <p:spPr>
          <a:xfrm>
            <a:off x="3027477" y="4573521"/>
            <a:ext cx="1781705" cy="261610"/>
          </a:xfrm>
          <a:prstGeom prst="rect">
            <a:avLst/>
          </a:prstGeom>
          <a:noFill/>
        </p:spPr>
        <p:txBody>
          <a:bodyPr wrap="square" rtlCol="0">
            <a:spAutoFit/>
          </a:bodyPr>
          <a:lstStyle/>
          <a:p>
            <a:r>
              <a:rPr lang="en-US" sz="1100" b="1" dirty="0"/>
              <a:t>* Website content</a:t>
            </a:r>
          </a:p>
        </p:txBody>
      </p:sp>
      <p:sp>
        <p:nvSpPr>
          <p:cNvPr id="31" name="TextBox 30">
            <a:extLst>
              <a:ext uri="{FF2B5EF4-FFF2-40B4-BE49-F238E27FC236}">
                <a16:creationId xmlns:a16="http://schemas.microsoft.com/office/drawing/2014/main" id="{5CDDEE4C-8617-4C07-A6A2-6C232068721E}"/>
              </a:ext>
            </a:extLst>
          </p:cNvPr>
          <p:cNvSpPr txBox="1"/>
          <p:nvPr/>
        </p:nvSpPr>
        <p:spPr>
          <a:xfrm>
            <a:off x="3027476" y="5930721"/>
            <a:ext cx="1781705" cy="261610"/>
          </a:xfrm>
          <a:prstGeom prst="rect">
            <a:avLst/>
          </a:prstGeom>
          <a:noFill/>
        </p:spPr>
        <p:txBody>
          <a:bodyPr wrap="square" rtlCol="0">
            <a:spAutoFit/>
          </a:bodyPr>
          <a:lstStyle/>
          <a:p>
            <a:r>
              <a:rPr lang="en-US" sz="1100" b="1" dirty="0"/>
              <a:t>* Commercial message</a:t>
            </a:r>
          </a:p>
        </p:txBody>
      </p:sp>
      <p:sp>
        <p:nvSpPr>
          <p:cNvPr id="32" name="TextBox 31">
            <a:extLst>
              <a:ext uri="{FF2B5EF4-FFF2-40B4-BE49-F238E27FC236}">
                <a16:creationId xmlns:a16="http://schemas.microsoft.com/office/drawing/2014/main" id="{58ABE9B2-9170-47E7-971B-3CAA45F311E0}"/>
              </a:ext>
            </a:extLst>
          </p:cNvPr>
          <p:cNvSpPr txBox="1"/>
          <p:nvPr/>
        </p:nvSpPr>
        <p:spPr>
          <a:xfrm>
            <a:off x="5831618" y="789213"/>
            <a:ext cx="4426998" cy="646331"/>
          </a:xfrm>
          <a:prstGeom prst="rect">
            <a:avLst/>
          </a:prstGeom>
          <a:noFill/>
        </p:spPr>
        <p:txBody>
          <a:bodyPr wrap="square" rtlCol="0">
            <a:spAutoFit/>
          </a:bodyPr>
          <a:lstStyle/>
          <a:p>
            <a:pPr algn="ctr"/>
            <a:r>
              <a:rPr lang="en-US" b="1" dirty="0"/>
              <a:t>475 Pixel “Events” (page views) </a:t>
            </a:r>
            <a:br>
              <a:rPr lang="en-US" b="1" dirty="0"/>
            </a:br>
            <a:r>
              <a:rPr lang="en-US" b="1" dirty="0"/>
              <a:t>between October 1-8</a:t>
            </a:r>
            <a:endParaRPr lang="en-US" dirty="0"/>
          </a:p>
        </p:txBody>
      </p:sp>
      <p:cxnSp>
        <p:nvCxnSpPr>
          <p:cNvPr id="33" name="Connector: Elbow 32">
            <a:extLst>
              <a:ext uri="{FF2B5EF4-FFF2-40B4-BE49-F238E27FC236}">
                <a16:creationId xmlns:a16="http://schemas.microsoft.com/office/drawing/2014/main" id="{CFCC3878-6F15-4EEC-BED5-1A209B09C64D}"/>
              </a:ext>
            </a:extLst>
          </p:cNvPr>
          <p:cNvCxnSpPr>
            <a:cxnSpLocks/>
          </p:cNvCxnSpPr>
          <p:nvPr/>
        </p:nvCxnSpPr>
        <p:spPr>
          <a:xfrm flipV="1">
            <a:off x="5359400" y="984250"/>
            <a:ext cx="1123950" cy="247650"/>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896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4190-980F-4DF5-8A14-44E67D3F4974}"/>
              </a:ext>
            </a:extLst>
          </p:cNvPr>
          <p:cNvSpPr>
            <a:spLocks noGrp="1"/>
          </p:cNvSpPr>
          <p:nvPr>
            <p:ph type="title"/>
          </p:nvPr>
        </p:nvSpPr>
        <p:spPr/>
        <p:txBody>
          <a:bodyPr/>
          <a:lstStyle/>
          <a:p>
            <a:r>
              <a:rPr lang="en-US" dirty="0"/>
              <a:t>Facebook Charts</a:t>
            </a:r>
          </a:p>
        </p:txBody>
      </p:sp>
      <p:pic>
        <p:nvPicPr>
          <p:cNvPr id="8" name="Content Placeholder 7">
            <a:extLst>
              <a:ext uri="{FF2B5EF4-FFF2-40B4-BE49-F238E27FC236}">
                <a16:creationId xmlns:a16="http://schemas.microsoft.com/office/drawing/2014/main" id="{213ECCC5-EBA5-4883-9418-FCE3E7FD5BB9}"/>
              </a:ext>
            </a:extLst>
          </p:cNvP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31391" y="4810536"/>
            <a:ext cx="9752274" cy="1488171"/>
          </a:xfrm>
        </p:spPr>
      </p:pic>
      <p:graphicFrame>
        <p:nvGraphicFramePr>
          <p:cNvPr id="10" name="Diagram 9">
            <a:extLst>
              <a:ext uri="{FF2B5EF4-FFF2-40B4-BE49-F238E27FC236}">
                <a16:creationId xmlns:a16="http://schemas.microsoft.com/office/drawing/2014/main" id="{33C81692-355B-48D4-A38F-3F312717D3AA}"/>
              </a:ext>
            </a:extLst>
          </p:cNvPr>
          <p:cNvGraphicFramePr/>
          <p:nvPr>
            <p:extLst>
              <p:ext uri="{D42A27DB-BD31-4B8C-83A1-F6EECF244321}">
                <p14:modId xmlns:p14="http://schemas.microsoft.com/office/powerpoint/2010/main" val="3627077300"/>
              </p:ext>
            </p:extLst>
          </p:nvPr>
        </p:nvGraphicFramePr>
        <p:xfrm>
          <a:off x="531390" y="1936750"/>
          <a:ext cx="5247110" cy="2553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Content Placeholder 13">
            <a:extLst>
              <a:ext uri="{FF2B5EF4-FFF2-40B4-BE49-F238E27FC236}">
                <a16:creationId xmlns:a16="http://schemas.microsoft.com/office/drawing/2014/main" id="{47514D78-64C2-4992-B01F-CBC6EAEF0433}"/>
              </a:ext>
            </a:extLst>
          </p:cNvPr>
          <p:cNvPicPr>
            <a:picLocks noGrp="1" noChangeAspect="1"/>
          </p:cNvPicPr>
          <p:nvPr>
            <p:ph sz="half" idx="1"/>
          </p:nvPr>
        </p:nvPicPr>
        <p:blipFill>
          <a:blip r:embed="rId8" cstate="print">
            <a:extLst>
              <a:ext uri="{28A0092B-C50C-407E-A947-70E740481C1C}">
                <a14:useLocalDpi xmlns:a14="http://schemas.microsoft.com/office/drawing/2010/main"/>
              </a:ext>
            </a:extLst>
          </a:blip>
          <a:stretch>
            <a:fillRect/>
          </a:stretch>
        </p:blipFill>
        <p:spPr>
          <a:xfrm>
            <a:off x="5903589" y="2971800"/>
            <a:ext cx="4268788" cy="1563374"/>
          </a:xfrm>
        </p:spPr>
      </p:pic>
      <p:pic>
        <p:nvPicPr>
          <p:cNvPr id="16" name="Picture 15">
            <a:extLst>
              <a:ext uri="{FF2B5EF4-FFF2-40B4-BE49-F238E27FC236}">
                <a16:creationId xmlns:a16="http://schemas.microsoft.com/office/drawing/2014/main" id="{73065603-8A5F-48A2-A8B7-49892D8506C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14506" y="526326"/>
            <a:ext cx="2957871" cy="2032000"/>
          </a:xfrm>
          <a:prstGeom prst="rect">
            <a:avLst/>
          </a:prstGeom>
        </p:spPr>
      </p:pic>
      <p:sp>
        <p:nvSpPr>
          <p:cNvPr id="17" name="TextBox 16">
            <a:extLst>
              <a:ext uri="{FF2B5EF4-FFF2-40B4-BE49-F238E27FC236}">
                <a16:creationId xmlns:a16="http://schemas.microsoft.com/office/drawing/2014/main" id="{22F48CA3-23D5-4082-A508-55A8E07A526D}"/>
              </a:ext>
            </a:extLst>
          </p:cNvPr>
          <p:cNvSpPr txBox="1"/>
          <p:nvPr/>
        </p:nvSpPr>
        <p:spPr>
          <a:xfrm>
            <a:off x="5941689" y="2602468"/>
            <a:ext cx="3867150" cy="369332"/>
          </a:xfrm>
          <a:prstGeom prst="rect">
            <a:avLst/>
          </a:prstGeom>
          <a:noFill/>
        </p:spPr>
        <p:txBody>
          <a:bodyPr wrap="square" rtlCol="0">
            <a:spAutoFit/>
          </a:bodyPr>
          <a:lstStyle/>
          <a:p>
            <a:r>
              <a:rPr lang="en-US" b="1" dirty="0"/>
              <a:t>Top Message Demographic Appeal</a:t>
            </a:r>
          </a:p>
        </p:txBody>
      </p:sp>
      <p:sp>
        <p:nvSpPr>
          <p:cNvPr id="18" name="TextBox 17">
            <a:extLst>
              <a:ext uri="{FF2B5EF4-FFF2-40B4-BE49-F238E27FC236}">
                <a16:creationId xmlns:a16="http://schemas.microsoft.com/office/drawing/2014/main" id="{BB9DE84B-1CD5-40DA-BEBC-547D31D64FDD}"/>
              </a:ext>
            </a:extLst>
          </p:cNvPr>
          <p:cNvSpPr txBox="1"/>
          <p:nvPr/>
        </p:nvSpPr>
        <p:spPr>
          <a:xfrm>
            <a:off x="495300" y="4490208"/>
            <a:ext cx="3867150" cy="369332"/>
          </a:xfrm>
          <a:prstGeom prst="rect">
            <a:avLst/>
          </a:prstGeom>
          <a:noFill/>
        </p:spPr>
        <p:txBody>
          <a:bodyPr wrap="square" rtlCol="0">
            <a:spAutoFit/>
          </a:bodyPr>
          <a:lstStyle/>
          <a:p>
            <a:r>
              <a:rPr lang="en-US" b="1" dirty="0"/>
              <a:t>Campaign Results Chart</a:t>
            </a:r>
          </a:p>
        </p:txBody>
      </p:sp>
      <p:sp>
        <p:nvSpPr>
          <p:cNvPr id="19" name="TextBox 18">
            <a:extLst>
              <a:ext uri="{FF2B5EF4-FFF2-40B4-BE49-F238E27FC236}">
                <a16:creationId xmlns:a16="http://schemas.microsoft.com/office/drawing/2014/main" id="{58CA539A-26D9-448F-AB3A-64E7B54C569E}"/>
              </a:ext>
            </a:extLst>
          </p:cNvPr>
          <p:cNvSpPr txBox="1"/>
          <p:nvPr/>
        </p:nvSpPr>
        <p:spPr>
          <a:xfrm>
            <a:off x="6058353" y="920423"/>
            <a:ext cx="1098550" cy="646331"/>
          </a:xfrm>
          <a:prstGeom prst="rect">
            <a:avLst/>
          </a:prstGeom>
          <a:noFill/>
        </p:spPr>
        <p:txBody>
          <a:bodyPr wrap="square" rtlCol="0">
            <a:spAutoFit/>
          </a:bodyPr>
          <a:lstStyle/>
          <a:p>
            <a:pPr algn="r"/>
            <a:r>
              <a:rPr lang="en-US" b="1" dirty="0"/>
              <a:t>Pixel Activity</a:t>
            </a:r>
          </a:p>
        </p:txBody>
      </p:sp>
      <p:sp>
        <p:nvSpPr>
          <p:cNvPr id="20" name="TextBox 19">
            <a:extLst>
              <a:ext uri="{FF2B5EF4-FFF2-40B4-BE49-F238E27FC236}">
                <a16:creationId xmlns:a16="http://schemas.microsoft.com/office/drawing/2014/main" id="{09A9906D-6D5F-4A28-A84E-BA91CEC579F8}"/>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21" name="TextBox 20">
            <a:extLst>
              <a:ext uri="{FF2B5EF4-FFF2-40B4-BE49-F238E27FC236}">
                <a16:creationId xmlns:a16="http://schemas.microsoft.com/office/drawing/2014/main" id="{F9562AF5-806E-46FB-ACA2-8618C0126150}"/>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October 8, 2018</a:t>
            </a:r>
          </a:p>
        </p:txBody>
      </p:sp>
    </p:spTree>
    <p:extLst>
      <p:ext uri="{BB962C8B-B14F-4D97-AF65-F5344CB8AC3E}">
        <p14:creationId xmlns:p14="http://schemas.microsoft.com/office/powerpoint/2010/main" val="2244676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0EBF-2E1C-4EB6-BB01-EB8D9547B926}"/>
              </a:ext>
            </a:extLst>
          </p:cNvPr>
          <p:cNvSpPr>
            <a:spLocks noGrp="1"/>
          </p:cNvSpPr>
          <p:nvPr>
            <p:ph type="title"/>
          </p:nvPr>
        </p:nvSpPr>
        <p:spPr/>
        <p:txBody>
          <a:bodyPr/>
          <a:lstStyle/>
          <a:p>
            <a:r>
              <a:rPr lang="en-US" dirty="0"/>
              <a:t>Website Stats</a:t>
            </a:r>
          </a:p>
        </p:txBody>
      </p:sp>
      <p:pic>
        <p:nvPicPr>
          <p:cNvPr id="7" name="Content Placeholder 6">
            <a:extLst>
              <a:ext uri="{FF2B5EF4-FFF2-40B4-BE49-F238E27FC236}">
                <a16:creationId xmlns:a16="http://schemas.microsoft.com/office/drawing/2014/main" id="{1710C2F5-0D6A-418D-B00A-AC67B6C68F7B}"/>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31813" y="2255855"/>
            <a:ext cx="9640887" cy="3490878"/>
          </a:xfrm>
        </p:spPr>
      </p:pic>
      <p:sp>
        <p:nvSpPr>
          <p:cNvPr id="9" name="Oval 8">
            <a:extLst>
              <a:ext uri="{FF2B5EF4-FFF2-40B4-BE49-F238E27FC236}">
                <a16:creationId xmlns:a16="http://schemas.microsoft.com/office/drawing/2014/main" id="{108C4E2A-8F1B-47EE-82A1-F9DCC1A0B432}"/>
              </a:ext>
            </a:extLst>
          </p:cNvPr>
          <p:cNvSpPr/>
          <p:nvPr/>
        </p:nvSpPr>
        <p:spPr>
          <a:xfrm>
            <a:off x="3213100" y="3009900"/>
            <a:ext cx="622300" cy="6223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9328EE2-7C00-401F-B46A-A91C9F5BF530}"/>
              </a:ext>
            </a:extLst>
          </p:cNvPr>
          <p:cNvSpPr/>
          <p:nvPr/>
        </p:nvSpPr>
        <p:spPr>
          <a:xfrm>
            <a:off x="3213100" y="3690144"/>
            <a:ext cx="622300" cy="6223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CD52CDD-6F60-4897-A674-AE7EC939AB67}"/>
              </a:ext>
            </a:extLst>
          </p:cNvPr>
          <p:cNvSpPr/>
          <p:nvPr/>
        </p:nvSpPr>
        <p:spPr>
          <a:xfrm>
            <a:off x="895350" y="4413250"/>
            <a:ext cx="622300" cy="6223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A8E7E5C-5C91-4460-9F88-17B079769B6E}"/>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13" name="TextBox 12">
            <a:extLst>
              <a:ext uri="{FF2B5EF4-FFF2-40B4-BE49-F238E27FC236}">
                <a16:creationId xmlns:a16="http://schemas.microsoft.com/office/drawing/2014/main" id="{A5CC3AFC-2961-48CC-B340-B462270F7EFB}"/>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October 8, 2018</a:t>
            </a:r>
          </a:p>
        </p:txBody>
      </p:sp>
    </p:spTree>
    <p:extLst>
      <p:ext uri="{BB962C8B-B14F-4D97-AF65-F5344CB8AC3E}">
        <p14:creationId xmlns:p14="http://schemas.microsoft.com/office/powerpoint/2010/main" val="3980745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1FC0-CE84-492C-963C-08E7606C2464}"/>
              </a:ext>
            </a:extLst>
          </p:cNvPr>
          <p:cNvSpPr>
            <a:spLocks noGrp="1"/>
          </p:cNvSpPr>
          <p:nvPr>
            <p:ph type="title"/>
          </p:nvPr>
        </p:nvSpPr>
        <p:spPr/>
        <p:txBody>
          <a:bodyPr/>
          <a:lstStyle/>
          <a:p>
            <a:r>
              <a:rPr lang="en-US" dirty="0"/>
              <a:t>Web Referrals &amp; Top Pages</a:t>
            </a:r>
          </a:p>
        </p:txBody>
      </p:sp>
      <p:pic>
        <p:nvPicPr>
          <p:cNvPr id="5" name="Content Placeholder 4">
            <a:extLst>
              <a:ext uri="{FF2B5EF4-FFF2-40B4-BE49-F238E27FC236}">
                <a16:creationId xmlns:a16="http://schemas.microsoft.com/office/drawing/2014/main" id="{3007142C-3590-440C-A4B1-07C083EF7C80}"/>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531490" y="4542984"/>
            <a:ext cx="9640887" cy="1774120"/>
          </a:xfrm>
        </p:spPr>
      </p:pic>
      <p:pic>
        <p:nvPicPr>
          <p:cNvPr id="7" name="Picture 6">
            <a:extLst>
              <a:ext uri="{FF2B5EF4-FFF2-40B4-BE49-F238E27FC236}">
                <a16:creationId xmlns:a16="http://schemas.microsoft.com/office/drawing/2014/main" id="{508076AE-2AC7-417A-8E45-12142AA311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591" y="1919288"/>
            <a:ext cx="9640986" cy="2098381"/>
          </a:xfrm>
          <a:prstGeom prst="rect">
            <a:avLst/>
          </a:prstGeom>
        </p:spPr>
      </p:pic>
      <p:sp>
        <p:nvSpPr>
          <p:cNvPr id="8" name="TextBox 7">
            <a:extLst>
              <a:ext uri="{FF2B5EF4-FFF2-40B4-BE49-F238E27FC236}">
                <a16:creationId xmlns:a16="http://schemas.microsoft.com/office/drawing/2014/main" id="{102FB3C0-F141-4765-B015-F6C9E3333B12}"/>
              </a:ext>
            </a:extLst>
          </p:cNvPr>
          <p:cNvSpPr txBox="1"/>
          <p:nvPr/>
        </p:nvSpPr>
        <p:spPr>
          <a:xfrm>
            <a:off x="3467100" y="2336800"/>
            <a:ext cx="4318000" cy="369332"/>
          </a:xfrm>
          <a:prstGeom prst="rect">
            <a:avLst/>
          </a:prstGeom>
          <a:noFill/>
        </p:spPr>
        <p:txBody>
          <a:bodyPr wrap="square" rtlCol="0">
            <a:spAutoFit/>
          </a:bodyPr>
          <a:lstStyle/>
          <a:p>
            <a:r>
              <a:rPr lang="en-US" b="1" dirty="0">
                <a:solidFill>
                  <a:schemeClr val="accent2"/>
                </a:solidFill>
                <a:sym typeface="Wingdings" panose="05000000000000000000" pitchFamily="2" charset="2"/>
              </a:rPr>
              <a:t> </a:t>
            </a:r>
            <a:r>
              <a:rPr lang="en-US" b="1" dirty="0">
                <a:solidFill>
                  <a:schemeClr val="accent2"/>
                </a:solidFill>
              </a:rPr>
              <a:t>Matches with Mobile Views</a:t>
            </a:r>
            <a:r>
              <a:rPr lang="en-US" b="1" dirty="0">
                <a:solidFill>
                  <a:schemeClr val="accent2"/>
                </a:solidFill>
                <a:sym typeface="Wingdings" panose="05000000000000000000" pitchFamily="2" charset="2"/>
              </a:rPr>
              <a:t> </a:t>
            </a:r>
            <a:endParaRPr lang="en-US" dirty="0">
              <a:solidFill>
                <a:schemeClr val="accent2"/>
              </a:solidFill>
            </a:endParaRPr>
          </a:p>
        </p:txBody>
      </p:sp>
      <p:sp>
        <p:nvSpPr>
          <p:cNvPr id="9" name="TextBox 8">
            <a:extLst>
              <a:ext uri="{FF2B5EF4-FFF2-40B4-BE49-F238E27FC236}">
                <a16:creationId xmlns:a16="http://schemas.microsoft.com/office/drawing/2014/main" id="{E2641FF0-BBCE-4E23-B953-FB6CBCC3CF39}"/>
              </a:ext>
            </a:extLst>
          </p:cNvPr>
          <p:cNvSpPr txBox="1"/>
          <p:nvPr/>
        </p:nvSpPr>
        <p:spPr>
          <a:xfrm>
            <a:off x="3511550" y="4542984"/>
            <a:ext cx="4318000" cy="1200329"/>
          </a:xfrm>
          <a:prstGeom prst="rect">
            <a:avLst/>
          </a:prstGeom>
          <a:noFill/>
        </p:spPr>
        <p:txBody>
          <a:bodyPr wrap="square" rtlCol="0">
            <a:spAutoFit/>
          </a:bodyPr>
          <a:lstStyle/>
          <a:p>
            <a:r>
              <a:rPr lang="en-US" b="1" dirty="0">
                <a:solidFill>
                  <a:schemeClr val="accent2"/>
                </a:solidFill>
                <a:sym typeface="Wingdings" panose="05000000000000000000" pitchFamily="2" charset="2"/>
              </a:rPr>
              <a:t>Top 3 Beyond Home Page:</a:t>
            </a:r>
          </a:p>
          <a:p>
            <a:pPr marL="285750" indent="-285750">
              <a:buFont typeface="Arial" panose="020B0604020202020204" pitchFamily="34" charset="0"/>
              <a:buChar char="•"/>
            </a:pPr>
            <a:r>
              <a:rPr lang="en-US" b="1" dirty="0">
                <a:solidFill>
                  <a:schemeClr val="accent2"/>
                </a:solidFill>
                <a:sym typeface="Wingdings" panose="05000000000000000000" pitchFamily="2" charset="2"/>
              </a:rPr>
              <a:t>Spots (not directly linked on site)</a:t>
            </a:r>
          </a:p>
          <a:p>
            <a:pPr marL="285750" indent="-285750">
              <a:buFont typeface="Arial" panose="020B0604020202020204" pitchFamily="34" charset="0"/>
              <a:buChar char="•"/>
            </a:pPr>
            <a:r>
              <a:rPr lang="en-US" b="1" dirty="0">
                <a:solidFill>
                  <a:schemeClr val="accent2"/>
                </a:solidFill>
                <a:sym typeface="Wingdings" panose="05000000000000000000" pitchFamily="2" charset="2"/>
              </a:rPr>
              <a:t>Locate a Church</a:t>
            </a:r>
          </a:p>
          <a:p>
            <a:pPr marL="285750" indent="-285750">
              <a:buFont typeface="Arial" panose="020B0604020202020204" pitchFamily="34" charset="0"/>
              <a:buChar char="•"/>
            </a:pPr>
            <a:r>
              <a:rPr lang="en-US" b="1" dirty="0">
                <a:solidFill>
                  <a:schemeClr val="accent2"/>
                </a:solidFill>
                <a:sym typeface="Wingdings" panose="05000000000000000000" pitchFamily="2" charset="2"/>
              </a:rPr>
              <a:t>Was It Changed?</a:t>
            </a:r>
            <a:endParaRPr lang="en-US" dirty="0">
              <a:solidFill>
                <a:schemeClr val="accent2"/>
              </a:solidFill>
            </a:endParaRPr>
          </a:p>
        </p:txBody>
      </p:sp>
      <p:sp>
        <p:nvSpPr>
          <p:cNvPr id="10" name="TextBox 9">
            <a:extLst>
              <a:ext uri="{FF2B5EF4-FFF2-40B4-BE49-F238E27FC236}">
                <a16:creationId xmlns:a16="http://schemas.microsoft.com/office/drawing/2014/main" id="{B8E4DE3B-1B2D-4685-8AE0-F3AD1786F088}"/>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11" name="TextBox 10">
            <a:extLst>
              <a:ext uri="{FF2B5EF4-FFF2-40B4-BE49-F238E27FC236}">
                <a16:creationId xmlns:a16="http://schemas.microsoft.com/office/drawing/2014/main" id="{A6B051A4-90C0-4B5A-8D03-E6B6F80344FB}"/>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October 8, 2018</a:t>
            </a:r>
          </a:p>
        </p:txBody>
      </p:sp>
    </p:spTree>
    <p:extLst>
      <p:ext uri="{BB962C8B-B14F-4D97-AF65-F5344CB8AC3E}">
        <p14:creationId xmlns:p14="http://schemas.microsoft.com/office/powerpoint/2010/main" val="2043146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A028-800F-4164-B8E8-CC04992A45CF}"/>
              </a:ext>
            </a:extLst>
          </p:cNvPr>
          <p:cNvSpPr>
            <a:spLocks noGrp="1"/>
          </p:cNvSpPr>
          <p:nvPr>
            <p:ph type="title"/>
          </p:nvPr>
        </p:nvSpPr>
        <p:spPr/>
        <p:txBody>
          <a:bodyPr/>
          <a:lstStyle/>
          <a:p>
            <a:r>
              <a:rPr lang="en-US" dirty="0"/>
              <a:t>Website Overview Report, v. 1</a:t>
            </a:r>
          </a:p>
        </p:txBody>
      </p:sp>
      <p:pic>
        <p:nvPicPr>
          <p:cNvPr id="5" name="Content Placeholder 4">
            <a:extLst>
              <a:ext uri="{FF2B5EF4-FFF2-40B4-BE49-F238E27FC236}">
                <a16:creationId xmlns:a16="http://schemas.microsoft.com/office/drawing/2014/main" id="{9C92A058-36AD-467F-B020-6143EE1B77D0}"/>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531813" y="1892478"/>
            <a:ext cx="9640887" cy="4217632"/>
          </a:xfrm>
        </p:spPr>
      </p:pic>
      <p:sp>
        <p:nvSpPr>
          <p:cNvPr id="6" name="Oval 5">
            <a:extLst>
              <a:ext uri="{FF2B5EF4-FFF2-40B4-BE49-F238E27FC236}">
                <a16:creationId xmlns:a16="http://schemas.microsoft.com/office/drawing/2014/main" id="{680A8A17-C510-431B-A39B-742FB56CB314}"/>
              </a:ext>
            </a:extLst>
          </p:cNvPr>
          <p:cNvSpPr/>
          <p:nvPr/>
        </p:nvSpPr>
        <p:spPr>
          <a:xfrm>
            <a:off x="4406900" y="5487810"/>
            <a:ext cx="824090" cy="82409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A131A14-183F-4635-87E0-D01A2D01AB00}"/>
              </a:ext>
            </a:extLst>
          </p:cNvPr>
          <p:cNvSpPr/>
          <p:nvPr/>
        </p:nvSpPr>
        <p:spPr>
          <a:xfrm>
            <a:off x="2863850" y="4210050"/>
            <a:ext cx="622300" cy="6223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B1ECA02-D76A-408B-8C6C-0B04543CBD05}"/>
              </a:ext>
            </a:extLst>
          </p:cNvPr>
          <p:cNvSpPr/>
          <p:nvPr/>
        </p:nvSpPr>
        <p:spPr>
          <a:xfrm>
            <a:off x="463550" y="4210050"/>
            <a:ext cx="622300" cy="6223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FD55248-0E61-49BC-A3F1-63934038E1B0}"/>
              </a:ext>
            </a:extLst>
          </p:cNvPr>
          <p:cNvSpPr txBox="1"/>
          <p:nvPr/>
        </p:nvSpPr>
        <p:spPr>
          <a:xfrm>
            <a:off x="6865144" y="3478074"/>
            <a:ext cx="996950" cy="523220"/>
          </a:xfrm>
          <a:prstGeom prst="rect">
            <a:avLst/>
          </a:prstGeom>
          <a:noFill/>
        </p:spPr>
        <p:txBody>
          <a:bodyPr wrap="square" rtlCol="0">
            <a:spAutoFit/>
          </a:bodyPr>
          <a:lstStyle/>
          <a:p>
            <a:pPr algn="ctr"/>
            <a:r>
              <a:rPr lang="en-US" sz="1400" b="1" dirty="0">
                <a:solidFill>
                  <a:schemeClr val="accent1">
                    <a:lumMod val="50000"/>
                  </a:schemeClr>
                </a:solidFill>
              </a:rPr>
              <a:t>No Ads Running</a:t>
            </a:r>
          </a:p>
        </p:txBody>
      </p:sp>
      <p:sp>
        <p:nvSpPr>
          <p:cNvPr id="11" name="TextBox 10">
            <a:extLst>
              <a:ext uri="{FF2B5EF4-FFF2-40B4-BE49-F238E27FC236}">
                <a16:creationId xmlns:a16="http://schemas.microsoft.com/office/drawing/2014/main" id="{D6F702F3-AA26-45E8-8C77-0035001DAE20}"/>
              </a:ext>
            </a:extLst>
          </p:cNvPr>
          <p:cNvSpPr txBox="1"/>
          <p:nvPr/>
        </p:nvSpPr>
        <p:spPr>
          <a:xfrm>
            <a:off x="4273549" y="3478074"/>
            <a:ext cx="1390650" cy="523220"/>
          </a:xfrm>
          <a:prstGeom prst="rect">
            <a:avLst/>
          </a:prstGeom>
          <a:noFill/>
        </p:spPr>
        <p:txBody>
          <a:bodyPr wrap="square" rtlCol="0">
            <a:spAutoFit/>
          </a:bodyPr>
          <a:lstStyle/>
          <a:p>
            <a:pPr algn="ctr"/>
            <a:r>
              <a:rPr lang="en-US" sz="1400" b="1" dirty="0">
                <a:solidFill>
                  <a:schemeClr val="accent1">
                    <a:lumMod val="50000"/>
                  </a:schemeClr>
                </a:solidFill>
              </a:rPr>
              <a:t>Image Testing Week 2</a:t>
            </a:r>
          </a:p>
        </p:txBody>
      </p:sp>
      <p:sp>
        <p:nvSpPr>
          <p:cNvPr id="12" name="TextBox 11">
            <a:extLst>
              <a:ext uri="{FF2B5EF4-FFF2-40B4-BE49-F238E27FC236}">
                <a16:creationId xmlns:a16="http://schemas.microsoft.com/office/drawing/2014/main" id="{7380C1B8-CEE5-4CA3-9489-A03B715DFE9A}"/>
              </a:ext>
            </a:extLst>
          </p:cNvPr>
          <p:cNvSpPr txBox="1"/>
          <p:nvPr/>
        </p:nvSpPr>
        <p:spPr>
          <a:xfrm>
            <a:off x="8394700" y="3478074"/>
            <a:ext cx="996950" cy="523220"/>
          </a:xfrm>
          <a:prstGeom prst="rect">
            <a:avLst/>
          </a:prstGeom>
          <a:noFill/>
        </p:spPr>
        <p:txBody>
          <a:bodyPr wrap="square" rtlCol="0">
            <a:spAutoFit/>
          </a:bodyPr>
          <a:lstStyle/>
          <a:p>
            <a:pPr algn="ctr"/>
            <a:r>
              <a:rPr lang="en-US" sz="1400" b="1" dirty="0">
                <a:solidFill>
                  <a:schemeClr val="accent1">
                    <a:lumMod val="50000"/>
                  </a:schemeClr>
                </a:solidFill>
              </a:rPr>
              <a:t>Message Testing</a:t>
            </a:r>
          </a:p>
        </p:txBody>
      </p:sp>
      <p:sp>
        <p:nvSpPr>
          <p:cNvPr id="13" name="TextBox 12">
            <a:extLst>
              <a:ext uri="{FF2B5EF4-FFF2-40B4-BE49-F238E27FC236}">
                <a16:creationId xmlns:a16="http://schemas.microsoft.com/office/drawing/2014/main" id="{A68B1741-91DE-43CF-A00F-F62507F26CC7}"/>
              </a:ext>
            </a:extLst>
          </p:cNvPr>
          <p:cNvSpPr txBox="1"/>
          <p:nvPr/>
        </p:nvSpPr>
        <p:spPr>
          <a:xfrm>
            <a:off x="6026944" y="2404616"/>
            <a:ext cx="996950" cy="523220"/>
          </a:xfrm>
          <a:prstGeom prst="rect">
            <a:avLst/>
          </a:prstGeom>
          <a:noFill/>
        </p:spPr>
        <p:txBody>
          <a:bodyPr wrap="square" rtlCol="0">
            <a:spAutoFit/>
          </a:bodyPr>
          <a:lstStyle/>
          <a:p>
            <a:pPr algn="ctr"/>
            <a:r>
              <a:rPr lang="en-US" sz="1400" b="1" dirty="0">
                <a:solidFill>
                  <a:schemeClr val="accent1">
                    <a:lumMod val="50000"/>
                  </a:schemeClr>
                </a:solidFill>
              </a:rPr>
              <a:t>Pixel Installed</a:t>
            </a:r>
          </a:p>
        </p:txBody>
      </p:sp>
      <p:sp>
        <p:nvSpPr>
          <p:cNvPr id="14" name="TextBox 13">
            <a:extLst>
              <a:ext uri="{FF2B5EF4-FFF2-40B4-BE49-F238E27FC236}">
                <a16:creationId xmlns:a16="http://schemas.microsoft.com/office/drawing/2014/main" id="{9E0C6CB5-A527-4666-AD5F-DDF8DDBA1287}"/>
              </a:ext>
            </a:extLst>
          </p:cNvPr>
          <p:cNvSpPr txBox="1"/>
          <p:nvPr/>
        </p:nvSpPr>
        <p:spPr>
          <a:xfrm>
            <a:off x="3067050" y="2296894"/>
            <a:ext cx="1149350" cy="738664"/>
          </a:xfrm>
          <a:prstGeom prst="rect">
            <a:avLst/>
          </a:prstGeom>
          <a:noFill/>
        </p:spPr>
        <p:txBody>
          <a:bodyPr wrap="square" rtlCol="0">
            <a:spAutoFit/>
          </a:bodyPr>
          <a:lstStyle/>
          <a:p>
            <a:pPr algn="ctr"/>
            <a:r>
              <a:rPr lang="en-US" sz="1400" b="1" dirty="0">
                <a:solidFill>
                  <a:schemeClr val="accent1">
                    <a:lumMod val="50000"/>
                  </a:schemeClr>
                </a:solidFill>
              </a:rPr>
              <a:t>TV Commercial Begins</a:t>
            </a:r>
          </a:p>
        </p:txBody>
      </p:sp>
      <p:sp>
        <p:nvSpPr>
          <p:cNvPr id="15" name="TextBox 14">
            <a:extLst>
              <a:ext uri="{FF2B5EF4-FFF2-40B4-BE49-F238E27FC236}">
                <a16:creationId xmlns:a16="http://schemas.microsoft.com/office/drawing/2014/main" id="{BE6E7E35-D4F9-49A8-82C3-B4F68ADE7DA9}"/>
              </a:ext>
            </a:extLst>
          </p:cNvPr>
          <p:cNvSpPr txBox="1"/>
          <p:nvPr/>
        </p:nvSpPr>
        <p:spPr>
          <a:xfrm>
            <a:off x="2371725" y="3485040"/>
            <a:ext cx="1390650" cy="523220"/>
          </a:xfrm>
          <a:prstGeom prst="rect">
            <a:avLst/>
          </a:prstGeom>
          <a:noFill/>
        </p:spPr>
        <p:txBody>
          <a:bodyPr wrap="square" rtlCol="0">
            <a:spAutoFit/>
          </a:bodyPr>
          <a:lstStyle/>
          <a:p>
            <a:pPr algn="ctr"/>
            <a:r>
              <a:rPr lang="en-US" sz="1400" b="1" dirty="0">
                <a:solidFill>
                  <a:schemeClr val="accent1">
                    <a:lumMod val="50000"/>
                  </a:schemeClr>
                </a:solidFill>
              </a:rPr>
              <a:t>Website Updates </a:t>
            </a:r>
          </a:p>
        </p:txBody>
      </p:sp>
      <p:sp>
        <p:nvSpPr>
          <p:cNvPr id="17" name="TextBox 16">
            <a:extLst>
              <a:ext uri="{FF2B5EF4-FFF2-40B4-BE49-F238E27FC236}">
                <a16:creationId xmlns:a16="http://schemas.microsoft.com/office/drawing/2014/main" id="{FC322765-E44C-46CD-AE67-478F4D9CC095}"/>
              </a:ext>
            </a:extLst>
          </p:cNvPr>
          <p:cNvSpPr txBox="1"/>
          <p:nvPr/>
        </p:nvSpPr>
        <p:spPr>
          <a:xfrm>
            <a:off x="5950744" y="2927836"/>
            <a:ext cx="1149350" cy="307777"/>
          </a:xfrm>
          <a:prstGeom prst="rect">
            <a:avLst/>
          </a:prstGeom>
          <a:noFill/>
        </p:spPr>
        <p:txBody>
          <a:bodyPr wrap="square" rtlCol="0">
            <a:spAutoFit/>
          </a:bodyPr>
          <a:lstStyle/>
          <a:p>
            <a:pPr algn="ctr"/>
            <a:r>
              <a:rPr lang="en-US" sz="1400" b="1" dirty="0">
                <a:solidFill>
                  <a:schemeClr val="accent1">
                    <a:lumMod val="50000"/>
                  </a:schemeClr>
                </a:solidFill>
              </a:rPr>
              <a:t>TV Paused</a:t>
            </a:r>
          </a:p>
        </p:txBody>
      </p:sp>
      <p:sp>
        <p:nvSpPr>
          <p:cNvPr id="18" name="TextBox 17">
            <a:extLst>
              <a:ext uri="{FF2B5EF4-FFF2-40B4-BE49-F238E27FC236}">
                <a16:creationId xmlns:a16="http://schemas.microsoft.com/office/drawing/2014/main" id="{0ED745C2-7E3C-494D-BA74-103CCBA10DEF}"/>
              </a:ext>
            </a:extLst>
          </p:cNvPr>
          <p:cNvSpPr txBox="1"/>
          <p:nvPr/>
        </p:nvSpPr>
        <p:spPr>
          <a:xfrm>
            <a:off x="601241" y="3531206"/>
            <a:ext cx="2127250" cy="477054"/>
          </a:xfrm>
          <a:prstGeom prst="rect">
            <a:avLst/>
          </a:prstGeom>
          <a:noFill/>
        </p:spPr>
        <p:txBody>
          <a:bodyPr wrap="square" rtlCol="0">
            <a:spAutoFit/>
          </a:bodyPr>
          <a:lstStyle/>
          <a:p>
            <a:pPr algn="ctr"/>
            <a:r>
              <a:rPr lang="en-US" sz="1400" b="1" dirty="0">
                <a:solidFill>
                  <a:schemeClr val="accent1">
                    <a:lumMod val="50000"/>
                  </a:schemeClr>
                </a:solidFill>
              </a:rPr>
              <a:t>Image Testing Week 1, </a:t>
            </a:r>
            <a:r>
              <a:rPr lang="en-US" sz="1100" b="1" dirty="0">
                <a:solidFill>
                  <a:schemeClr val="accent1">
                    <a:lumMod val="50000"/>
                  </a:schemeClr>
                </a:solidFill>
              </a:rPr>
              <a:t>Response Form Update Needed</a:t>
            </a:r>
            <a:endParaRPr lang="en-US" sz="1400" b="1" dirty="0">
              <a:solidFill>
                <a:schemeClr val="accent1">
                  <a:lumMod val="50000"/>
                </a:schemeClr>
              </a:solidFill>
            </a:endParaRPr>
          </a:p>
        </p:txBody>
      </p:sp>
      <p:sp>
        <p:nvSpPr>
          <p:cNvPr id="19" name="Oval 18">
            <a:extLst>
              <a:ext uri="{FF2B5EF4-FFF2-40B4-BE49-F238E27FC236}">
                <a16:creationId xmlns:a16="http://schemas.microsoft.com/office/drawing/2014/main" id="{3708E931-0D6B-4734-888E-6D32C8560536}"/>
              </a:ext>
            </a:extLst>
          </p:cNvPr>
          <p:cNvSpPr/>
          <p:nvPr/>
        </p:nvSpPr>
        <p:spPr>
          <a:xfrm>
            <a:off x="9277350" y="5386915"/>
            <a:ext cx="824090" cy="82409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ECD9E96-6E6C-49D1-A992-5B5204C2B188}"/>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21" name="TextBox 20">
            <a:extLst>
              <a:ext uri="{FF2B5EF4-FFF2-40B4-BE49-F238E27FC236}">
                <a16:creationId xmlns:a16="http://schemas.microsoft.com/office/drawing/2014/main" id="{E76D3B90-4B0F-4F52-86D7-B0D12578689C}"/>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October 8, 2018</a:t>
            </a:r>
          </a:p>
        </p:txBody>
      </p:sp>
      <p:sp>
        <p:nvSpPr>
          <p:cNvPr id="23" name="TextBox 22">
            <a:extLst>
              <a:ext uri="{FF2B5EF4-FFF2-40B4-BE49-F238E27FC236}">
                <a16:creationId xmlns:a16="http://schemas.microsoft.com/office/drawing/2014/main" id="{7C91C713-6DBE-4F91-9ED3-B4A152152560}"/>
              </a:ext>
            </a:extLst>
          </p:cNvPr>
          <p:cNvSpPr txBox="1"/>
          <p:nvPr/>
        </p:nvSpPr>
        <p:spPr>
          <a:xfrm>
            <a:off x="917574" y="4399518"/>
            <a:ext cx="1825625" cy="307777"/>
          </a:xfrm>
          <a:prstGeom prst="rect">
            <a:avLst/>
          </a:prstGeom>
          <a:noFill/>
        </p:spPr>
        <p:txBody>
          <a:bodyPr wrap="square" rtlCol="0">
            <a:spAutoFit/>
          </a:bodyPr>
          <a:lstStyle/>
          <a:p>
            <a:pPr algn="ctr"/>
            <a:r>
              <a:rPr lang="en-US" sz="1400" b="1" dirty="0">
                <a:solidFill>
                  <a:schemeClr val="accent1">
                    <a:lumMod val="50000"/>
                  </a:schemeClr>
                </a:solidFill>
              </a:rPr>
              <a:t>1 Session = 1 Visit</a:t>
            </a:r>
          </a:p>
        </p:txBody>
      </p:sp>
    </p:spTree>
    <p:extLst>
      <p:ext uri="{BB962C8B-B14F-4D97-AF65-F5344CB8AC3E}">
        <p14:creationId xmlns:p14="http://schemas.microsoft.com/office/powerpoint/2010/main" val="4272077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9F37-93BD-439C-A572-24B45A7EE1D0}"/>
              </a:ext>
            </a:extLst>
          </p:cNvPr>
          <p:cNvSpPr>
            <a:spLocks noGrp="1"/>
          </p:cNvSpPr>
          <p:nvPr>
            <p:ph type="title"/>
          </p:nvPr>
        </p:nvSpPr>
        <p:spPr/>
        <p:txBody>
          <a:bodyPr/>
          <a:lstStyle/>
          <a:p>
            <a:r>
              <a:rPr lang="en-US" dirty="0"/>
              <a:t>New Web Header</a:t>
            </a:r>
          </a:p>
        </p:txBody>
      </p:sp>
      <p:pic>
        <p:nvPicPr>
          <p:cNvPr id="5" name="Content Placeholder 4">
            <a:extLst>
              <a:ext uri="{FF2B5EF4-FFF2-40B4-BE49-F238E27FC236}">
                <a16:creationId xmlns:a16="http://schemas.microsoft.com/office/drawing/2014/main" id="{1D359AFE-72EE-412E-B17E-62D635D8E9F1}"/>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472267" y="1690688"/>
            <a:ext cx="7198747" cy="3398345"/>
          </a:xfrm>
        </p:spPr>
      </p:pic>
      <p:sp>
        <p:nvSpPr>
          <p:cNvPr id="6" name="TextBox 5">
            <a:extLst>
              <a:ext uri="{FF2B5EF4-FFF2-40B4-BE49-F238E27FC236}">
                <a16:creationId xmlns:a16="http://schemas.microsoft.com/office/drawing/2014/main" id="{94E93A26-378E-47EF-9CBE-B222C7E07CE0}"/>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7" name="TextBox 6">
            <a:extLst>
              <a:ext uri="{FF2B5EF4-FFF2-40B4-BE49-F238E27FC236}">
                <a16:creationId xmlns:a16="http://schemas.microsoft.com/office/drawing/2014/main" id="{9784A3E8-BC6B-4831-B333-4E8FABFAF014}"/>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Added: Monday, October 8, 2018</a:t>
            </a:r>
          </a:p>
        </p:txBody>
      </p:sp>
      <p:sp>
        <p:nvSpPr>
          <p:cNvPr id="8" name="TextBox 7">
            <a:extLst>
              <a:ext uri="{FF2B5EF4-FFF2-40B4-BE49-F238E27FC236}">
                <a16:creationId xmlns:a16="http://schemas.microsoft.com/office/drawing/2014/main" id="{96DF4B8A-30E7-44B4-82BE-6C7A966DA229}"/>
              </a:ext>
            </a:extLst>
          </p:cNvPr>
          <p:cNvSpPr txBox="1"/>
          <p:nvPr/>
        </p:nvSpPr>
        <p:spPr>
          <a:xfrm>
            <a:off x="580230" y="5031883"/>
            <a:ext cx="9080500" cy="1354217"/>
          </a:xfrm>
          <a:prstGeom prst="rect">
            <a:avLst/>
          </a:prstGeom>
          <a:noFill/>
        </p:spPr>
        <p:txBody>
          <a:bodyPr wrap="square" rtlCol="0">
            <a:spAutoFit/>
          </a:bodyPr>
          <a:lstStyle/>
          <a:p>
            <a:pPr algn="ctr"/>
            <a:r>
              <a:rPr lang="en-US" sz="2800" b="1" dirty="0"/>
              <a:t>Additional Web Tweaks</a:t>
            </a:r>
          </a:p>
          <a:p>
            <a:pPr algn="ctr"/>
            <a:r>
              <a:rPr lang="en-US" dirty="0"/>
              <a:t>Text Over Image | Arrow Graphic | Button-Like Graphic </a:t>
            </a:r>
          </a:p>
          <a:p>
            <a:pPr algn="ctr"/>
            <a:r>
              <a:rPr lang="en-US" dirty="0"/>
              <a:t>Whole Image Links to Request Page | </a:t>
            </a:r>
            <a:r>
              <a:rPr lang="en-US" b="1" i="1" dirty="0"/>
              <a:t>Free Book! </a:t>
            </a:r>
            <a:r>
              <a:rPr lang="en-US" dirty="0"/>
              <a:t>Added to Navigation</a:t>
            </a:r>
          </a:p>
          <a:p>
            <a:pPr algn="ctr"/>
            <a:r>
              <a:rPr lang="en-US" dirty="0"/>
              <a:t>Multiple Points of Entry for “Free Book” Offer</a:t>
            </a:r>
          </a:p>
        </p:txBody>
      </p:sp>
      <p:sp>
        <p:nvSpPr>
          <p:cNvPr id="9" name="TextBox 8">
            <a:extLst>
              <a:ext uri="{FF2B5EF4-FFF2-40B4-BE49-F238E27FC236}">
                <a16:creationId xmlns:a16="http://schemas.microsoft.com/office/drawing/2014/main" id="{A34994B0-07BB-4ABA-A2C0-368F95C36D3F}"/>
              </a:ext>
            </a:extLst>
          </p:cNvPr>
          <p:cNvSpPr txBox="1"/>
          <p:nvPr/>
        </p:nvSpPr>
        <p:spPr>
          <a:xfrm>
            <a:off x="6540500" y="723900"/>
            <a:ext cx="3784600" cy="646331"/>
          </a:xfrm>
          <a:prstGeom prst="rect">
            <a:avLst/>
          </a:prstGeom>
          <a:noFill/>
        </p:spPr>
        <p:txBody>
          <a:bodyPr wrap="square" rtlCol="0">
            <a:spAutoFit/>
          </a:bodyPr>
          <a:lstStyle/>
          <a:p>
            <a:r>
              <a:rPr lang="en-US" b="1" dirty="0"/>
              <a:t>Challenge: </a:t>
            </a:r>
            <a:r>
              <a:rPr lang="en-US" dirty="0"/>
              <a:t>Still low numbers on “web conversions” to request a free book.</a:t>
            </a:r>
          </a:p>
        </p:txBody>
      </p:sp>
      <p:cxnSp>
        <p:nvCxnSpPr>
          <p:cNvPr id="10" name="Connector: Elbow 9">
            <a:extLst>
              <a:ext uri="{FF2B5EF4-FFF2-40B4-BE49-F238E27FC236}">
                <a16:creationId xmlns:a16="http://schemas.microsoft.com/office/drawing/2014/main" id="{A899FF61-2E91-4E31-9E4F-0C7296BB02F9}"/>
              </a:ext>
            </a:extLst>
          </p:cNvPr>
          <p:cNvCxnSpPr>
            <a:cxnSpLocks/>
          </p:cNvCxnSpPr>
          <p:nvPr/>
        </p:nvCxnSpPr>
        <p:spPr>
          <a:xfrm flipV="1">
            <a:off x="5607050" y="925393"/>
            <a:ext cx="933450" cy="243343"/>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887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61C319-329C-4163-97C2-3E899433940C}"/>
              </a:ext>
            </a:extLst>
          </p:cNvPr>
          <p:cNvSpPr txBox="1"/>
          <p:nvPr/>
        </p:nvSpPr>
        <p:spPr>
          <a:xfrm>
            <a:off x="159250" y="60191"/>
            <a:ext cx="1618179" cy="3154710"/>
          </a:xfrm>
          <a:prstGeom prst="rect">
            <a:avLst/>
          </a:prstGeom>
          <a:noFill/>
        </p:spPr>
        <p:txBody>
          <a:bodyPr wrap="square" rtlCol="0">
            <a:spAutoFit/>
          </a:bodyPr>
          <a:lstStyle/>
          <a:p>
            <a:r>
              <a:rPr lang="en-US" sz="19900" b="1" dirty="0">
                <a:solidFill>
                  <a:schemeClr val="accent5">
                    <a:lumMod val="40000"/>
                    <a:lumOff val="60000"/>
                  </a:schemeClr>
                </a:solidFill>
              </a:rPr>
              <a:t>3</a:t>
            </a:r>
          </a:p>
        </p:txBody>
      </p:sp>
      <p:sp>
        <p:nvSpPr>
          <p:cNvPr id="2" name="Title 1">
            <a:extLst>
              <a:ext uri="{FF2B5EF4-FFF2-40B4-BE49-F238E27FC236}">
                <a16:creationId xmlns:a16="http://schemas.microsoft.com/office/drawing/2014/main" id="{5C40A1F7-AF45-436F-9B5E-E98D1FFCB9EC}"/>
              </a:ext>
            </a:extLst>
          </p:cNvPr>
          <p:cNvSpPr>
            <a:spLocks noGrp="1"/>
          </p:cNvSpPr>
          <p:nvPr>
            <p:ph type="title"/>
          </p:nvPr>
        </p:nvSpPr>
        <p:spPr/>
        <p:txBody>
          <a:bodyPr/>
          <a:lstStyle/>
          <a:p>
            <a:r>
              <a:rPr lang="en-US" dirty="0"/>
              <a:t>Video Ad Campaign</a:t>
            </a:r>
          </a:p>
        </p:txBody>
      </p:sp>
      <p:graphicFrame>
        <p:nvGraphicFramePr>
          <p:cNvPr id="4" name="Content Placeholder 3">
            <a:extLst>
              <a:ext uri="{FF2B5EF4-FFF2-40B4-BE49-F238E27FC236}">
                <a16:creationId xmlns:a16="http://schemas.microsoft.com/office/drawing/2014/main" id="{36D9CE15-7FC9-4CDE-B355-3990518918A0}"/>
              </a:ext>
            </a:extLst>
          </p:cNvPr>
          <p:cNvGraphicFramePr>
            <a:graphicFrameLocks noGrp="1"/>
          </p:cNvGraphicFramePr>
          <p:nvPr>
            <p:ph idx="1"/>
            <p:extLst>
              <p:ext uri="{D42A27DB-BD31-4B8C-83A1-F6EECF244321}">
                <p14:modId xmlns:p14="http://schemas.microsoft.com/office/powerpoint/2010/main" val="2135247951"/>
              </p:ext>
            </p:extLst>
          </p:nvPr>
        </p:nvGraphicFramePr>
        <p:xfrm>
          <a:off x="2049041" y="1939925"/>
          <a:ext cx="6371059" cy="348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D553B36-21D8-4788-B134-D2C6F9650583}"/>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7" name="Rectangle 6">
            <a:extLst>
              <a:ext uri="{FF2B5EF4-FFF2-40B4-BE49-F238E27FC236}">
                <a16:creationId xmlns:a16="http://schemas.microsoft.com/office/drawing/2014/main" id="{23248627-1611-423F-B35B-2ACE28257E52}"/>
              </a:ext>
            </a:extLst>
          </p:cNvPr>
          <p:cNvSpPr/>
          <p:nvPr/>
        </p:nvSpPr>
        <p:spPr>
          <a:xfrm>
            <a:off x="349321" y="5429250"/>
            <a:ext cx="9909295" cy="923330"/>
          </a:xfrm>
          <a:prstGeom prst="rect">
            <a:avLst/>
          </a:prstGeom>
        </p:spPr>
        <p:txBody>
          <a:bodyPr wrap="square">
            <a:spAutoFit/>
          </a:bodyPr>
          <a:lstStyle/>
          <a:p>
            <a:pPr lvl="0" algn="ctr"/>
            <a:r>
              <a:rPr lang="en-US" b="1" dirty="0"/>
              <a:t>FOLLOW-UP RETARGETING MESSAGE</a:t>
            </a:r>
          </a:p>
          <a:p>
            <a:pPr lvl="0" algn="ctr"/>
            <a:r>
              <a:rPr lang="en-US" b="1" dirty="0"/>
              <a:t>http://sabbathquestions.com/book-request/</a:t>
            </a:r>
          </a:p>
          <a:p>
            <a:pPr lvl="0" algn="ctr"/>
            <a:r>
              <a:rPr lang="en-US" dirty="0"/>
              <a:t>Request your FREE BOOK on Biblical Sabbath-keeping and discover a sacred retreat in a frantic world!</a:t>
            </a:r>
          </a:p>
        </p:txBody>
      </p:sp>
      <p:cxnSp>
        <p:nvCxnSpPr>
          <p:cNvPr id="8" name="Connector: Elbow 7">
            <a:extLst>
              <a:ext uri="{FF2B5EF4-FFF2-40B4-BE49-F238E27FC236}">
                <a16:creationId xmlns:a16="http://schemas.microsoft.com/office/drawing/2014/main" id="{94C3ADD8-4702-4DD1-85A8-25B048D8D3C0}"/>
              </a:ext>
            </a:extLst>
          </p:cNvPr>
          <p:cNvCxnSpPr>
            <a:cxnSpLocks/>
          </p:cNvCxnSpPr>
          <p:nvPr/>
        </p:nvCxnSpPr>
        <p:spPr>
          <a:xfrm flipV="1">
            <a:off x="1771188" y="5587485"/>
            <a:ext cx="1695450" cy="247649"/>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6444DD-7488-49B0-A961-1817FBE543EF}"/>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Campaign Begins Monday, October 8, 2018</a:t>
            </a:r>
          </a:p>
        </p:txBody>
      </p:sp>
    </p:spTree>
    <p:extLst>
      <p:ext uri="{BB962C8B-B14F-4D97-AF65-F5344CB8AC3E}">
        <p14:creationId xmlns:p14="http://schemas.microsoft.com/office/powerpoint/2010/main" val="3511627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3109-6072-4F62-9458-988C6FC8D253}"/>
              </a:ext>
            </a:extLst>
          </p:cNvPr>
          <p:cNvSpPr>
            <a:spLocks noGrp="1"/>
          </p:cNvSpPr>
          <p:nvPr>
            <p:ph type="title"/>
          </p:nvPr>
        </p:nvSpPr>
        <p:spPr/>
        <p:txBody>
          <a:bodyPr/>
          <a:lstStyle/>
          <a:p>
            <a:r>
              <a:rPr lang="en-US" dirty="0"/>
              <a:t>Video Campaign Content</a:t>
            </a:r>
          </a:p>
        </p:txBody>
      </p:sp>
      <p:sp>
        <p:nvSpPr>
          <p:cNvPr id="3" name="Content Placeholder 2">
            <a:extLst>
              <a:ext uri="{FF2B5EF4-FFF2-40B4-BE49-F238E27FC236}">
                <a16:creationId xmlns:a16="http://schemas.microsoft.com/office/drawing/2014/main" id="{5E7AA811-F85B-464C-9CB8-EF6495F0DF28}"/>
              </a:ext>
            </a:extLst>
          </p:cNvPr>
          <p:cNvSpPr>
            <a:spLocks noGrp="1"/>
          </p:cNvSpPr>
          <p:nvPr>
            <p:ph sz="half" idx="1"/>
          </p:nvPr>
        </p:nvSpPr>
        <p:spPr/>
        <p:txBody>
          <a:bodyPr>
            <a:normAutofit fontScale="47500" lnSpcReduction="20000"/>
          </a:bodyPr>
          <a:lstStyle/>
          <a:p>
            <a:pPr marL="0" indent="0">
              <a:buNone/>
            </a:pPr>
            <a:r>
              <a:rPr lang="en-US" sz="5100" b="1" dirty="0"/>
              <a:t>Video 1: Slow Down</a:t>
            </a:r>
          </a:p>
          <a:p>
            <a:r>
              <a:rPr lang="en-US" sz="3400" b="1" dirty="0"/>
              <a:t>Text: </a:t>
            </a:r>
            <a:r>
              <a:rPr lang="en-US" sz="3400" dirty="0"/>
              <a:t>In this busy, fast-paced 24/7 world of deadlines and stress, a day off. A Sabbath rest. Sound appealing? It is! </a:t>
            </a:r>
            <a:br>
              <a:rPr lang="en-US" sz="3400" dirty="0"/>
            </a:br>
            <a:br>
              <a:rPr lang="en-US" sz="3400" dirty="0"/>
            </a:br>
            <a:r>
              <a:rPr lang="en-US" sz="3400" dirty="0"/>
              <a:t>Find answers to commonly asked questions, plus request a FREE book on the Biblical Sabbath!</a:t>
            </a:r>
          </a:p>
          <a:p>
            <a:r>
              <a:rPr lang="en-US" sz="3400" b="1" dirty="0"/>
              <a:t>Website URL: </a:t>
            </a:r>
            <a:r>
              <a:rPr lang="en-US" sz="3400" dirty="0"/>
              <a:t>SabbathQuestions.com</a:t>
            </a:r>
          </a:p>
          <a:p>
            <a:pPr lvl="0"/>
            <a:r>
              <a:rPr lang="en-US" sz="3400" b="1" dirty="0"/>
              <a:t>Headline: </a:t>
            </a:r>
            <a:r>
              <a:rPr lang="en-US" sz="3400" dirty="0"/>
              <a:t>A Day of Rest? Yes, Please!</a:t>
            </a:r>
          </a:p>
          <a:p>
            <a:r>
              <a:rPr lang="en-US" sz="3400" b="1" dirty="0"/>
              <a:t>CTA: </a:t>
            </a:r>
            <a:r>
              <a:rPr lang="en-US" sz="3400" dirty="0"/>
              <a:t>Learn More</a:t>
            </a:r>
          </a:p>
          <a:p>
            <a:r>
              <a:rPr lang="en-US" sz="3400" b="1" dirty="0"/>
              <a:t>No Overlay</a:t>
            </a:r>
          </a:p>
          <a:p>
            <a:r>
              <a:rPr lang="en-US" sz="3400" b="1" dirty="0"/>
              <a:t>Display Link: </a:t>
            </a:r>
            <a:r>
              <a:rPr lang="en-US" sz="3400" dirty="0"/>
              <a:t>SabbathQuestions.org</a:t>
            </a:r>
          </a:p>
          <a:p>
            <a:r>
              <a:rPr lang="en-US" sz="3400" b="1" dirty="0"/>
              <a:t>News Feed Link Description: </a:t>
            </a:r>
            <a:r>
              <a:rPr lang="en-US" sz="3400" dirty="0"/>
              <a:t>In this busy, fast-paced 24/7 world of deadlines and stress, a day off. A Sabbath rest. Sound appealing? It is!</a:t>
            </a:r>
          </a:p>
        </p:txBody>
      </p:sp>
      <p:sp>
        <p:nvSpPr>
          <p:cNvPr id="6" name="Content Placeholder 5">
            <a:extLst>
              <a:ext uri="{FF2B5EF4-FFF2-40B4-BE49-F238E27FC236}">
                <a16:creationId xmlns:a16="http://schemas.microsoft.com/office/drawing/2014/main" id="{758E0C62-BBD8-4BA1-BC65-6E22C445CEEE}"/>
              </a:ext>
            </a:extLst>
          </p:cNvPr>
          <p:cNvSpPr>
            <a:spLocks noGrp="1"/>
          </p:cNvSpPr>
          <p:nvPr>
            <p:ph sz="half" idx="2"/>
          </p:nvPr>
        </p:nvSpPr>
        <p:spPr/>
        <p:txBody>
          <a:bodyPr>
            <a:normAutofit fontScale="47500" lnSpcReduction="20000"/>
          </a:bodyPr>
          <a:lstStyle/>
          <a:p>
            <a:pPr marL="0" indent="0">
              <a:buNone/>
            </a:pPr>
            <a:r>
              <a:rPr lang="en-US" sz="5100" b="1" dirty="0"/>
              <a:t>Video 2: Remember</a:t>
            </a:r>
          </a:p>
          <a:p>
            <a:r>
              <a:rPr lang="en-US" sz="2900" b="1" dirty="0"/>
              <a:t>Text</a:t>
            </a:r>
            <a:r>
              <a:rPr lang="en-US" sz="2900" dirty="0"/>
              <a:t>: Remember the Sabbath day to keep it holy. What does that mean for our lives today? </a:t>
            </a:r>
            <a:br>
              <a:rPr lang="en-US" sz="2900" dirty="0"/>
            </a:br>
            <a:br>
              <a:rPr lang="en-US" sz="2900" dirty="0"/>
            </a:br>
            <a:r>
              <a:rPr lang="en-US" sz="2900" dirty="0"/>
              <a:t>Explore the concept of the Biblical Sabbath, find answers to commonly asked questions, and request a FREE book on the Biblical Sabbath!</a:t>
            </a:r>
          </a:p>
          <a:p>
            <a:r>
              <a:rPr lang="en-US" sz="2900" b="1" dirty="0"/>
              <a:t>Website URL: </a:t>
            </a:r>
            <a:r>
              <a:rPr lang="en-US" sz="2900" dirty="0"/>
              <a:t>SabbathQuestions.com</a:t>
            </a:r>
          </a:p>
          <a:p>
            <a:r>
              <a:rPr lang="en-US" sz="2900" b="1" dirty="0"/>
              <a:t>Headline: </a:t>
            </a:r>
            <a:r>
              <a:rPr lang="en-US" sz="2900" dirty="0"/>
              <a:t>Discover the life-changing gift of the Biblical Sabbath!</a:t>
            </a:r>
          </a:p>
          <a:p>
            <a:r>
              <a:rPr lang="en-US" sz="2900" b="1" dirty="0"/>
              <a:t>CTA: </a:t>
            </a:r>
            <a:r>
              <a:rPr lang="en-US" sz="2900" dirty="0"/>
              <a:t>Learn More</a:t>
            </a:r>
          </a:p>
          <a:p>
            <a:r>
              <a:rPr lang="en-US" sz="2900" b="1" dirty="0"/>
              <a:t>No Overlay</a:t>
            </a:r>
          </a:p>
          <a:p>
            <a:r>
              <a:rPr lang="en-US" sz="2900" b="1" dirty="0"/>
              <a:t>Display Link: </a:t>
            </a:r>
            <a:r>
              <a:rPr lang="en-US" sz="2900" dirty="0"/>
              <a:t>SabbathQuestions.org</a:t>
            </a:r>
          </a:p>
          <a:p>
            <a:r>
              <a:rPr lang="en-US" sz="2900" b="1" dirty="0"/>
              <a:t>News Feed Link Description: </a:t>
            </a:r>
            <a:r>
              <a:rPr lang="en-US" sz="2900" dirty="0"/>
              <a:t>Remember the Sabbath day to keep it holy. What does that mean for our lives today?</a:t>
            </a:r>
          </a:p>
        </p:txBody>
      </p:sp>
      <p:sp>
        <p:nvSpPr>
          <p:cNvPr id="4" name="TextBox 3">
            <a:extLst>
              <a:ext uri="{FF2B5EF4-FFF2-40B4-BE49-F238E27FC236}">
                <a16:creationId xmlns:a16="http://schemas.microsoft.com/office/drawing/2014/main" id="{70233C97-FF1A-4910-9273-90790364F78A}"/>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sp>
        <p:nvSpPr>
          <p:cNvPr id="5" name="TextBox 4">
            <a:extLst>
              <a:ext uri="{FF2B5EF4-FFF2-40B4-BE49-F238E27FC236}">
                <a16:creationId xmlns:a16="http://schemas.microsoft.com/office/drawing/2014/main" id="{994EDF92-5A05-43F4-AA75-EB6DFC71E387}"/>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October 1, 2018</a:t>
            </a:r>
          </a:p>
        </p:txBody>
      </p:sp>
    </p:spTree>
    <p:extLst>
      <p:ext uri="{BB962C8B-B14F-4D97-AF65-F5344CB8AC3E}">
        <p14:creationId xmlns:p14="http://schemas.microsoft.com/office/powerpoint/2010/main" val="142023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3109-6072-4F62-9458-988C6FC8D253}"/>
              </a:ext>
            </a:extLst>
          </p:cNvPr>
          <p:cNvSpPr>
            <a:spLocks noGrp="1"/>
          </p:cNvSpPr>
          <p:nvPr>
            <p:ph type="title"/>
          </p:nvPr>
        </p:nvSpPr>
        <p:spPr/>
        <p:txBody>
          <a:bodyPr/>
          <a:lstStyle/>
          <a:p>
            <a:r>
              <a:rPr lang="en-US" dirty="0"/>
              <a:t>Video Campaign Content</a:t>
            </a:r>
          </a:p>
        </p:txBody>
      </p:sp>
      <p:graphicFrame>
        <p:nvGraphicFramePr>
          <p:cNvPr id="7" name="Content Placeholder 6">
            <a:extLst>
              <a:ext uri="{FF2B5EF4-FFF2-40B4-BE49-F238E27FC236}">
                <a16:creationId xmlns:a16="http://schemas.microsoft.com/office/drawing/2014/main" id="{1C9CF9B1-4EA4-43B7-A7C2-D9E25B2B20E7}"/>
              </a:ext>
            </a:extLst>
          </p:cNvPr>
          <p:cNvGraphicFramePr>
            <a:graphicFrameLocks noGrp="1"/>
          </p:cNvGraphicFramePr>
          <p:nvPr>
            <p:ph sz="half" idx="1"/>
            <p:extLst>
              <p:ext uri="{D42A27DB-BD31-4B8C-83A1-F6EECF244321}">
                <p14:modId xmlns:p14="http://schemas.microsoft.com/office/powerpoint/2010/main" val="3689043545"/>
              </p:ext>
            </p:extLst>
          </p:nvPr>
        </p:nvGraphicFramePr>
        <p:xfrm>
          <a:off x="838199" y="1825625"/>
          <a:ext cx="426920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a:extLst>
              <a:ext uri="{FF2B5EF4-FFF2-40B4-BE49-F238E27FC236}">
                <a16:creationId xmlns:a16="http://schemas.microsoft.com/office/drawing/2014/main" id="{AD9C7689-BEFF-4D7F-A1F5-1FDF72AF733E}"/>
              </a:ext>
            </a:extLst>
          </p:cNvPr>
          <p:cNvGraphicFramePr>
            <a:graphicFrameLocks noGrp="1"/>
          </p:cNvGraphicFramePr>
          <p:nvPr>
            <p:ph sz="half" idx="2"/>
            <p:extLst>
              <p:ext uri="{D42A27DB-BD31-4B8C-83A1-F6EECF244321}">
                <p14:modId xmlns:p14="http://schemas.microsoft.com/office/powerpoint/2010/main" val="933935018"/>
              </p:ext>
            </p:extLst>
          </p:nvPr>
        </p:nvGraphicFramePr>
        <p:xfrm>
          <a:off x="5787190" y="1825625"/>
          <a:ext cx="4385188"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a:extLst>
              <a:ext uri="{FF2B5EF4-FFF2-40B4-BE49-F238E27FC236}">
                <a16:creationId xmlns:a16="http://schemas.microsoft.com/office/drawing/2014/main" id="{70233C97-FF1A-4910-9273-90790364F78A}"/>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sp>
        <p:nvSpPr>
          <p:cNvPr id="5" name="TextBox 4">
            <a:extLst>
              <a:ext uri="{FF2B5EF4-FFF2-40B4-BE49-F238E27FC236}">
                <a16:creationId xmlns:a16="http://schemas.microsoft.com/office/drawing/2014/main" id="{994EDF92-5A05-43F4-AA75-EB6DFC71E387}"/>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October 1, 2018</a:t>
            </a:r>
          </a:p>
        </p:txBody>
      </p:sp>
    </p:spTree>
    <p:extLst>
      <p:ext uri="{BB962C8B-B14F-4D97-AF65-F5344CB8AC3E}">
        <p14:creationId xmlns:p14="http://schemas.microsoft.com/office/powerpoint/2010/main" val="1973247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16F1-154C-4285-A30D-1C2E07793691}"/>
              </a:ext>
            </a:extLst>
          </p:cNvPr>
          <p:cNvSpPr>
            <a:spLocks noGrp="1"/>
          </p:cNvSpPr>
          <p:nvPr>
            <p:ph type="title"/>
          </p:nvPr>
        </p:nvSpPr>
        <p:spPr/>
        <p:txBody>
          <a:bodyPr/>
          <a:lstStyle/>
          <a:p>
            <a:r>
              <a:rPr lang="en-US" dirty="0"/>
              <a:t>Ad Set Details</a:t>
            </a:r>
          </a:p>
        </p:txBody>
      </p:sp>
      <p:graphicFrame>
        <p:nvGraphicFramePr>
          <p:cNvPr id="5" name="Content Placeholder 4">
            <a:extLst>
              <a:ext uri="{FF2B5EF4-FFF2-40B4-BE49-F238E27FC236}">
                <a16:creationId xmlns:a16="http://schemas.microsoft.com/office/drawing/2014/main" id="{47F20355-40CF-43A9-AE54-C88057770B2B}"/>
              </a:ext>
            </a:extLst>
          </p:cNvPr>
          <p:cNvGraphicFramePr>
            <a:graphicFrameLocks noGrp="1"/>
          </p:cNvGraphicFramePr>
          <p:nvPr>
            <p:ph idx="1"/>
            <p:extLst>
              <p:ext uri="{D42A27DB-BD31-4B8C-83A1-F6EECF244321}">
                <p14:modId xmlns:p14="http://schemas.microsoft.com/office/powerpoint/2010/main" val="1311440557"/>
              </p:ext>
            </p:extLst>
          </p:nvPr>
        </p:nvGraphicFramePr>
        <p:xfrm>
          <a:off x="1096541" y="1533645"/>
          <a:ext cx="8618959" cy="365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4">
            <a:extLst>
              <a:ext uri="{FF2B5EF4-FFF2-40B4-BE49-F238E27FC236}">
                <a16:creationId xmlns:a16="http://schemas.microsoft.com/office/drawing/2014/main" id="{32B8628D-5B58-45DE-BB80-574A5CAF304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1490" y="5294199"/>
            <a:ext cx="9640887" cy="1109889"/>
          </a:xfrm>
          <a:prstGeom prst="rect">
            <a:avLst/>
          </a:prstGeom>
        </p:spPr>
      </p:pic>
      <p:sp>
        <p:nvSpPr>
          <p:cNvPr id="6" name="TextBox 5">
            <a:extLst>
              <a:ext uri="{FF2B5EF4-FFF2-40B4-BE49-F238E27FC236}">
                <a16:creationId xmlns:a16="http://schemas.microsoft.com/office/drawing/2014/main" id="{805399D7-33F5-4A33-B791-7D8FDC46AC13}"/>
              </a:ext>
            </a:extLst>
          </p:cNvPr>
          <p:cNvSpPr txBox="1"/>
          <p:nvPr/>
        </p:nvSpPr>
        <p:spPr>
          <a:xfrm>
            <a:off x="6540500" y="723900"/>
            <a:ext cx="3784600" cy="369332"/>
          </a:xfrm>
          <a:prstGeom prst="rect">
            <a:avLst/>
          </a:prstGeom>
          <a:noFill/>
        </p:spPr>
        <p:txBody>
          <a:bodyPr wrap="square" rtlCol="0">
            <a:spAutoFit/>
          </a:bodyPr>
          <a:lstStyle/>
          <a:p>
            <a:r>
              <a:rPr lang="en-US" b="1" dirty="0"/>
              <a:t>Objectives &amp; Results</a:t>
            </a:r>
            <a:endParaRPr lang="en-US" dirty="0"/>
          </a:p>
        </p:txBody>
      </p:sp>
      <p:cxnSp>
        <p:nvCxnSpPr>
          <p:cNvPr id="7" name="Connector: Elbow 6">
            <a:extLst>
              <a:ext uri="{FF2B5EF4-FFF2-40B4-BE49-F238E27FC236}">
                <a16:creationId xmlns:a16="http://schemas.microsoft.com/office/drawing/2014/main" id="{81EDCCD9-1E1E-4F9C-B82A-68980F938D16}"/>
              </a:ext>
            </a:extLst>
          </p:cNvPr>
          <p:cNvCxnSpPr>
            <a:cxnSpLocks/>
          </p:cNvCxnSpPr>
          <p:nvPr/>
        </p:nvCxnSpPr>
        <p:spPr>
          <a:xfrm flipV="1">
            <a:off x="4781550" y="925394"/>
            <a:ext cx="1758950" cy="24935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71861AD-00AB-4875-A7F0-86ABCBFCDF39}"/>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sp>
        <p:nvSpPr>
          <p:cNvPr id="9" name="TextBox 8">
            <a:extLst>
              <a:ext uri="{FF2B5EF4-FFF2-40B4-BE49-F238E27FC236}">
                <a16:creationId xmlns:a16="http://schemas.microsoft.com/office/drawing/2014/main" id="{E1CC77FD-8446-4FE5-94D3-D21CB23FB902}"/>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Updated Monday, October 22, 2018</a:t>
            </a:r>
          </a:p>
        </p:txBody>
      </p:sp>
    </p:spTree>
    <p:extLst>
      <p:ext uri="{BB962C8B-B14F-4D97-AF65-F5344CB8AC3E}">
        <p14:creationId xmlns:p14="http://schemas.microsoft.com/office/powerpoint/2010/main" val="295731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3F7C-5528-4E82-9170-179855AE237E}"/>
              </a:ext>
            </a:extLst>
          </p:cNvPr>
          <p:cNvSpPr>
            <a:spLocks noGrp="1"/>
          </p:cNvSpPr>
          <p:nvPr>
            <p:ph type="title"/>
          </p:nvPr>
        </p:nvSpPr>
        <p:spPr>
          <a:xfrm>
            <a:off x="531391" y="534075"/>
            <a:ext cx="9640986" cy="1156613"/>
          </a:xfrm>
        </p:spPr>
        <p:txBody>
          <a:bodyPr/>
          <a:lstStyle/>
          <a:p>
            <a:r>
              <a:rPr lang="en-US" dirty="0"/>
              <a:t>Executive Summary</a:t>
            </a:r>
          </a:p>
        </p:txBody>
      </p:sp>
      <p:graphicFrame>
        <p:nvGraphicFramePr>
          <p:cNvPr id="4" name="Content Placeholder 3">
            <a:extLst>
              <a:ext uri="{FF2B5EF4-FFF2-40B4-BE49-F238E27FC236}">
                <a16:creationId xmlns:a16="http://schemas.microsoft.com/office/drawing/2014/main" id="{8E468E10-3849-4022-95E6-0CE485DBB443}"/>
              </a:ext>
            </a:extLst>
          </p:cNvPr>
          <p:cNvGraphicFramePr>
            <a:graphicFrameLocks noGrp="1"/>
          </p:cNvGraphicFramePr>
          <p:nvPr>
            <p:ph idx="1"/>
            <p:extLst>
              <p:ext uri="{D42A27DB-BD31-4B8C-83A1-F6EECF244321}">
                <p14:modId xmlns:p14="http://schemas.microsoft.com/office/powerpoint/2010/main" val="1681748038"/>
              </p:ext>
            </p:extLst>
          </p:nvPr>
        </p:nvGraphicFramePr>
        <p:xfrm>
          <a:off x="531391" y="1825625"/>
          <a:ext cx="964098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86B6496-D85D-4D4C-8DA8-54746451A18E}"/>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Summary Updated December 19, 2018</a:t>
            </a:r>
          </a:p>
        </p:txBody>
      </p:sp>
      <p:sp>
        <p:nvSpPr>
          <p:cNvPr id="6" name="TextBox 5">
            <a:extLst>
              <a:ext uri="{FF2B5EF4-FFF2-40B4-BE49-F238E27FC236}">
                <a16:creationId xmlns:a16="http://schemas.microsoft.com/office/drawing/2014/main" id="{475C1BC0-6937-4194-8385-45198319B639}"/>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Tree>
    <p:extLst>
      <p:ext uri="{BB962C8B-B14F-4D97-AF65-F5344CB8AC3E}">
        <p14:creationId xmlns:p14="http://schemas.microsoft.com/office/powerpoint/2010/main" val="2040904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C92A-7FA8-40CC-807E-AA3689233D2F}"/>
              </a:ext>
            </a:extLst>
          </p:cNvPr>
          <p:cNvSpPr>
            <a:spLocks noGrp="1"/>
          </p:cNvSpPr>
          <p:nvPr>
            <p:ph type="title"/>
          </p:nvPr>
        </p:nvSpPr>
        <p:spPr/>
        <p:txBody>
          <a:bodyPr/>
          <a:lstStyle/>
          <a:p>
            <a:r>
              <a:rPr lang="en-US" dirty="0"/>
              <a:t>Video Campaign Results</a:t>
            </a:r>
          </a:p>
        </p:txBody>
      </p:sp>
      <p:sp>
        <p:nvSpPr>
          <p:cNvPr id="9" name="TextBox 8">
            <a:extLst>
              <a:ext uri="{FF2B5EF4-FFF2-40B4-BE49-F238E27FC236}">
                <a16:creationId xmlns:a16="http://schemas.microsoft.com/office/drawing/2014/main" id="{450C9EBB-CEAD-4A35-8C7A-05874DFD4F8C}"/>
              </a:ext>
            </a:extLst>
          </p:cNvPr>
          <p:cNvSpPr txBox="1"/>
          <p:nvPr/>
        </p:nvSpPr>
        <p:spPr>
          <a:xfrm>
            <a:off x="1123950" y="6176963"/>
            <a:ext cx="8966200" cy="276999"/>
          </a:xfrm>
          <a:prstGeom prst="rect">
            <a:avLst/>
          </a:prstGeom>
          <a:noFill/>
        </p:spPr>
        <p:txBody>
          <a:bodyPr wrap="square" rtlCol="0">
            <a:spAutoFit/>
          </a:bodyPr>
          <a:lstStyle/>
          <a:p>
            <a:pPr algn="ctr"/>
            <a:r>
              <a:rPr lang="en-US" sz="1200" b="1" dirty="0"/>
              <a:t>Reach</a:t>
            </a:r>
            <a:r>
              <a:rPr lang="en-US" sz="1200" dirty="0"/>
              <a:t> = Number of people who saw ad. </a:t>
            </a:r>
            <a:r>
              <a:rPr lang="en-US" sz="1200" b="1" dirty="0"/>
              <a:t>Impressions</a:t>
            </a:r>
            <a:r>
              <a:rPr lang="en-US" sz="1200" dirty="0"/>
              <a:t> = Number of times ad seen on screen.</a:t>
            </a:r>
          </a:p>
        </p:txBody>
      </p:sp>
      <p:sp>
        <p:nvSpPr>
          <p:cNvPr id="10" name="TextBox 9">
            <a:extLst>
              <a:ext uri="{FF2B5EF4-FFF2-40B4-BE49-F238E27FC236}">
                <a16:creationId xmlns:a16="http://schemas.microsoft.com/office/drawing/2014/main" id="{FCCEC745-CD61-4403-A41D-404DFF5B45AF}"/>
              </a:ext>
            </a:extLst>
          </p:cNvPr>
          <p:cNvSpPr txBox="1"/>
          <p:nvPr/>
        </p:nvSpPr>
        <p:spPr>
          <a:xfrm>
            <a:off x="484675" y="1340304"/>
            <a:ext cx="6858000" cy="369332"/>
          </a:xfrm>
          <a:prstGeom prst="rect">
            <a:avLst/>
          </a:prstGeom>
          <a:noFill/>
        </p:spPr>
        <p:txBody>
          <a:bodyPr wrap="square" rtlCol="0">
            <a:spAutoFit/>
          </a:bodyPr>
          <a:lstStyle/>
          <a:p>
            <a:pPr algn="ctr"/>
            <a:r>
              <a:rPr lang="en-US" b="1" i="1" dirty="0"/>
              <a:t>Both video ads performed well!</a:t>
            </a:r>
          </a:p>
        </p:txBody>
      </p:sp>
      <p:graphicFrame>
        <p:nvGraphicFramePr>
          <p:cNvPr id="15" name="Content Placeholder 14">
            <a:extLst>
              <a:ext uri="{FF2B5EF4-FFF2-40B4-BE49-F238E27FC236}">
                <a16:creationId xmlns:a16="http://schemas.microsoft.com/office/drawing/2014/main" id="{267DF23B-AC48-47B7-A67F-CB75947801BE}"/>
              </a:ext>
            </a:extLst>
          </p:cNvPr>
          <p:cNvGraphicFramePr>
            <a:graphicFrameLocks noGrp="1"/>
          </p:cNvGraphicFramePr>
          <p:nvPr>
            <p:ph idx="1"/>
            <p:extLst>
              <p:ext uri="{D42A27DB-BD31-4B8C-83A1-F6EECF244321}">
                <p14:modId xmlns:p14="http://schemas.microsoft.com/office/powerpoint/2010/main" val="2501573604"/>
              </p:ext>
            </p:extLst>
          </p:nvPr>
        </p:nvGraphicFramePr>
        <p:xfrm>
          <a:off x="531391" y="1825625"/>
          <a:ext cx="964098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BC6E77E8-F82F-4933-834F-19091C7CC539}"/>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sp>
        <p:nvSpPr>
          <p:cNvPr id="17" name="TextBox 16">
            <a:extLst>
              <a:ext uri="{FF2B5EF4-FFF2-40B4-BE49-F238E27FC236}">
                <a16:creationId xmlns:a16="http://schemas.microsoft.com/office/drawing/2014/main" id="{ECC37686-7C78-4C82-B094-E4F2E484425F}"/>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October 22, 2018</a:t>
            </a:r>
          </a:p>
        </p:txBody>
      </p:sp>
      <p:cxnSp>
        <p:nvCxnSpPr>
          <p:cNvPr id="8" name="Connector: Elbow 7">
            <a:extLst>
              <a:ext uri="{FF2B5EF4-FFF2-40B4-BE49-F238E27FC236}">
                <a16:creationId xmlns:a16="http://schemas.microsoft.com/office/drawing/2014/main" id="{6D560FA3-9E66-449A-BC0A-81D9E2AFB986}"/>
              </a:ext>
            </a:extLst>
          </p:cNvPr>
          <p:cNvCxnSpPr>
            <a:cxnSpLocks/>
          </p:cNvCxnSpPr>
          <p:nvPr/>
        </p:nvCxnSpPr>
        <p:spPr>
          <a:xfrm flipV="1">
            <a:off x="525056" y="1513920"/>
            <a:ext cx="1758950" cy="24935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064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44B3A1-9160-4FE4-BA1A-7AF5EC9C301F}"/>
              </a:ext>
            </a:extLst>
          </p:cNvPr>
          <p:cNvSpPr>
            <a:spLocks noGrp="1"/>
          </p:cNvSpPr>
          <p:nvPr>
            <p:ph type="title"/>
          </p:nvPr>
        </p:nvSpPr>
        <p:spPr/>
        <p:txBody>
          <a:bodyPr/>
          <a:lstStyle/>
          <a:p>
            <a:r>
              <a:rPr lang="en-US" dirty="0"/>
              <a:t>Video Demographics</a:t>
            </a:r>
          </a:p>
        </p:txBody>
      </p:sp>
      <p:pic>
        <p:nvPicPr>
          <p:cNvPr id="8" name="Content Placeholder 7">
            <a:extLst>
              <a:ext uri="{FF2B5EF4-FFF2-40B4-BE49-F238E27FC236}">
                <a16:creationId xmlns:a16="http://schemas.microsoft.com/office/drawing/2014/main" id="{919070E6-DD73-489D-B90B-C73633C618CF}"/>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043113" y="1571528"/>
            <a:ext cx="5862637" cy="2151907"/>
          </a:xfrm>
        </p:spPr>
      </p:pic>
      <p:pic>
        <p:nvPicPr>
          <p:cNvPr id="9" name="Content Placeholder 7">
            <a:extLst>
              <a:ext uri="{FF2B5EF4-FFF2-40B4-BE49-F238E27FC236}">
                <a16:creationId xmlns:a16="http://schemas.microsoft.com/office/drawing/2014/main" id="{52493815-C7FC-4190-80B6-0B9755EA02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36341" y="3952311"/>
            <a:ext cx="5871118" cy="2137339"/>
          </a:xfrm>
          <a:prstGeom prst="rect">
            <a:avLst/>
          </a:prstGeom>
        </p:spPr>
      </p:pic>
      <p:sp>
        <p:nvSpPr>
          <p:cNvPr id="10" name="TextBox 9">
            <a:extLst>
              <a:ext uri="{FF2B5EF4-FFF2-40B4-BE49-F238E27FC236}">
                <a16:creationId xmlns:a16="http://schemas.microsoft.com/office/drawing/2014/main" id="{54F182AF-EC2E-4E19-8171-648038CF5D47}"/>
              </a:ext>
            </a:extLst>
          </p:cNvPr>
          <p:cNvSpPr txBox="1"/>
          <p:nvPr/>
        </p:nvSpPr>
        <p:spPr>
          <a:xfrm>
            <a:off x="576052" y="1447800"/>
            <a:ext cx="1422400" cy="369332"/>
          </a:xfrm>
          <a:prstGeom prst="rect">
            <a:avLst/>
          </a:prstGeom>
          <a:noFill/>
        </p:spPr>
        <p:txBody>
          <a:bodyPr wrap="square" rtlCol="0">
            <a:spAutoFit/>
          </a:bodyPr>
          <a:lstStyle/>
          <a:p>
            <a:r>
              <a:rPr lang="en-US" b="1" i="1" dirty="0"/>
              <a:t>Slow Down</a:t>
            </a:r>
          </a:p>
        </p:txBody>
      </p:sp>
      <p:sp>
        <p:nvSpPr>
          <p:cNvPr id="11" name="TextBox 10">
            <a:extLst>
              <a:ext uri="{FF2B5EF4-FFF2-40B4-BE49-F238E27FC236}">
                <a16:creationId xmlns:a16="http://schemas.microsoft.com/office/drawing/2014/main" id="{C88CA874-FBF5-452A-BFC4-06554539880F}"/>
              </a:ext>
            </a:extLst>
          </p:cNvPr>
          <p:cNvSpPr txBox="1"/>
          <p:nvPr/>
        </p:nvSpPr>
        <p:spPr>
          <a:xfrm>
            <a:off x="576052" y="3854450"/>
            <a:ext cx="1422400" cy="369332"/>
          </a:xfrm>
          <a:prstGeom prst="rect">
            <a:avLst/>
          </a:prstGeom>
          <a:noFill/>
        </p:spPr>
        <p:txBody>
          <a:bodyPr wrap="square" rtlCol="0">
            <a:spAutoFit/>
          </a:bodyPr>
          <a:lstStyle/>
          <a:p>
            <a:r>
              <a:rPr lang="en-US" b="1" i="1" dirty="0"/>
              <a:t>Remember</a:t>
            </a:r>
          </a:p>
        </p:txBody>
      </p:sp>
      <p:sp>
        <p:nvSpPr>
          <p:cNvPr id="12" name="Oval 11">
            <a:extLst>
              <a:ext uri="{FF2B5EF4-FFF2-40B4-BE49-F238E27FC236}">
                <a16:creationId xmlns:a16="http://schemas.microsoft.com/office/drawing/2014/main" id="{48C217F3-812C-455C-9466-67771B262DC0}"/>
              </a:ext>
            </a:extLst>
          </p:cNvPr>
          <p:cNvSpPr/>
          <p:nvPr/>
        </p:nvSpPr>
        <p:spPr>
          <a:xfrm>
            <a:off x="7126321" y="2161115"/>
            <a:ext cx="824090" cy="82409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A9EE32B-E6CF-4DF7-8B7C-AFE6E7BB2AE8}"/>
              </a:ext>
            </a:extLst>
          </p:cNvPr>
          <p:cNvSpPr/>
          <p:nvPr/>
        </p:nvSpPr>
        <p:spPr>
          <a:xfrm>
            <a:off x="1998452" y="4497915"/>
            <a:ext cx="824090" cy="82409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2595337-9BA6-4EC3-B2F8-F93DCB4D8E81}"/>
              </a:ext>
            </a:extLst>
          </p:cNvPr>
          <p:cNvSpPr txBox="1"/>
          <p:nvPr/>
        </p:nvSpPr>
        <p:spPr>
          <a:xfrm>
            <a:off x="8238963" y="2338874"/>
            <a:ext cx="1600200" cy="646331"/>
          </a:xfrm>
          <a:prstGeom prst="rect">
            <a:avLst/>
          </a:prstGeom>
          <a:noFill/>
        </p:spPr>
        <p:txBody>
          <a:bodyPr wrap="square" rtlCol="0">
            <a:spAutoFit/>
          </a:bodyPr>
          <a:lstStyle/>
          <a:p>
            <a:r>
              <a:rPr lang="en-US" i="1" dirty="0">
                <a:solidFill>
                  <a:schemeClr val="accent2"/>
                </a:solidFill>
              </a:rPr>
              <a:t>Higher appeal to men</a:t>
            </a:r>
          </a:p>
        </p:txBody>
      </p:sp>
      <p:sp>
        <p:nvSpPr>
          <p:cNvPr id="15" name="TextBox 14">
            <a:extLst>
              <a:ext uri="{FF2B5EF4-FFF2-40B4-BE49-F238E27FC236}">
                <a16:creationId xmlns:a16="http://schemas.microsoft.com/office/drawing/2014/main" id="{C7921CF7-2CC7-4E0E-BEB0-65C50CF3BA8C}"/>
              </a:ext>
            </a:extLst>
          </p:cNvPr>
          <p:cNvSpPr txBox="1"/>
          <p:nvPr/>
        </p:nvSpPr>
        <p:spPr>
          <a:xfrm>
            <a:off x="531391" y="5272972"/>
            <a:ext cx="1600200" cy="646331"/>
          </a:xfrm>
          <a:prstGeom prst="rect">
            <a:avLst/>
          </a:prstGeom>
          <a:noFill/>
        </p:spPr>
        <p:txBody>
          <a:bodyPr wrap="square" rtlCol="0">
            <a:spAutoFit/>
          </a:bodyPr>
          <a:lstStyle/>
          <a:p>
            <a:r>
              <a:rPr lang="en-US" i="1" dirty="0">
                <a:solidFill>
                  <a:schemeClr val="accent2"/>
                </a:solidFill>
              </a:rPr>
              <a:t>Higher appeal to women</a:t>
            </a:r>
          </a:p>
        </p:txBody>
      </p:sp>
      <p:cxnSp>
        <p:nvCxnSpPr>
          <p:cNvPr id="17" name="Straight Arrow Connector 16">
            <a:extLst>
              <a:ext uri="{FF2B5EF4-FFF2-40B4-BE49-F238E27FC236}">
                <a16:creationId xmlns:a16="http://schemas.microsoft.com/office/drawing/2014/main" id="{B33CE11E-EC04-461A-9AA4-E13C00D76D3C}"/>
              </a:ext>
            </a:extLst>
          </p:cNvPr>
          <p:cNvCxnSpPr>
            <a:cxnSpLocks/>
          </p:cNvCxnSpPr>
          <p:nvPr/>
        </p:nvCxnSpPr>
        <p:spPr>
          <a:xfrm flipH="1">
            <a:off x="2021027" y="3013783"/>
            <a:ext cx="6772" cy="151311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7F4D5E6-0C29-416A-8228-E45032498C89}"/>
              </a:ext>
            </a:extLst>
          </p:cNvPr>
          <p:cNvCxnSpPr>
            <a:cxnSpLocks/>
          </p:cNvCxnSpPr>
          <p:nvPr/>
        </p:nvCxnSpPr>
        <p:spPr>
          <a:xfrm flipV="1">
            <a:off x="7905750" y="2993581"/>
            <a:ext cx="0" cy="167947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3433E7F-31A9-488A-BBFB-9E257F5375EA}"/>
              </a:ext>
            </a:extLst>
          </p:cNvPr>
          <p:cNvSpPr/>
          <p:nvPr/>
        </p:nvSpPr>
        <p:spPr>
          <a:xfrm>
            <a:off x="4559855" y="3013783"/>
            <a:ext cx="824090" cy="82409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63CB585-6732-4D6A-BF8B-364872A5E078}"/>
              </a:ext>
            </a:extLst>
          </p:cNvPr>
          <p:cNvSpPr/>
          <p:nvPr/>
        </p:nvSpPr>
        <p:spPr>
          <a:xfrm>
            <a:off x="4588430" y="5401383"/>
            <a:ext cx="824090" cy="82409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4634CADB-4D53-4E02-B008-57B09F42689D}"/>
              </a:ext>
            </a:extLst>
          </p:cNvPr>
          <p:cNvCxnSpPr>
            <a:cxnSpLocks/>
          </p:cNvCxnSpPr>
          <p:nvPr/>
        </p:nvCxnSpPr>
        <p:spPr>
          <a:xfrm flipV="1">
            <a:off x="5412520" y="5813428"/>
            <a:ext cx="2826443" cy="635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B1B159F-3FEB-4133-AFA8-DE2D9F3FFEAA}"/>
              </a:ext>
            </a:extLst>
          </p:cNvPr>
          <p:cNvSpPr txBox="1"/>
          <p:nvPr/>
        </p:nvSpPr>
        <p:spPr>
          <a:xfrm>
            <a:off x="8354828" y="5596137"/>
            <a:ext cx="1932172" cy="646331"/>
          </a:xfrm>
          <a:prstGeom prst="rect">
            <a:avLst/>
          </a:prstGeom>
          <a:noFill/>
        </p:spPr>
        <p:txBody>
          <a:bodyPr wrap="square" rtlCol="0">
            <a:spAutoFit/>
          </a:bodyPr>
          <a:lstStyle/>
          <a:p>
            <a:r>
              <a:rPr lang="en-US" i="1" dirty="0">
                <a:solidFill>
                  <a:schemeClr val="accent2"/>
                </a:solidFill>
              </a:rPr>
              <a:t>Higher appeal to older audiences</a:t>
            </a:r>
          </a:p>
        </p:txBody>
      </p:sp>
      <p:cxnSp>
        <p:nvCxnSpPr>
          <p:cNvPr id="28" name="Straight Arrow Connector 27">
            <a:extLst>
              <a:ext uri="{FF2B5EF4-FFF2-40B4-BE49-F238E27FC236}">
                <a16:creationId xmlns:a16="http://schemas.microsoft.com/office/drawing/2014/main" id="{A9226937-7531-4EBF-B014-4EED9E640C30}"/>
              </a:ext>
            </a:extLst>
          </p:cNvPr>
          <p:cNvCxnSpPr>
            <a:cxnSpLocks/>
          </p:cNvCxnSpPr>
          <p:nvPr/>
        </p:nvCxnSpPr>
        <p:spPr>
          <a:xfrm>
            <a:off x="5360092" y="3622583"/>
            <a:ext cx="1389958" cy="95731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106DEB5-8046-45AF-8AF8-1FB1277063BB}"/>
              </a:ext>
            </a:extLst>
          </p:cNvPr>
          <p:cNvSpPr txBox="1"/>
          <p:nvPr/>
        </p:nvSpPr>
        <p:spPr>
          <a:xfrm>
            <a:off x="7410300" y="795563"/>
            <a:ext cx="3041800" cy="338554"/>
          </a:xfrm>
          <a:prstGeom prst="rect">
            <a:avLst/>
          </a:prstGeom>
          <a:noFill/>
        </p:spPr>
        <p:txBody>
          <a:bodyPr wrap="square" rtlCol="0">
            <a:spAutoFit/>
          </a:bodyPr>
          <a:lstStyle/>
          <a:p>
            <a:pPr algn="ctr"/>
            <a:r>
              <a:rPr lang="en-US" sz="1600" b="1" dirty="0"/>
              <a:t>Both video ads performed well!</a:t>
            </a:r>
          </a:p>
        </p:txBody>
      </p:sp>
      <p:cxnSp>
        <p:nvCxnSpPr>
          <p:cNvPr id="32" name="Connector: Elbow 31">
            <a:extLst>
              <a:ext uri="{FF2B5EF4-FFF2-40B4-BE49-F238E27FC236}">
                <a16:creationId xmlns:a16="http://schemas.microsoft.com/office/drawing/2014/main" id="{6724638A-491E-4A19-8E78-FA2ADD88E817}"/>
              </a:ext>
            </a:extLst>
          </p:cNvPr>
          <p:cNvCxnSpPr>
            <a:cxnSpLocks/>
          </p:cNvCxnSpPr>
          <p:nvPr/>
        </p:nvCxnSpPr>
        <p:spPr>
          <a:xfrm flipV="1">
            <a:off x="6414416" y="964840"/>
            <a:ext cx="1123950" cy="247650"/>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CD082AD-BEF2-4D79-9F3C-06C09FBDB0DF}"/>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sp>
        <p:nvSpPr>
          <p:cNvPr id="34" name="TextBox 33">
            <a:extLst>
              <a:ext uri="{FF2B5EF4-FFF2-40B4-BE49-F238E27FC236}">
                <a16:creationId xmlns:a16="http://schemas.microsoft.com/office/drawing/2014/main" id="{891420D4-7C1B-4BE0-930B-63F9520D853A}"/>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October 22, 2018</a:t>
            </a:r>
          </a:p>
        </p:txBody>
      </p:sp>
    </p:spTree>
    <p:extLst>
      <p:ext uri="{BB962C8B-B14F-4D97-AF65-F5344CB8AC3E}">
        <p14:creationId xmlns:p14="http://schemas.microsoft.com/office/powerpoint/2010/main" val="3670871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9F57-105A-4EDE-B19A-BDC4F4E83DBB}"/>
              </a:ext>
            </a:extLst>
          </p:cNvPr>
          <p:cNvSpPr>
            <a:spLocks noGrp="1"/>
          </p:cNvSpPr>
          <p:nvPr>
            <p:ph type="title"/>
          </p:nvPr>
        </p:nvSpPr>
        <p:spPr/>
        <p:txBody>
          <a:bodyPr/>
          <a:lstStyle/>
          <a:p>
            <a:r>
              <a:rPr lang="en-US" dirty="0"/>
              <a:t>Website Overview Report, v. 2</a:t>
            </a:r>
          </a:p>
        </p:txBody>
      </p:sp>
      <p:pic>
        <p:nvPicPr>
          <p:cNvPr id="5" name="Content Placeholder 4">
            <a:extLst>
              <a:ext uri="{FF2B5EF4-FFF2-40B4-BE49-F238E27FC236}">
                <a16:creationId xmlns:a16="http://schemas.microsoft.com/office/drawing/2014/main" id="{BCA4F43A-36E0-449F-AB3C-64FBCB4364B8}"/>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31391" y="1871611"/>
            <a:ext cx="9640887" cy="2036865"/>
          </a:xfrm>
        </p:spPr>
      </p:pic>
      <p:sp>
        <p:nvSpPr>
          <p:cNvPr id="6" name="TextBox 5">
            <a:extLst>
              <a:ext uri="{FF2B5EF4-FFF2-40B4-BE49-F238E27FC236}">
                <a16:creationId xmlns:a16="http://schemas.microsoft.com/office/drawing/2014/main" id="{5FEF911B-93BB-44C6-90E4-8872C3E7D8AE}"/>
              </a:ext>
            </a:extLst>
          </p:cNvPr>
          <p:cNvSpPr txBox="1"/>
          <p:nvPr/>
        </p:nvSpPr>
        <p:spPr>
          <a:xfrm>
            <a:off x="2293144" y="3090724"/>
            <a:ext cx="996950" cy="523220"/>
          </a:xfrm>
          <a:prstGeom prst="rect">
            <a:avLst/>
          </a:prstGeom>
          <a:noFill/>
        </p:spPr>
        <p:txBody>
          <a:bodyPr wrap="square" rtlCol="0">
            <a:spAutoFit/>
          </a:bodyPr>
          <a:lstStyle/>
          <a:p>
            <a:pPr algn="ctr"/>
            <a:r>
              <a:rPr lang="en-US" sz="1400" b="1" dirty="0">
                <a:solidFill>
                  <a:schemeClr val="accent1">
                    <a:lumMod val="50000"/>
                  </a:schemeClr>
                </a:solidFill>
              </a:rPr>
              <a:t>No Ads Running</a:t>
            </a:r>
          </a:p>
        </p:txBody>
      </p:sp>
      <p:sp>
        <p:nvSpPr>
          <p:cNvPr id="7" name="TextBox 6">
            <a:extLst>
              <a:ext uri="{FF2B5EF4-FFF2-40B4-BE49-F238E27FC236}">
                <a16:creationId xmlns:a16="http://schemas.microsoft.com/office/drawing/2014/main" id="{061774EB-F5C9-40D4-89ED-1D364C01920B}"/>
              </a:ext>
            </a:extLst>
          </p:cNvPr>
          <p:cNvSpPr txBox="1"/>
          <p:nvPr/>
        </p:nvSpPr>
        <p:spPr>
          <a:xfrm>
            <a:off x="638969" y="3090724"/>
            <a:ext cx="1390650" cy="523220"/>
          </a:xfrm>
          <a:prstGeom prst="rect">
            <a:avLst/>
          </a:prstGeom>
          <a:noFill/>
        </p:spPr>
        <p:txBody>
          <a:bodyPr wrap="square" rtlCol="0">
            <a:spAutoFit/>
          </a:bodyPr>
          <a:lstStyle/>
          <a:p>
            <a:pPr algn="ctr"/>
            <a:r>
              <a:rPr lang="en-US" sz="1400" b="1" dirty="0">
                <a:solidFill>
                  <a:schemeClr val="accent1">
                    <a:lumMod val="50000"/>
                  </a:schemeClr>
                </a:solidFill>
              </a:rPr>
              <a:t>Image Testing Week 2</a:t>
            </a:r>
          </a:p>
        </p:txBody>
      </p:sp>
      <p:sp>
        <p:nvSpPr>
          <p:cNvPr id="8" name="TextBox 7">
            <a:extLst>
              <a:ext uri="{FF2B5EF4-FFF2-40B4-BE49-F238E27FC236}">
                <a16:creationId xmlns:a16="http://schemas.microsoft.com/office/drawing/2014/main" id="{567C3877-27AA-4434-9807-7F2609B6D961}"/>
              </a:ext>
            </a:extLst>
          </p:cNvPr>
          <p:cNvSpPr txBox="1"/>
          <p:nvPr/>
        </p:nvSpPr>
        <p:spPr>
          <a:xfrm>
            <a:off x="1531144" y="2220466"/>
            <a:ext cx="996950" cy="523220"/>
          </a:xfrm>
          <a:prstGeom prst="rect">
            <a:avLst/>
          </a:prstGeom>
          <a:noFill/>
        </p:spPr>
        <p:txBody>
          <a:bodyPr wrap="square" rtlCol="0">
            <a:spAutoFit/>
          </a:bodyPr>
          <a:lstStyle/>
          <a:p>
            <a:pPr algn="ctr"/>
            <a:r>
              <a:rPr lang="en-US" sz="1400" b="1" dirty="0">
                <a:solidFill>
                  <a:schemeClr val="accent1">
                    <a:lumMod val="50000"/>
                  </a:schemeClr>
                </a:solidFill>
              </a:rPr>
              <a:t>Pixel Installed</a:t>
            </a:r>
          </a:p>
        </p:txBody>
      </p:sp>
      <p:sp>
        <p:nvSpPr>
          <p:cNvPr id="9" name="TextBox 8">
            <a:extLst>
              <a:ext uri="{FF2B5EF4-FFF2-40B4-BE49-F238E27FC236}">
                <a16:creationId xmlns:a16="http://schemas.microsoft.com/office/drawing/2014/main" id="{161C4CFD-70FE-4D3C-9E64-DFAB77630763}"/>
              </a:ext>
            </a:extLst>
          </p:cNvPr>
          <p:cNvSpPr txBox="1"/>
          <p:nvPr/>
        </p:nvSpPr>
        <p:spPr>
          <a:xfrm>
            <a:off x="1454944" y="2743686"/>
            <a:ext cx="1149350" cy="307777"/>
          </a:xfrm>
          <a:prstGeom prst="rect">
            <a:avLst/>
          </a:prstGeom>
          <a:noFill/>
        </p:spPr>
        <p:txBody>
          <a:bodyPr wrap="square" rtlCol="0">
            <a:spAutoFit/>
          </a:bodyPr>
          <a:lstStyle/>
          <a:p>
            <a:pPr algn="ctr"/>
            <a:r>
              <a:rPr lang="en-US" sz="1400" b="1" dirty="0">
                <a:solidFill>
                  <a:schemeClr val="accent1">
                    <a:lumMod val="50000"/>
                  </a:schemeClr>
                </a:solidFill>
              </a:rPr>
              <a:t>TV Paused</a:t>
            </a:r>
          </a:p>
        </p:txBody>
      </p:sp>
      <p:sp>
        <p:nvSpPr>
          <p:cNvPr id="10" name="TextBox 9">
            <a:extLst>
              <a:ext uri="{FF2B5EF4-FFF2-40B4-BE49-F238E27FC236}">
                <a16:creationId xmlns:a16="http://schemas.microsoft.com/office/drawing/2014/main" id="{3D27E86C-78D4-41AB-B961-B0BDDD43985E}"/>
              </a:ext>
            </a:extLst>
          </p:cNvPr>
          <p:cNvSpPr txBox="1"/>
          <p:nvPr/>
        </p:nvSpPr>
        <p:spPr>
          <a:xfrm>
            <a:off x="3975286" y="3090724"/>
            <a:ext cx="996950" cy="523220"/>
          </a:xfrm>
          <a:prstGeom prst="rect">
            <a:avLst/>
          </a:prstGeom>
          <a:noFill/>
        </p:spPr>
        <p:txBody>
          <a:bodyPr wrap="square" rtlCol="0">
            <a:spAutoFit/>
          </a:bodyPr>
          <a:lstStyle/>
          <a:p>
            <a:pPr algn="ctr"/>
            <a:r>
              <a:rPr lang="en-US" sz="1400" b="1" dirty="0">
                <a:solidFill>
                  <a:schemeClr val="accent1">
                    <a:lumMod val="50000"/>
                  </a:schemeClr>
                </a:solidFill>
              </a:rPr>
              <a:t>Message Testing</a:t>
            </a:r>
          </a:p>
        </p:txBody>
      </p:sp>
      <p:sp>
        <p:nvSpPr>
          <p:cNvPr id="11" name="TextBox 10">
            <a:extLst>
              <a:ext uri="{FF2B5EF4-FFF2-40B4-BE49-F238E27FC236}">
                <a16:creationId xmlns:a16="http://schemas.microsoft.com/office/drawing/2014/main" id="{EE32F94B-4E27-408A-9E57-293A0C28A4FD}"/>
              </a:ext>
            </a:extLst>
          </p:cNvPr>
          <p:cNvSpPr txBox="1"/>
          <p:nvPr/>
        </p:nvSpPr>
        <p:spPr>
          <a:xfrm>
            <a:off x="6232711" y="3090724"/>
            <a:ext cx="1952439" cy="307777"/>
          </a:xfrm>
          <a:prstGeom prst="rect">
            <a:avLst/>
          </a:prstGeom>
          <a:noFill/>
        </p:spPr>
        <p:txBody>
          <a:bodyPr wrap="square" rtlCol="0">
            <a:spAutoFit/>
          </a:bodyPr>
          <a:lstStyle/>
          <a:p>
            <a:pPr algn="ctr"/>
            <a:r>
              <a:rPr lang="en-US" sz="1400" b="1" dirty="0">
                <a:solidFill>
                  <a:schemeClr val="accent1">
                    <a:lumMod val="50000"/>
                  </a:schemeClr>
                </a:solidFill>
              </a:rPr>
              <a:t>Video Ad Blitz</a:t>
            </a:r>
          </a:p>
        </p:txBody>
      </p:sp>
      <p:sp>
        <p:nvSpPr>
          <p:cNvPr id="12" name="TextBox 11">
            <a:extLst>
              <a:ext uri="{FF2B5EF4-FFF2-40B4-BE49-F238E27FC236}">
                <a16:creationId xmlns:a16="http://schemas.microsoft.com/office/drawing/2014/main" id="{ED4BDD07-EC16-40FD-B2BA-2544985AECBB}"/>
              </a:ext>
            </a:extLst>
          </p:cNvPr>
          <p:cNvSpPr txBox="1"/>
          <p:nvPr/>
        </p:nvSpPr>
        <p:spPr>
          <a:xfrm>
            <a:off x="9175328" y="2659837"/>
            <a:ext cx="996950" cy="954107"/>
          </a:xfrm>
          <a:prstGeom prst="rect">
            <a:avLst/>
          </a:prstGeom>
          <a:noFill/>
        </p:spPr>
        <p:txBody>
          <a:bodyPr wrap="square" rtlCol="0">
            <a:spAutoFit/>
          </a:bodyPr>
          <a:lstStyle/>
          <a:p>
            <a:pPr algn="ctr"/>
            <a:r>
              <a:rPr lang="en-US" sz="1400" b="1" dirty="0">
                <a:solidFill>
                  <a:schemeClr val="accent1">
                    <a:lumMod val="50000"/>
                  </a:schemeClr>
                </a:solidFill>
              </a:rPr>
              <a:t>Active Social Campaigns Conclude</a:t>
            </a:r>
          </a:p>
        </p:txBody>
      </p:sp>
      <p:pic>
        <p:nvPicPr>
          <p:cNvPr id="16" name="Picture 15">
            <a:extLst>
              <a:ext uri="{FF2B5EF4-FFF2-40B4-BE49-F238E27FC236}">
                <a16:creationId xmlns:a16="http://schemas.microsoft.com/office/drawing/2014/main" id="{0FAEC8B0-BDD6-4D28-B7DC-1CE0C343A8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1391" y="4295706"/>
            <a:ext cx="9652716" cy="1851094"/>
          </a:xfrm>
          <a:prstGeom prst="rect">
            <a:avLst/>
          </a:prstGeom>
        </p:spPr>
      </p:pic>
      <p:sp>
        <p:nvSpPr>
          <p:cNvPr id="17" name="Oval 16">
            <a:extLst>
              <a:ext uri="{FF2B5EF4-FFF2-40B4-BE49-F238E27FC236}">
                <a16:creationId xmlns:a16="http://schemas.microsoft.com/office/drawing/2014/main" id="{800D2D5A-3892-446D-8FDC-6F93A1CF720C}"/>
              </a:ext>
            </a:extLst>
          </p:cNvPr>
          <p:cNvSpPr/>
          <p:nvPr/>
        </p:nvSpPr>
        <p:spPr>
          <a:xfrm>
            <a:off x="463550" y="4241800"/>
            <a:ext cx="622300" cy="6223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AC36BAC-BA66-4CE1-A38A-355F2B9E2270}"/>
              </a:ext>
            </a:extLst>
          </p:cNvPr>
          <p:cNvSpPr/>
          <p:nvPr/>
        </p:nvSpPr>
        <p:spPr>
          <a:xfrm>
            <a:off x="2895600" y="4272738"/>
            <a:ext cx="622300" cy="6223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DDE162F-98AF-4041-9A17-BE2179B5C5B5}"/>
              </a:ext>
            </a:extLst>
          </p:cNvPr>
          <p:cNvSpPr/>
          <p:nvPr/>
        </p:nvSpPr>
        <p:spPr>
          <a:xfrm>
            <a:off x="4406900" y="5487810"/>
            <a:ext cx="824090" cy="82409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BDD1B7D-3601-44AC-B0DE-2A44FBDDD2B9}"/>
              </a:ext>
            </a:extLst>
          </p:cNvPr>
          <p:cNvSpPr/>
          <p:nvPr/>
        </p:nvSpPr>
        <p:spPr>
          <a:xfrm>
            <a:off x="9348188" y="5432972"/>
            <a:ext cx="824090" cy="82409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9CE4D90-7AB4-49E0-AD5C-7CBEBCD6B1BA}"/>
              </a:ext>
            </a:extLst>
          </p:cNvPr>
          <p:cNvSpPr txBox="1"/>
          <p:nvPr/>
        </p:nvSpPr>
        <p:spPr>
          <a:xfrm>
            <a:off x="3092450" y="6094740"/>
            <a:ext cx="2044701" cy="261610"/>
          </a:xfrm>
          <a:prstGeom prst="rect">
            <a:avLst/>
          </a:prstGeom>
          <a:noFill/>
        </p:spPr>
        <p:txBody>
          <a:bodyPr wrap="square" rtlCol="0">
            <a:spAutoFit/>
          </a:bodyPr>
          <a:lstStyle/>
          <a:p>
            <a:r>
              <a:rPr lang="en-US" sz="1050" b="1" dirty="0">
                <a:solidFill>
                  <a:schemeClr val="accent2"/>
                </a:solidFill>
              </a:rPr>
              <a:t>Remained the Same %</a:t>
            </a:r>
          </a:p>
        </p:txBody>
      </p:sp>
      <p:sp>
        <p:nvSpPr>
          <p:cNvPr id="22" name="TextBox 21">
            <a:extLst>
              <a:ext uri="{FF2B5EF4-FFF2-40B4-BE49-F238E27FC236}">
                <a16:creationId xmlns:a16="http://schemas.microsoft.com/office/drawing/2014/main" id="{3F79192C-7997-42A7-AD77-683E209F2E72}"/>
              </a:ext>
            </a:extLst>
          </p:cNvPr>
          <p:cNvSpPr txBox="1"/>
          <p:nvPr/>
        </p:nvSpPr>
        <p:spPr>
          <a:xfrm>
            <a:off x="8300437" y="6094740"/>
            <a:ext cx="2044701" cy="261610"/>
          </a:xfrm>
          <a:prstGeom prst="rect">
            <a:avLst/>
          </a:prstGeom>
          <a:noFill/>
        </p:spPr>
        <p:txBody>
          <a:bodyPr wrap="square" rtlCol="0">
            <a:spAutoFit/>
          </a:bodyPr>
          <a:lstStyle/>
          <a:p>
            <a:r>
              <a:rPr lang="en-US" sz="1050" b="1" dirty="0">
                <a:solidFill>
                  <a:schemeClr val="accent2"/>
                </a:solidFill>
              </a:rPr>
              <a:t>Mobile Increased</a:t>
            </a:r>
          </a:p>
        </p:txBody>
      </p:sp>
      <p:sp>
        <p:nvSpPr>
          <p:cNvPr id="23" name="TextBox 22">
            <a:extLst>
              <a:ext uri="{FF2B5EF4-FFF2-40B4-BE49-F238E27FC236}">
                <a16:creationId xmlns:a16="http://schemas.microsoft.com/office/drawing/2014/main" id="{436D0DAC-208D-4391-87F8-ECEA133D44BF}"/>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24" name="TextBox 23">
            <a:extLst>
              <a:ext uri="{FF2B5EF4-FFF2-40B4-BE49-F238E27FC236}">
                <a16:creationId xmlns:a16="http://schemas.microsoft.com/office/drawing/2014/main" id="{26FF8AD5-84FB-4CDA-A869-C9C6ACB067AD}"/>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October 22, 2018</a:t>
            </a:r>
          </a:p>
        </p:txBody>
      </p:sp>
      <p:sp>
        <p:nvSpPr>
          <p:cNvPr id="25" name="TextBox 24">
            <a:extLst>
              <a:ext uri="{FF2B5EF4-FFF2-40B4-BE49-F238E27FC236}">
                <a16:creationId xmlns:a16="http://schemas.microsoft.com/office/drawing/2014/main" id="{4918955F-EF25-442A-B3C4-A79C53ECB220}"/>
              </a:ext>
            </a:extLst>
          </p:cNvPr>
          <p:cNvSpPr txBox="1"/>
          <p:nvPr/>
        </p:nvSpPr>
        <p:spPr>
          <a:xfrm>
            <a:off x="5908444" y="3398501"/>
            <a:ext cx="2600972" cy="307777"/>
          </a:xfrm>
          <a:prstGeom prst="rect">
            <a:avLst/>
          </a:prstGeom>
          <a:noFill/>
        </p:spPr>
        <p:txBody>
          <a:bodyPr wrap="square" rtlCol="0">
            <a:spAutoFit/>
          </a:bodyPr>
          <a:lstStyle/>
          <a:p>
            <a:pPr algn="ctr"/>
            <a:r>
              <a:rPr lang="en-US" sz="1400" b="1" dirty="0">
                <a:solidFill>
                  <a:schemeClr val="accent2"/>
                </a:solidFill>
              </a:rPr>
              <a:t>Unknown # of Book Requests</a:t>
            </a:r>
          </a:p>
        </p:txBody>
      </p:sp>
    </p:spTree>
    <p:extLst>
      <p:ext uri="{BB962C8B-B14F-4D97-AF65-F5344CB8AC3E}">
        <p14:creationId xmlns:p14="http://schemas.microsoft.com/office/powerpoint/2010/main" val="1892767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61C319-329C-4163-97C2-3E899433940C}"/>
              </a:ext>
            </a:extLst>
          </p:cNvPr>
          <p:cNvSpPr txBox="1"/>
          <p:nvPr/>
        </p:nvSpPr>
        <p:spPr>
          <a:xfrm>
            <a:off x="159250" y="60191"/>
            <a:ext cx="1618179" cy="3154710"/>
          </a:xfrm>
          <a:prstGeom prst="rect">
            <a:avLst/>
          </a:prstGeom>
          <a:noFill/>
        </p:spPr>
        <p:txBody>
          <a:bodyPr wrap="square" rtlCol="0">
            <a:spAutoFit/>
          </a:bodyPr>
          <a:lstStyle/>
          <a:p>
            <a:r>
              <a:rPr lang="en-US" sz="19900" b="1" dirty="0">
                <a:solidFill>
                  <a:schemeClr val="accent5">
                    <a:lumMod val="40000"/>
                    <a:lumOff val="60000"/>
                  </a:schemeClr>
                </a:solidFill>
              </a:rPr>
              <a:t>4</a:t>
            </a:r>
          </a:p>
        </p:txBody>
      </p:sp>
      <p:sp>
        <p:nvSpPr>
          <p:cNvPr id="2" name="Title 1">
            <a:extLst>
              <a:ext uri="{FF2B5EF4-FFF2-40B4-BE49-F238E27FC236}">
                <a16:creationId xmlns:a16="http://schemas.microsoft.com/office/drawing/2014/main" id="{5C40A1F7-AF45-436F-9B5E-E98D1FFCB9EC}"/>
              </a:ext>
            </a:extLst>
          </p:cNvPr>
          <p:cNvSpPr>
            <a:spLocks noGrp="1"/>
          </p:cNvSpPr>
          <p:nvPr>
            <p:ph type="title"/>
          </p:nvPr>
        </p:nvSpPr>
        <p:spPr/>
        <p:txBody>
          <a:bodyPr/>
          <a:lstStyle/>
          <a:p>
            <a:r>
              <a:rPr lang="en-US" dirty="0"/>
              <a:t>Retargeting Campaign 1.0</a:t>
            </a:r>
          </a:p>
        </p:txBody>
      </p:sp>
      <p:pic>
        <p:nvPicPr>
          <p:cNvPr id="13" name="Content Placeholder 12">
            <a:extLst>
              <a:ext uri="{FF2B5EF4-FFF2-40B4-BE49-F238E27FC236}">
                <a16:creationId xmlns:a16="http://schemas.microsoft.com/office/drawing/2014/main" id="{D6634A6F-3887-4A44-BC9A-63DABC51B338}"/>
              </a:ext>
            </a:extLst>
          </p:cNvPr>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838200" y="2486326"/>
            <a:ext cx="4268788" cy="2849643"/>
          </a:xfrm>
        </p:spPr>
      </p:pic>
      <p:pic>
        <p:nvPicPr>
          <p:cNvPr id="15" name="Content Placeholder 14">
            <a:extLst>
              <a:ext uri="{FF2B5EF4-FFF2-40B4-BE49-F238E27FC236}">
                <a16:creationId xmlns:a16="http://schemas.microsoft.com/office/drawing/2014/main" id="{83EB647B-C885-42A7-AAD1-9513DFEEEE95}"/>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5786438" y="2447116"/>
            <a:ext cx="4386262" cy="2928063"/>
          </a:xfrm>
        </p:spPr>
      </p:pic>
      <p:sp>
        <p:nvSpPr>
          <p:cNvPr id="5" name="TextBox 4">
            <a:extLst>
              <a:ext uri="{FF2B5EF4-FFF2-40B4-BE49-F238E27FC236}">
                <a16:creationId xmlns:a16="http://schemas.microsoft.com/office/drawing/2014/main" id="{2D553B36-21D8-4788-B134-D2C6F9650583}"/>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7" name="Rectangle 6">
            <a:extLst>
              <a:ext uri="{FF2B5EF4-FFF2-40B4-BE49-F238E27FC236}">
                <a16:creationId xmlns:a16="http://schemas.microsoft.com/office/drawing/2014/main" id="{23248627-1611-423F-B35B-2ACE28257E52}"/>
              </a:ext>
            </a:extLst>
          </p:cNvPr>
          <p:cNvSpPr/>
          <p:nvPr/>
        </p:nvSpPr>
        <p:spPr>
          <a:xfrm>
            <a:off x="349321" y="5429250"/>
            <a:ext cx="9909295" cy="923330"/>
          </a:xfrm>
          <a:prstGeom prst="rect">
            <a:avLst/>
          </a:prstGeom>
        </p:spPr>
        <p:txBody>
          <a:bodyPr wrap="square">
            <a:spAutoFit/>
          </a:bodyPr>
          <a:lstStyle/>
          <a:p>
            <a:pPr lvl="0" algn="ctr"/>
            <a:r>
              <a:rPr lang="en-US" b="1" dirty="0"/>
              <a:t>FOLLOW-UP RETARGETING </a:t>
            </a:r>
            <a:r>
              <a:rPr lang="en-US" b="1" dirty="0">
                <a:solidFill>
                  <a:schemeClr val="accent2"/>
                </a:solidFill>
              </a:rPr>
              <a:t>ENGAGEMENT</a:t>
            </a:r>
            <a:r>
              <a:rPr lang="en-US" b="1" dirty="0"/>
              <a:t> MESSAGE</a:t>
            </a:r>
          </a:p>
          <a:p>
            <a:pPr lvl="0" algn="ctr"/>
            <a:r>
              <a:rPr lang="en-US" b="1" dirty="0"/>
              <a:t>http://sabbathquestions.com/book-request/</a:t>
            </a:r>
          </a:p>
          <a:p>
            <a:pPr lvl="0" algn="ctr"/>
            <a:r>
              <a:rPr lang="en-US" dirty="0"/>
              <a:t>Request your FREE BOOK on Biblical Sabbath-keeping and discover a sacred retreat in a frantic world!</a:t>
            </a:r>
          </a:p>
        </p:txBody>
      </p:sp>
      <p:cxnSp>
        <p:nvCxnSpPr>
          <p:cNvPr id="8" name="Connector: Elbow 7">
            <a:extLst>
              <a:ext uri="{FF2B5EF4-FFF2-40B4-BE49-F238E27FC236}">
                <a16:creationId xmlns:a16="http://schemas.microsoft.com/office/drawing/2014/main" id="{94C3ADD8-4702-4DD1-85A8-25B048D8D3C0}"/>
              </a:ext>
            </a:extLst>
          </p:cNvPr>
          <p:cNvCxnSpPr>
            <a:cxnSpLocks/>
          </p:cNvCxnSpPr>
          <p:nvPr/>
        </p:nvCxnSpPr>
        <p:spPr>
          <a:xfrm flipV="1">
            <a:off x="1062849" y="5587485"/>
            <a:ext cx="1695450" cy="247649"/>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6444DD-7488-49B0-A961-1817FBE543EF}"/>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Campaign Began November 5, 2018</a:t>
            </a:r>
          </a:p>
        </p:txBody>
      </p:sp>
      <p:sp>
        <p:nvSpPr>
          <p:cNvPr id="10" name="TextBox 9">
            <a:extLst>
              <a:ext uri="{FF2B5EF4-FFF2-40B4-BE49-F238E27FC236}">
                <a16:creationId xmlns:a16="http://schemas.microsoft.com/office/drawing/2014/main" id="{52AC64BC-DB9F-43E4-AAA3-2CDCE5831A49}"/>
              </a:ext>
            </a:extLst>
          </p:cNvPr>
          <p:cNvSpPr txBox="1"/>
          <p:nvPr/>
        </p:nvSpPr>
        <p:spPr>
          <a:xfrm>
            <a:off x="7242398" y="1268214"/>
            <a:ext cx="3784600" cy="369332"/>
          </a:xfrm>
          <a:prstGeom prst="rect">
            <a:avLst/>
          </a:prstGeom>
          <a:noFill/>
        </p:spPr>
        <p:txBody>
          <a:bodyPr wrap="square" rtlCol="0">
            <a:spAutoFit/>
          </a:bodyPr>
          <a:lstStyle/>
          <a:p>
            <a:r>
              <a:rPr lang="en-US" b="1" dirty="0">
                <a:solidFill>
                  <a:schemeClr val="accent2"/>
                </a:solidFill>
              </a:rPr>
              <a:t>Engagement Focus</a:t>
            </a:r>
            <a:endParaRPr lang="en-US" dirty="0">
              <a:solidFill>
                <a:schemeClr val="accent2"/>
              </a:solidFill>
            </a:endParaRPr>
          </a:p>
        </p:txBody>
      </p:sp>
    </p:spTree>
    <p:extLst>
      <p:ext uri="{BB962C8B-B14F-4D97-AF65-F5344CB8AC3E}">
        <p14:creationId xmlns:p14="http://schemas.microsoft.com/office/powerpoint/2010/main" val="3355651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6704-270D-4176-BA67-5D0CF10048B5}"/>
              </a:ext>
            </a:extLst>
          </p:cNvPr>
          <p:cNvSpPr>
            <a:spLocks noGrp="1"/>
          </p:cNvSpPr>
          <p:nvPr>
            <p:ph type="title"/>
          </p:nvPr>
        </p:nvSpPr>
        <p:spPr/>
        <p:txBody>
          <a:bodyPr/>
          <a:lstStyle/>
          <a:p>
            <a:r>
              <a:rPr lang="en-US" dirty="0"/>
              <a:t>Retargeting Results</a:t>
            </a:r>
          </a:p>
        </p:txBody>
      </p:sp>
      <p:graphicFrame>
        <p:nvGraphicFramePr>
          <p:cNvPr id="7" name="Content Placeholder 6">
            <a:extLst>
              <a:ext uri="{FF2B5EF4-FFF2-40B4-BE49-F238E27FC236}">
                <a16:creationId xmlns:a16="http://schemas.microsoft.com/office/drawing/2014/main" id="{61E9054B-EAB1-4D68-B971-33026C1957C7}"/>
              </a:ext>
            </a:extLst>
          </p:cNvPr>
          <p:cNvGraphicFramePr>
            <a:graphicFrameLocks noGrp="1"/>
          </p:cNvGraphicFramePr>
          <p:nvPr>
            <p:ph sz="half" idx="1"/>
            <p:extLst>
              <p:ext uri="{D42A27DB-BD31-4B8C-83A1-F6EECF244321}">
                <p14:modId xmlns:p14="http://schemas.microsoft.com/office/powerpoint/2010/main" val="1517485759"/>
              </p:ext>
            </p:extLst>
          </p:nvPr>
        </p:nvGraphicFramePr>
        <p:xfrm>
          <a:off x="838199" y="1825625"/>
          <a:ext cx="426920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A1D8B6C0-12C2-4D78-B94D-157003C2D2A3}"/>
              </a:ext>
            </a:extLst>
          </p:cNvPr>
          <p:cNvGraphicFramePr>
            <a:graphicFrameLocks noGrp="1"/>
          </p:cNvGraphicFramePr>
          <p:nvPr>
            <p:ph sz="half" idx="2"/>
            <p:extLst>
              <p:ext uri="{D42A27DB-BD31-4B8C-83A1-F6EECF244321}">
                <p14:modId xmlns:p14="http://schemas.microsoft.com/office/powerpoint/2010/main" val="3932885703"/>
              </p:ext>
            </p:extLst>
          </p:nvPr>
        </p:nvGraphicFramePr>
        <p:xfrm>
          <a:off x="5787190" y="1825625"/>
          <a:ext cx="4385188"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a:extLst>
              <a:ext uri="{FF2B5EF4-FFF2-40B4-BE49-F238E27FC236}">
                <a16:creationId xmlns:a16="http://schemas.microsoft.com/office/drawing/2014/main" id="{B361DA58-AA1B-492B-93C6-C7BA31BB275C}"/>
              </a:ext>
            </a:extLst>
          </p:cNvPr>
          <p:cNvSpPr txBox="1"/>
          <p:nvPr/>
        </p:nvSpPr>
        <p:spPr>
          <a:xfrm>
            <a:off x="5400898" y="1204159"/>
            <a:ext cx="3784600" cy="369332"/>
          </a:xfrm>
          <a:prstGeom prst="rect">
            <a:avLst/>
          </a:prstGeom>
          <a:noFill/>
        </p:spPr>
        <p:txBody>
          <a:bodyPr wrap="square" rtlCol="0">
            <a:spAutoFit/>
          </a:bodyPr>
          <a:lstStyle/>
          <a:p>
            <a:r>
              <a:rPr lang="en-US" b="1" dirty="0">
                <a:solidFill>
                  <a:schemeClr val="accent2"/>
                </a:solidFill>
              </a:rPr>
              <a:t>Engagement Focus</a:t>
            </a:r>
            <a:endParaRPr lang="en-US" dirty="0">
              <a:solidFill>
                <a:schemeClr val="accent2"/>
              </a:solidFill>
            </a:endParaRPr>
          </a:p>
        </p:txBody>
      </p:sp>
      <p:sp>
        <p:nvSpPr>
          <p:cNvPr id="8" name="TextBox 7">
            <a:extLst>
              <a:ext uri="{FF2B5EF4-FFF2-40B4-BE49-F238E27FC236}">
                <a16:creationId xmlns:a16="http://schemas.microsoft.com/office/drawing/2014/main" id="{43C690A3-E514-4F3E-B5F4-DCCF2BD17029}"/>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November 12, 2018</a:t>
            </a:r>
          </a:p>
        </p:txBody>
      </p:sp>
      <p:sp>
        <p:nvSpPr>
          <p:cNvPr id="9" name="TextBox 8">
            <a:extLst>
              <a:ext uri="{FF2B5EF4-FFF2-40B4-BE49-F238E27FC236}">
                <a16:creationId xmlns:a16="http://schemas.microsoft.com/office/drawing/2014/main" id="{36DAF4A2-48B0-4A6A-AB73-FD58ADC4F811}"/>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Tree>
    <p:extLst>
      <p:ext uri="{BB962C8B-B14F-4D97-AF65-F5344CB8AC3E}">
        <p14:creationId xmlns:p14="http://schemas.microsoft.com/office/powerpoint/2010/main" val="2832740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6B4F40-4F22-4333-A6A4-49AC3C1988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1391" y="2827124"/>
            <a:ext cx="9701221" cy="3548171"/>
          </a:xfrm>
          <a:prstGeom prst="rect">
            <a:avLst/>
          </a:prstGeom>
        </p:spPr>
      </p:pic>
      <p:sp>
        <p:nvSpPr>
          <p:cNvPr id="2" name="Title 1">
            <a:extLst>
              <a:ext uri="{FF2B5EF4-FFF2-40B4-BE49-F238E27FC236}">
                <a16:creationId xmlns:a16="http://schemas.microsoft.com/office/drawing/2014/main" id="{98F52902-D343-4AF1-9BDC-206244238969}"/>
              </a:ext>
            </a:extLst>
          </p:cNvPr>
          <p:cNvSpPr>
            <a:spLocks noGrp="1"/>
          </p:cNvSpPr>
          <p:nvPr>
            <p:ph type="title"/>
          </p:nvPr>
        </p:nvSpPr>
        <p:spPr/>
        <p:txBody>
          <a:bodyPr/>
          <a:lstStyle/>
          <a:p>
            <a:r>
              <a:rPr lang="en-US" dirty="0"/>
              <a:t>Engagement Results</a:t>
            </a:r>
          </a:p>
        </p:txBody>
      </p:sp>
      <p:graphicFrame>
        <p:nvGraphicFramePr>
          <p:cNvPr id="8" name="Content Placeholder 7">
            <a:extLst>
              <a:ext uri="{FF2B5EF4-FFF2-40B4-BE49-F238E27FC236}">
                <a16:creationId xmlns:a16="http://schemas.microsoft.com/office/drawing/2014/main" id="{CFC08F61-9EDD-44ED-A239-85A366411A66}"/>
              </a:ext>
            </a:extLst>
          </p:cNvPr>
          <p:cNvGraphicFramePr>
            <a:graphicFrameLocks noGrp="1"/>
          </p:cNvGraphicFramePr>
          <p:nvPr>
            <p:ph sz="half" idx="1"/>
            <p:extLst>
              <p:ext uri="{D42A27DB-BD31-4B8C-83A1-F6EECF244321}">
                <p14:modId xmlns:p14="http://schemas.microsoft.com/office/powerpoint/2010/main" val="425159819"/>
              </p:ext>
            </p:extLst>
          </p:nvPr>
        </p:nvGraphicFramePr>
        <p:xfrm>
          <a:off x="5499099" y="1307538"/>
          <a:ext cx="1962151" cy="1592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1E9D1671-6257-48D4-8D44-C0D11B8B876F}"/>
              </a:ext>
            </a:extLst>
          </p:cNvPr>
          <p:cNvGraphicFramePr>
            <a:graphicFrameLocks noGrp="1"/>
          </p:cNvGraphicFramePr>
          <p:nvPr>
            <p:ph sz="half" idx="2"/>
            <p:extLst>
              <p:ext uri="{D42A27DB-BD31-4B8C-83A1-F6EECF244321}">
                <p14:modId xmlns:p14="http://schemas.microsoft.com/office/powerpoint/2010/main" val="1494336067"/>
              </p:ext>
            </p:extLst>
          </p:nvPr>
        </p:nvGraphicFramePr>
        <p:xfrm>
          <a:off x="7586244" y="1321790"/>
          <a:ext cx="2646368" cy="17643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Content Placeholder 7">
            <a:extLst>
              <a:ext uri="{FF2B5EF4-FFF2-40B4-BE49-F238E27FC236}">
                <a16:creationId xmlns:a16="http://schemas.microsoft.com/office/drawing/2014/main" id="{4C0B2FC0-2C39-4E0C-971D-45B68735F4CD}"/>
              </a:ext>
            </a:extLst>
          </p:cNvPr>
          <p:cNvGraphicFramePr>
            <a:graphicFrameLocks/>
          </p:cNvGraphicFramePr>
          <p:nvPr>
            <p:extLst>
              <p:ext uri="{D42A27DB-BD31-4B8C-83A1-F6EECF244321}">
                <p14:modId xmlns:p14="http://schemas.microsoft.com/office/powerpoint/2010/main" val="1871111881"/>
              </p:ext>
            </p:extLst>
          </p:nvPr>
        </p:nvGraphicFramePr>
        <p:xfrm>
          <a:off x="3467939" y="1523439"/>
          <a:ext cx="1906166" cy="114991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TextBox 9">
            <a:extLst>
              <a:ext uri="{FF2B5EF4-FFF2-40B4-BE49-F238E27FC236}">
                <a16:creationId xmlns:a16="http://schemas.microsoft.com/office/drawing/2014/main" id="{EB9CB93A-28F0-48B9-85AF-D751C644E87C}"/>
              </a:ext>
            </a:extLst>
          </p:cNvPr>
          <p:cNvSpPr txBox="1"/>
          <p:nvPr/>
        </p:nvSpPr>
        <p:spPr>
          <a:xfrm>
            <a:off x="1228948" y="1426253"/>
            <a:ext cx="3784600" cy="369332"/>
          </a:xfrm>
          <a:prstGeom prst="rect">
            <a:avLst/>
          </a:prstGeom>
          <a:noFill/>
        </p:spPr>
        <p:txBody>
          <a:bodyPr wrap="square" rtlCol="0">
            <a:spAutoFit/>
          </a:bodyPr>
          <a:lstStyle/>
          <a:p>
            <a:r>
              <a:rPr lang="en-US" b="1" dirty="0">
                <a:solidFill>
                  <a:schemeClr val="accent2"/>
                </a:solidFill>
              </a:rPr>
              <a:t>Engagement Focus</a:t>
            </a:r>
            <a:endParaRPr lang="en-US" dirty="0">
              <a:solidFill>
                <a:schemeClr val="accent2"/>
              </a:solidFill>
            </a:endParaRPr>
          </a:p>
        </p:txBody>
      </p:sp>
      <p:sp>
        <p:nvSpPr>
          <p:cNvPr id="11" name="TextBox 10">
            <a:extLst>
              <a:ext uri="{FF2B5EF4-FFF2-40B4-BE49-F238E27FC236}">
                <a16:creationId xmlns:a16="http://schemas.microsoft.com/office/drawing/2014/main" id="{531BA8EC-567C-4912-90CF-112CBC46E0D3}"/>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November 12, 2018</a:t>
            </a:r>
          </a:p>
        </p:txBody>
      </p:sp>
      <p:sp>
        <p:nvSpPr>
          <p:cNvPr id="12" name="TextBox 11">
            <a:extLst>
              <a:ext uri="{FF2B5EF4-FFF2-40B4-BE49-F238E27FC236}">
                <a16:creationId xmlns:a16="http://schemas.microsoft.com/office/drawing/2014/main" id="{B5BC4382-87C5-4A73-B76C-8C4A424B4253}"/>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Tree>
    <p:extLst>
      <p:ext uri="{BB962C8B-B14F-4D97-AF65-F5344CB8AC3E}">
        <p14:creationId xmlns:p14="http://schemas.microsoft.com/office/powerpoint/2010/main" val="3710486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61C319-329C-4163-97C2-3E899433940C}"/>
              </a:ext>
            </a:extLst>
          </p:cNvPr>
          <p:cNvSpPr txBox="1"/>
          <p:nvPr/>
        </p:nvSpPr>
        <p:spPr>
          <a:xfrm>
            <a:off x="159250" y="60191"/>
            <a:ext cx="1618179" cy="3154710"/>
          </a:xfrm>
          <a:prstGeom prst="rect">
            <a:avLst/>
          </a:prstGeom>
          <a:noFill/>
        </p:spPr>
        <p:txBody>
          <a:bodyPr wrap="square" rtlCol="0">
            <a:spAutoFit/>
          </a:bodyPr>
          <a:lstStyle/>
          <a:p>
            <a:r>
              <a:rPr lang="en-US" sz="19900" b="1" dirty="0">
                <a:solidFill>
                  <a:schemeClr val="accent5">
                    <a:lumMod val="40000"/>
                    <a:lumOff val="60000"/>
                  </a:schemeClr>
                </a:solidFill>
              </a:rPr>
              <a:t>4</a:t>
            </a:r>
          </a:p>
        </p:txBody>
      </p:sp>
      <p:sp>
        <p:nvSpPr>
          <p:cNvPr id="2" name="Title 1">
            <a:extLst>
              <a:ext uri="{FF2B5EF4-FFF2-40B4-BE49-F238E27FC236}">
                <a16:creationId xmlns:a16="http://schemas.microsoft.com/office/drawing/2014/main" id="{5C40A1F7-AF45-436F-9B5E-E98D1FFCB9EC}"/>
              </a:ext>
            </a:extLst>
          </p:cNvPr>
          <p:cNvSpPr>
            <a:spLocks noGrp="1"/>
          </p:cNvSpPr>
          <p:nvPr>
            <p:ph type="title"/>
          </p:nvPr>
        </p:nvSpPr>
        <p:spPr/>
        <p:txBody>
          <a:bodyPr/>
          <a:lstStyle/>
          <a:p>
            <a:r>
              <a:rPr lang="en-US" dirty="0"/>
              <a:t>Retargeting Campaign 2.0</a:t>
            </a:r>
          </a:p>
        </p:txBody>
      </p:sp>
      <p:pic>
        <p:nvPicPr>
          <p:cNvPr id="13" name="Content Placeholder 12">
            <a:extLst>
              <a:ext uri="{FF2B5EF4-FFF2-40B4-BE49-F238E27FC236}">
                <a16:creationId xmlns:a16="http://schemas.microsoft.com/office/drawing/2014/main" id="{D6634A6F-3887-4A44-BC9A-63DABC51B338}"/>
              </a:ext>
            </a:extLst>
          </p:cNvPr>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838200" y="2486326"/>
            <a:ext cx="4268788" cy="2849643"/>
          </a:xfrm>
        </p:spPr>
      </p:pic>
      <p:pic>
        <p:nvPicPr>
          <p:cNvPr id="15" name="Content Placeholder 14">
            <a:extLst>
              <a:ext uri="{FF2B5EF4-FFF2-40B4-BE49-F238E27FC236}">
                <a16:creationId xmlns:a16="http://schemas.microsoft.com/office/drawing/2014/main" id="{83EB647B-C885-42A7-AAD1-9513DFEEEE95}"/>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5786438" y="2447116"/>
            <a:ext cx="4386262" cy="2928063"/>
          </a:xfrm>
        </p:spPr>
      </p:pic>
      <p:sp>
        <p:nvSpPr>
          <p:cNvPr id="5" name="TextBox 4">
            <a:extLst>
              <a:ext uri="{FF2B5EF4-FFF2-40B4-BE49-F238E27FC236}">
                <a16:creationId xmlns:a16="http://schemas.microsoft.com/office/drawing/2014/main" id="{2D553B36-21D8-4788-B134-D2C6F9650583}"/>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7" name="Rectangle 6">
            <a:extLst>
              <a:ext uri="{FF2B5EF4-FFF2-40B4-BE49-F238E27FC236}">
                <a16:creationId xmlns:a16="http://schemas.microsoft.com/office/drawing/2014/main" id="{23248627-1611-423F-B35B-2ACE28257E52}"/>
              </a:ext>
            </a:extLst>
          </p:cNvPr>
          <p:cNvSpPr/>
          <p:nvPr/>
        </p:nvSpPr>
        <p:spPr>
          <a:xfrm>
            <a:off x="349321" y="5429250"/>
            <a:ext cx="9909295" cy="923330"/>
          </a:xfrm>
          <a:prstGeom prst="rect">
            <a:avLst/>
          </a:prstGeom>
        </p:spPr>
        <p:txBody>
          <a:bodyPr wrap="square">
            <a:spAutoFit/>
          </a:bodyPr>
          <a:lstStyle/>
          <a:p>
            <a:pPr lvl="0" algn="ctr"/>
            <a:r>
              <a:rPr lang="en-US" b="1" dirty="0"/>
              <a:t>FOLLOW-UP RETARGETING </a:t>
            </a:r>
            <a:r>
              <a:rPr lang="en-US" b="1" dirty="0">
                <a:solidFill>
                  <a:schemeClr val="accent2"/>
                </a:solidFill>
              </a:rPr>
              <a:t>TRAFFIC</a:t>
            </a:r>
            <a:r>
              <a:rPr lang="en-US" b="1" dirty="0"/>
              <a:t> MESSAGE</a:t>
            </a:r>
          </a:p>
          <a:p>
            <a:pPr lvl="0" algn="ctr"/>
            <a:r>
              <a:rPr lang="en-US" b="1" dirty="0"/>
              <a:t>http://sabbathquestions.com/book-request/</a:t>
            </a:r>
          </a:p>
          <a:p>
            <a:pPr lvl="0" algn="ctr"/>
            <a:r>
              <a:rPr lang="en-US" dirty="0"/>
              <a:t>Request your FREE BOOK on Biblical Sabbath-keeping and discover a sacred retreat in a frantic world!</a:t>
            </a:r>
          </a:p>
        </p:txBody>
      </p:sp>
      <p:cxnSp>
        <p:nvCxnSpPr>
          <p:cNvPr id="8" name="Connector: Elbow 7">
            <a:extLst>
              <a:ext uri="{FF2B5EF4-FFF2-40B4-BE49-F238E27FC236}">
                <a16:creationId xmlns:a16="http://schemas.microsoft.com/office/drawing/2014/main" id="{94C3ADD8-4702-4DD1-85A8-25B048D8D3C0}"/>
              </a:ext>
            </a:extLst>
          </p:cNvPr>
          <p:cNvCxnSpPr>
            <a:cxnSpLocks/>
          </p:cNvCxnSpPr>
          <p:nvPr/>
        </p:nvCxnSpPr>
        <p:spPr>
          <a:xfrm flipV="1">
            <a:off x="1326867" y="5609123"/>
            <a:ext cx="1695450" cy="247649"/>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6444DD-7488-49B0-A961-1817FBE543EF}"/>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Campaign Begins Monday, November 19, 2018</a:t>
            </a:r>
          </a:p>
        </p:txBody>
      </p:sp>
      <p:sp>
        <p:nvSpPr>
          <p:cNvPr id="10" name="TextBox 9">
            <a:extLst>
              <a:ext uri="{FF2B5EF4-FFF2-40B4-BE49-F238E27FC236}">
                <a16:creationId xmlns:a16="http://schemas.microsoft.com/office/drawing/2014/main" id="{D16F0EE3-99B4-478C-85F6-9262DE209D09}"/>
              </a:ext>
            </a:extLst>
          </p:cNvPr>
          <p:cNvSpPr txBox="1"/>
          <p:nvPr/>
        </p:nvSpPr>
        <p:spPr>
          <a:xfrm>
            <a:off x="7242398" y="1268214"/>
            <a:ext cx="3784600" cy="369332"/>
          </a:xfrm>
          <a:prstGeom prst="rect">
            <a:avLst/>
          </a:prstGeom>
          <a:noFill/>
        </p:spPr>
        <p:txBody>
          <a:bodyPr wrap="square" rtlCol="0">
            <a:spAutoFit/>
          </a:bodyPr>
          <a:lstStyle/>
          <a:p>
            <a:r>
              <a:rPr lang="en-US" b="1" dirty="0">
                <a:solidFill>
                  <a:schemeClr val="accent2"/>
                </a:solidFill>
              </a:rPr>
              <a:t>Traffic Focus</a:t>
            </a:r>
            <a:endParaRPr lang="en-US" dirty="0">
              <a:solidFill>
                <a:schemeClr val="accent2"/>
              </a:solidFill>
            </a:endParaRPr>
          </a:p>
        </p:txBody>
      </p:sp>
    </p:spTree>
    <p:extLst>
      <p:ext uri="{BB962C8B-B14F-4D97-AF65-F5344CB8AC3E}">
        <p14:creationId xmlns:p14="http://schemas.microsoft.com/office/powerpoint/2010/main" val="2748814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594F-A4F9-4ABD-8F2F-4DD5A80AD695}"/>
              </a:ext>
            </a:extLst>
          </p:cNvPr>
          <p:cNvSpPr>
            <a:spLocks noGrp="1"/>
          </p:cNvSpPr>
          <p:nvPr>
            <p:ph type="title"/>
          </p:nvPr>
        </p:nvSpPr>
        <p:spPr/>
        <p:txBody>
          <a:bodyPr/>
          <a:lstStyle/>
          <a:p>
            <a:r>
              <a:rPr lang="en-US" dirty="0"/>
              <a:t>Traffic Predictions</a:t>
            </a:r>
          </a:p>
        </p:txBody>
      </p:sp>
      <p:graphicFrame>
        <p:nvGraphicFramePr>
          <p:cNvPr id="6" name="Content Placeholder 5">
            <a:extLst>
              <a:ext uri="{FF2B5EF4-FFF2-40B4-BE49-F238E27FC236}">
                <a16:creationId xmlns:a16="http://schemas.microsoft.com/office/drawing/2014/main" id="{9372AA7F-06A2-4A7F-9FCE-FBEC289135E8}"/>
              </a:ext>
            </a:extLst>
          </p:cNvPr>
          <p:cNvGraphicFramePr>
            <a:graphicFrameLocks noGrp="1"/>
          </p:cNvGraphicFramePr>
          <p:nvPr>
            <p:ph sz="half" idx="1"/>
            <p:extLst>
              <p:ext uri="{D42A27DB-BD31-4B8C-83A1-F6EECF244321}">
                <p14:modId xmlns:p14="http://schemas.microsoft.com/office/powerpoint/2010/main" val="373672479"/>
              </p:ext>
            </p:extLst>
          </p:nvPr>
        </p:nvGraphicFramePr>
        <p:xfrm>
          <a:off x="819149" y="2444750"/>
          <a:ext cx="4269205" cy="187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3D41BBBC-B6F9-4180-887B-54010D683EF5}"/>
              </a:ext>
            </a:extLst>
          </p:cNvPr>
          <p:cNvGraphicFramePr>
            <a:graphicFrameLocks noGrp="1"/>
          </p:cNvGraphicFramePr>
          <p:nvPr>
            <p:ph sz="half" idx="2"/>
            <p:extLst>
              <p:ext uri="{D42A27DB-BD31-4B8C-83A1-F6EECF244321}">
                <p14:modId xmlns:p14="http://schemas.microsoft.com/office/powerpoint/2010/main" val="476727333"/>
              </p:ext>
            </p:extLst>
          </p:nvPr>
        </p:nvGraphicFramePr>
        <p:xfrm>
          <a:off x="5787190" y="1825625"/>
          <a:ext cx="4385188"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a:extLst>
              <a:ext uri="{FF2B5EF4-FFF2-40B4-BE49-F238E27FC236}">
                <a16:creationId xmlns:a16="http://schemas.microsoft.com/office/drawing/2014/main" id="{D6E347F9-1F76-41B5-9A3E-5367BF7CC2B4}"/>
              </a:ext>
            </a:extLst>
          </p:cNvPr>
          <p:cNvSpPr/>
          <p:nvPr/>
        </p:nvSpPr>
        <p:spPr>
          <a:xfrm>
            <a:off x="3726823" y="4236646"/>
            <a:ext cx="1309920" cy="1122756"/>
          </a:xfrm>
          <a:prstGeom prst="rect">
            <a:avLst/>
          </a:prstGeom>
          <a:blipFill>
            <a:blip r:embed="rId12" cstate="print">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ectangle 7">
            <a:extLst>
              <a:ext uri="{FF2B5EF4-FFF2-40B4-BE49-F238E27FC236}">
                <a16:creationId xmlns:a16="http://schemas.microsoft.com/office/drawing/2014/main" id="{E266777D-AE94-4E2C-A43C-862640104F14}"/>
              </a:ext>
            </a:extLst>
          </p:cNvPr>
          <p:cNvSpPr/>
          <p:nvPr/>
        </p:nvSpPr>
        <p:spPr>
          <a:xfrm>
            <a:off x="863599" y="4236646"/>
            <a:ext cx="1309920" cy="1122756"/>
          </a:xfrm>
          <a:prstGeom prst="rect">
            <a:avLst/>
          </a:prstGeom>
          <a:blipFill>
            <a:blip r:embed="rId13" cstate="print">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angle 8">
            <a:extLst>
              <a:ext uri="{FF2B5EF4-FFF2-40B4-BE49-F238E27FC236}">
                <a16:creationId xmlns:a16="http://schemas.microsoft.com/office/drawing/2014/main" id="{534A22E6-8869-434A-AA85-1D07CBFB5D4F}"/>
              </a:ext>
            </a:extLst>
          </p:cNvPr>
          <p:cNvSpPr/>
          <p:nvPr/>
        </p:nvSpPr>
        <p:spPr>
          <a:xfrm>
            <a:off x="2295211" y="4236646"/>
            <a:ext cx="1309920" cy="1122756"/>
          </a:xfrm>
          <a:prstGeom prst="rect">
            <a:avLst/>
          </a:prstGeom>
          <a:blipFill>
            <a:blip r:embed="rId14" cstate="print">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TextBox 9">
            <a:extLst>
              <a:ext uri="{FF2B5EF4-FFF2-40B4-BE49-F238E27FC236}">
                <a16:creationId xmlns:a16="http://schemas.microsoft.com/office/drawing/2014/main" id="{B0473540-7BDF-4F12-9C39-3F4627F84219}"/>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11" name="TextBox 10">
            <a:extLst>
              <a:ext uri="{FF2B5EF4-FFF2-40B4-BE49-F238E27FC236}">
                <a16:creationId xmlns:a16="http://schemas.microsoft.com/office/drawing/2014/main" id="{D9DE1EF0-6BE3-4F89-9B7B-80AF576D4AAA}"/>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November 19, 2018</a:t>
            </a:r>
          </a:p>
        </p:txBody>
      </p:sp>
      <p:sp>
        <p:nvSpPr>
          <p:cNvPr id="12" name="TextBox 11">
            <a:extLst>
              <a:ext uri="{FF2B5EF4-FFF2-40B4-BE49-F238E27FC236}">
                <a16:creationId xmlns:a16="http://schemas.microsoft.com/office/drawing/2014/main" id="{5D9993AB-016E-467A-849F-A2375B0D93AE}"/>
              </a:ext>
            </a:extLst>
          </p:cNvPr>
          <p:cNvSpPr txBox="1"/>
          <p:nvPr/>
        </p:nvSpPr>
        <p:spPr>
          <a:xfrm>
            <a:off x="767928" y="2564987"/>
            <a:ext cx="3461172" cy="307777"/>
          </a:xfrm>
          <a:prstGeom prst="rect">
            <a:avLst/>
          </a:prstGeom>
          <a:noFill/>
        </p:spPr>
        <p:txBody>
          <a:bodyPr wrap="square" rtlCol="0">
            <a:spAutoFit/>
          </a:bodyPr>
          <a:lstStyle/>
          <a:p>
            <a:r>
              <a:rPr lang="en-US" sz="1400" b="1" dirty="0">
                <a:solidFill>
                  <a:schemeClr val="accent1">
                    <a:lumMod val="50000"/>
                  </a:schemeClr>
                </a:solidFill>
              </a:rPr>
              <a:t>Pre-Campaign Predictions</a:t>
            </a:r>
          </a:p>
        </p:txBody>
      </p:sp>
      <p:sp>
        <p:nvSpPr>
          <p:cNvPr id="13" name="TextBox 12">
            <a:extLst>
              <a:ext uri="{FF2B5EF4-FFF2-40B4-BE49-F238E27FC236}">
                <a16:creationId xmlns:a16="http://schemas.microsoft.com/office/drawing/2014/main" id="{AA9F3575-DFAC-41C7-A45C-BAE862158022}"/>
              </a:ext>
            </a:extLst>
          </p:cNvPr>
          <p:cNvSpPr txBox="1"/>
          <p:nvPr/>
        </p:nvSpPr>
        <p:spPr>
          <a:xfrm>
            <a:off x="5682828" y="2002393"/>
            <a:ext cx="3461172" cy="307777"/>
          </a:xfrm>
          <a:prstGeom prst="rect">
            <a:avLst/>
          </a:prstGeom>
          <a:noFill/>
        </p:spPr>
        <p:txBody>
          <a:bodyPr wrap="square" rtlCol="0">
            <a:spAutoFit/>
          </a:bodyPr>
          <a:lstStyle/>
          <a:p>
            <a:r>
              <a:rPr lang="en-US" sz="1400" b="1" dirty="0">
                <a:solidFill>
                  <a:schemeClr val="accent1">
                    <a:lumMod val="50000"/>
                  </a:schemeClr>
                </a:solidFill>
              </a:rPr>
              <a:t>Campaign Specs</a:t>
            </a:r>
          </a:p>
        </p:txBody>
      </p:sp>
    </p:spTree>
    <p:extLst>
      <p:ext uri="{BB962C8B-B14F-4D97-AF65-F5344CB8AC3E}">
        <p14:creationId xmlns:p14="http://schemas.microsoft.com/office/powerpoint/2010/main" val="859227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3109-6072-4F62-9458-988C6FC8D253}"/>
              </a:ext>
            </a:extLst>
          </p:cNvPr>
          <p:cNvSpPr>
            <a:spLocks noGrp="1"/>
          </p:cNvSpPr>
          <p:nvPr>
            <p:ph type="title"/>
          </p:nvPr>
        </p:nvSpPr>
        <p:spPr/>
        <p:txBody>
          <a:bodyPr/>
          <a:lstStyle/>
          <a:p>
            <a:r>
              <a:rPr lang="en-US" dirty="0"/>
              <a:t>Traffic Campaign Content</a:t>
            </a:r>
          </a:p>
        </p:txBody>
      </p:sp>
      <p:sp>
        <p:nvSpPr>
          <p:cNvPr id="3" name="Content Placeholder 2">
            <a:extLst>
              <a:ext uri="{FF2B5EF4-FFF2-40B4-BE49-F238E27FC236}">
                <a16:creationId xmlns:a16="http://schemas.microsoft.com/office/drawing/2014/main" id="{5E7AA811-F85B-464C-9CB8-EF6495F0DF28}"/>
              </a:ext>
            </a:extLst>
          </p:cNvPr>
          <p:cNvSpPr>
            <a:spLocks noGrp="1"/>
          </p:cNvSpPr>
          <p:nvPr>
            <p:ph idx="1"/>
          </p:nvPr>
        </p:nvSpPr>
        <p:spPr/>
        <p:txBody>
          <a:bodyPr>
            <a:normAutofit/>
          </a:bodyPr>
          <a:lstStyle/>
          <a:p>
            <a:pPr marL="0" indent="0">
              <a:buNone/>
            </a:pPr>
            <a:r>
              <a:rPr lang="en-US" sz="2400" b="1" dirty="0">
                <a:solidFill>
                  <a:schemeClr val="accent5"/>
                </a:solidFill>
              </a:rPr>
              <a:t>3 Images, 1 Message</a:t>
            </a:r>
          </a:p>
          <a:p>
            <a:r>
              <a:rPr lang="en-US" sz="2000" b="1" dirty="0"/>
              <a:t>Text: </a:t>
            </a:r>
            <a:r>
              <a:rPr lang="en-US" sz="2000" dirty="0"/>
              <a:t>Request your FREE BOOK on Biblical Sabbath-keeping and discover a sacred retreat in a frantic world! A gift from SabbathQuestions.com!</a:t>
            </a:r>
          </a:p>
          <a:p>
            <a:r>
              <a:rPr lang="en-US" sz="2000" b="1" dirty="0"/>
              <a:t>Website URL: </a:t>
            </a:r>
            <a:r>
              <a:rPr lang="en-US" sz="2000" dirty="0">
                <a:hlinkClick r:id="rId2"/>
              </a:rPr>
              <a:t>http://sabbathquestions.com/book-request/</a:t>
            </a:r>
            <a:endParaRPr lang="en-US" sz="2000" dirty="0"/>
          </a:p>
          <a:p>
            <a:r>
              <a:rPr lang="en-US" sz="2000" b="1" dirty="0"/>
              <a:t>Headline: </a:t>
            </a:r>
            <a:r>
              <a:rPr lang="en-US" sz="2000" dirty="0"/>
              <a:t>FREE BOOK on Biblical Sabbath-keeping!</a:t>
            </a:r>
          </a:p>
          <a:p>
            <a:r>
              <a:rPr lang="en-US" sz="2000" b="1" dirty="0"/>
              <a:t>CTA: </a:t>
            </a:r>
            <a:r>
              <a:rPr lang="en-US" sz="2000" dirty="0"/>
              <a:t>Learn More</a:t>
            </a:r>
          </a:p>
          <a:p>
            <a:r>
              <a:rPr lang="en-US" sz="2000" b="1" dirty="0"/>
              <a:t>No Overlay</a:t>
            </a:r>
          </a:p>
          <a:p>
            <a:r>
              <a:rPr lang="en-US" sz="2000" b="1" dirty="0"/>
              <a:t>Display Link: </a:t>
            </a:r>
            <a:r>
              <a:rPr lang="en-US" sz="2000" dirty="0"/>
              <a:t>SabbathQuestions.com</a:t>
            </a:r>
          </a:p>
          <a:p>
            <a:r>
              <a:rPr lang="en-US" sz="2000" b="1" dirty="0"/>
              <a:t>News Feed Link Description: </a:t>
            </a:r>
            <a:r>
              <a:rPr lang="en-US" sz="2000" dirty="0"/>
              <a:t>Read about the gift of a life-changing day of rest!</a:t>
            </a:r>
          </a:p>
        </p:txBody>
      </p:sp>
      <p:sp>
        <p:nvSpPr>
          <p:cNvPr id="4" name="TextBox 3">
            <a:extLst>
              <a:ext uri="{FF2B5EF4-FFF2-40B4-BE49-F238E27FC236}">
                <a16:creationId xmlns:a16="http://schemas.microsoft.com/office/drawing/2014/main" id="{70233C97-FF1A-4910-9273-90790364F78A}"/>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sp>
        <p:nvSpPr>
          <p:cNvPr id="5" name="TextBox 4">
            <a:extLst>
              <a:ext uri="{FF2B5EF4-FFF2-40B4-BE49-F238E27FC236}">
                <a16:creationId xmlns:a16="http://schemas.microsoft.com/office/drawing/2014/main" id="{3DE2B110-2112-4423-8DF3-CB14FFDA1FF6}"/>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November 19, 2018</a:t>
            </a:r>
          </a:p>
        </p:txBody>
      </p:sp>
    </p:spTree>
    <p:extLst>
      <p:ext uri="{BB962C8B-B14F-4D97-AF65-F5344CB8AC3E}">
        <p14:creationId xmlns:p14="http://schemas.microsoft.com/office/powerpoint/2010/main" val="1285468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7C7D-BCD4-4197-9A76-E2A3B05D53EE}"/>
              </a:ext>
            </a:extLst>
          </p:cNvPr>
          <p:cNvSpPr>
            <a:spLocks noGrp="1"/>
          </p:cNvSpPr>
          <p:nvPr>
            <p:ph type="title"/>
          </p:nvPr>
        </p:nvSpPr>
        <p:spPr/>
        <p:txBody>
          <a:bodyPr/>
          <a:lstStyle/>
          <a:p>
            <a:r>
              <a:rPr lang="en-US" dirty="0"/>
              <a:t>Retargeted Results</a:t>
            </a:r>
          </a:p>
        </p:txBody>
      </p:sp>
      <p:graphicFrame>
        <p:nvGraphicFramePr>
          <p:cNvPr id="4" name="Content Placeholder 3">
            <a:extLst>
              <a:ext uri="{FF2B5EF4-FFF2-40B4-BE49-F238E27FC236}">
                <a16:creationId xmlns:a16="http://schemas.microsoft.com/office/drawing/2014/main" id="{A34BF486-8307-428A-8492-89E93E29BB74}"/>
              </a:ext>
            </a:extLst>
          </p:cNvPr>
          <p:cNvGraphicFramePr>
            <a:graphicFrameLocks noGrp="1"/>
          </p:cNvGraphicFramePr>
          <p:nvPr>
            <p:ph idx="1"/>
            <p:extLst>
              <p:ext uri="{D42A27DB-BD31-4B8C-83A1-F6EECF244321}">
                <p14:modId xmlns:p14="http://schemas.microsoft.com/office/powerpoint/2010/main" val="619257004"/>
              </p:ext>
            </p:extLst>
          </p:nvPr>
        </p:nvGraphicFramePr>
        <p:xfrm>
          <a:off x="531391" y="1825625"/>
          <a:ext cx="964098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A4D1DDF-77D4-400A-8355-7648979A8CBC}"/>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sp>
        <p:nvSpPr>
          <p:cNvPr id="6" name="TextBox 5">
            <a:extLst>
              <a:ext uri="{FF2B5EF4-FFF2-40B4-BE49-F238E27FC236}">
                <a16:creationId xmlns:a16="http://schemas.microsoft.com/office/drawing/2014/main" id="{CAEB81F9-559E-472B-8F76-17B22EBF9BAB}"/>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Reported December 13, 2018</a:t>
            </a:r>
          </a:p>
        </p:txBody>
      </p:sp>
      <p:sp>
        <p:nvSpPr>
          <p:cNvPr id="9" name="TextBox 8">
            <a:extLst>
              <a:ext uri="{FF2B5EF4-FFF2-40B4-BE49-F238E27FC236}">
                <a16:creationId xmlns:a16="http://schemas.microsoft.com/office/drawing/2014/main" id="{4577E712-503C-493C-864D-8CDFB6FD44F4}"/>
              </a:ext>
            </a:extLst>
          </p:cNvPr>
          <p:cNvSpPr txBox="1"/>
          <p:nvPr/>
        </p:nvSpPr>
        <p:spPr>
          <a:xfrm>
            <a:off x="7069719" y="677786"/>
            <a:ext cx="3041800" cy="830997"/>
          </a:xfrm>
          <a:prstGeom prst="rect">
            <a:avLst/>
          </a:prstGeom>
          <a:noFill/>
        </p:spPr>
        <p:txBody>
          <a:bodyPr wrap="square" rtlCol="0">
            <a:spAutoFit/>
          </a:bodyPr>
          <a:lstStyle/>
          <a:p>
            <a:pPr algn="ctr"/>
            <a:r>
              <a:rPr lang="en-US" sz="1600" b="1" dirty="0"/>
              <a:t>Ad Sets Targeted</a:t>
            </a:r>
            <a:br>
              <a:rPr lang="en-US" sz="1600" b="1" dirty="0"/>
            </a:br>
            <a:r>
              <a:rPr lang="en-US" sz="1600" b="1" dirty="0"/>
              <a:t>to Previous Website Visitors </a:t>
            </a:r>
            <a:br>
              <a:rPr lang="en-US" sz="1600" b="1" dirty="0"/>
            </a:br>
            <a:r>
              <a:rPr lang="en-US" sz="1600" b="1" dirty="0"/>
              <a:t>As Identified by Facebook Pixel</a:t>
            </a:r>
          </a:p>
        </p:txBody>
      </p:sp>
      <p:cxnSp>
        <p:nvCxnSpPr>
          <p:cNvPr id="10" name="Connector: Elbow 9">
            <a:extLst>
              <a:ext uri="{FF2B5EF4-FFF2-40B4-BE49-F238E27FC236}">
                <a16:creationId xmlns:a16="http://schemas.microsoft.com/office/drawing/2014/main" id="{97E6AD09-063E-4268-AC37-96EE067BDED6}"/>
              </a:ext>
            </a:extLst>
          </p:cNvPr>
          <p:cNvCxnSpPr>
            <a:cxnSpLocks/>
          </p:cNvCxnSpPr>
          <p:nvPr/>
        </p:nvCxnSpPr>
        <p:spPr>
          <a:xfrm flipV="1">
            <a:off x="6128343" y="969459"/>
            <a:ext cx="1123950" cy="247650"/>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46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884B-65D7-4A73-97E2-F1087362DF62}"/>
              </a:ext>
            </a:extLst>
          </p:cNvPr>
          <p:cNvSpPr>
            <a:spLocks noGrp="1"/>
          </p:cNvSpPr>
          <p:nvPr>
            <p:ph type="title"/>
          </p:nvPr>
        </p:nvSpPr>
        <p:spPr/>
        <p:txBody>
          <a:bodyPr/>
          <a:lstStyle/>
          <a:p>
            <a:r>
              <a:rPr lang="en-US" dirty="0"/>
              <a:t>Campaign Introduction</a:t>
            </a:r>
          </a:p>
        </p:txBody>
      </p:sp>
      <p:graphicFrame>
        <p:nvGraphicFramePr>
          <p:cNvPr id="4" name="Content Placeholder 3">
            <a:extLst>
              <a:ext uri="{FF2B5EF4-FFF2-40B4-BE49-F238E27FC236}">
                <a16:creationId xmlns:a16="http://schemas.microsoft.com/office/drawing/2014/main" id="{73FAD70A-20F6-45F7-91B8-FB033E20549D}"/>
              </a:ext>
            </a:extLst>
          </p:cNvPr>
          <p:cNvGraphicFramePr>
            <a:graphicFrameLocks noGrp="1"/>
          </p:cNvGraphicFramePr>
          <p:nvPr>
            <p:ph idx="1"/>
            <p:extLst>
              <p:ext uri="{D42A27DB-BD31-4B8C-83A1-F6EECF244321}">
                <p14:modId xmlns:p14="http://schemas.microsoft.com/office/powerpoint/2010/main" val="2423633521"/>
              </p:ext>
            </p:extLst>
          </p:nvPr>
        </p:nvGraphicFramePr>
        <p:xfrm>
          <a:off x="1845841" y="1622424"/>
          <a:ext cx="7469609"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4BE9BAB-CB99-4402-82CA-CEFB13F8CC7E}"/>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Conversations started in June 2018</a:t>
            </a:r>
          </a:p>
        </p:txBody>
      </p:sp>
      <p:sp>
        <p:nvSpPr>
          <p:cNvPr id="6" name="TextBox 5">
            <a:extLst>
              <a:ext uri="{FF2B5EF4-FFF2-40B4-BE49-F238E27FC236}">
                <a16:creationId xmlns:a16="http://schemas.microsoft.com/office/drawing/2014/main" id="{F659DF84-8042-46EA-9034-AF33A5A8FB31}"/>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spTree>
    <p:extLst>
      <p:ext uri="{BB962C8B-B14F-4D97-AF65-F5344CB8AC3E}">
        <p14:creationId xmlns:p14="http://schemas.microsoft.com/office/powerpoint/2010/main" val="3980003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6AD387-48B0-46BF-A1F1-CD49DC2E8CC2}"/>
              </a:ext>
            </a:extLst>
          </p:cNvPr>
          <p:cNvSpPr>
            <a:spLocks noGrp="1"/>
          </p:cNvSpPr>
          <p:nvPr>
            <p:ph type="title"/>
          </p:nvPr>
        </p:nvSpPr>
        <p:spPr/>
        <p:txBody>
          <a:bodyPr/>
          <a:lstStyle/>
          <a:p>
            <a:r>
              <a:rPr lang="en-US" dirty="0"/>
              <a:t>Engagement vs. Traffic Results</a:t>
            </a:r>
          </a:p>
        </p:txBody>
      </p:sp>
      <p:graphicFrame>
        <p:nvGraphicFramePr>
          <p:cNvPr id="8" name="Content Placeholder 7">
            <a:extLst>
              <a:ext uri="{FF2B5EF4-FFF2-40B4-BE49-F238E27FC236}">
                <a16:creationId xmlns:a16="http://schemas.microsoft.com/office/drawing/2014/main" id="{112C9C7B-8889-4843-8A8F-024179C891EE}"/>
              </a:ext>
            </a:extLst>
          </p:cNvPr>
          <p:cNvGraphicFramePr>
            <a:graphicFrameLocks noGrp="1"/>
          </p:cNvGraphicFramePr>
          <p:nvPr>
            <p:ph sz="half" idx="1"/>
            <p:extLst>
              <p:ext uri="{D42A27DB-BD31-4B8C-83A1-F6EECF244321}">
                <p14:modId xmlns:p14="http://schemas.microsoft.com/office/powerpoint/2010/main" val="1037408788"/>
              </p:ext>
            </p:extLst>
          </p:nvPr>
        </p:nvGraphicFramePr>
        <p:xfrm>
          <a:off x="838200" y="1825625"/>
          <a:ext cx="426878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3E08EAEF-D11C-4063-B2FF-7A24DC7EF210}"/>
              </a:ext>
            </a:extLst>
          </p:cNvPr>
          <p:cNvGraphicFramePr>
            <a:graphicFrameLocks noGrp="1"/>
          </p:cNvGraphicFramePr>
          <p:nvPr>
            <p:ph sz="half" idx="2"/>
            <p:extLst>
              <p:ext uri="{D42A27DB-BD31-4B8C-83A1-F6EECF244321}">
                <p14:modId xmlns:p14="http://schemas.microsoft.com/office/powerpoint/2010/main" val="2954047216"/>
              </p:ext>
            </p:extLst>
          </p:nvPr>
        </p:nvGraphicFramePr>
        <p:xfrm>
          <a:off x="5786438" y="1825625"/>
          <a:ext cx="4386262"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E6D678E7-FB90-435A-BA97-AC65FEEC95C0}"/>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sp>
        <p:nvSpPr>
          <p:cNvPr id="12" name="TextBox 11">
            <a:extLst>
              <a:ext uri="{FF2B5EF4-FFF2-40B4-BE49-F238E27FC236}">
                <a16:creationId xmlns:a16="http://schemas.microsoft.com/office/drawing/2014/main" id="{5DC348D4-0B7E-4034-8571-C71E1C5FAA1C}"/>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Reported December 13, 2018</a:t>
            </a:r>
          </a:p>
        </p:txBody>
      </p:sp>
    </p:spTree>
    <p:extLst>
      <p:ext uri="{BB962C8B-B14F-4D97-AF65-F5344CB8AC3E}">
        <p14:creationId xmlns:p14="http://schemas.microsoft.com/office/powerpoint/2010/main" val="1785737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61C319-329C-4163-97C2-3E899433940C}"/>
              </a:ext>
            </a:extLst>
          </p:cNvPr>
          <p:cNvSpPr txBox="1"/>
          <p:nvPr/>
        </p:nvSpPr>
        <p:spPr>
          <a:xfrm>
            <a:off x="159250" y="60191"/>
            <a:ext cx="1618179" cy="3154710"/>
          </a:xfrm>
          <a:prstGeom prst="rect">
            <a:avLst/>
          </a:prstGeom>
          <a:noFill/>
        </p:spPr>
        <p:txBody>
          <a:bodyPr wrap="square" rtlCol="0">
            <a:spAutoFit/>
          </a:bodyPr>
          <a:lstStyle/>
          <a:p>
            <a:r>
              <a:rPr lang="en-US" sz="19900" b="1" dirty="0">
                <a:solidFill>
                  <a:schemeClr val="accent5">
                    <a:lumMod val="40000"/>
                    <a:lumOff val="60000"/>
                  </a:schemeClr>
                </a:solidFill>
              </a:rPr>
              <a:t>5</a:t>
            </a:r>
          </a:p>
        </p:txBody>
      </p:sp>
      <p:sp>
        <p:nvSpPr>
          <p:cNvPr id="2" name="Title 1">
            <a:extLst>
              <a:ext uri="{FF2B5EF4-FFF2-40B4-BE49-F238E27FC236}">
                <a16:creationId xmlns:a16="http://schemas.microsoft.com/office/drawing/2014/main" id="{5C40A1F7-AF45-436F-9B5E-E98D1FFCB9EC}"/>
              </a:ext>
            </a:extLst>
          </p:cNvPr>
          <p:cNvSpPr>
            <a:spLocks noGrp="1"/>
          </p:cNvSpPr>
          <p:nvPr>
            <p:ph type="title"/>
          </p:nvPr>
        </p:nvSpPr>
        <p:spPr/>
        <p:txBody>
          <a:bodyPr/>
          <a:lstStyle/>
          <a:p>
            <a:r>
              <a:rPr lang="en-US" dirty="0"/>
              <a:t>Holiday Wildcard Campaign</a:t>
            </a:r>
          </a:p>
        </p:txBody>
      </p:sp>
      <p:sp>
        <p:nvSpPr>
          <p:cNvPr id="5" name="TextBox 4">
            <a:extLst>
              <a:ext uri="{FF2B5EF4-FFF2-40B4-BE49-F238E27FC236}">
                <a16:creationId xmlns:a16="http://schemas.microsoft.com/office/drawing/2014/main" id="{2D553B36-21D8-4788-B134-D2C6F9650583}"/>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9" name="TextBox 8">
            <a:extLst>
              <a:ext uri="{FF2B5EF4-FFF2-40B4-BE49-F238E27FC236}">
                <a16:creationId xmlns:a16="http://schemas.microsoft.com/office/drawing/2014/main" id="{EF6444DD-7488-49B0-A961-1817FBE543EF}"/>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Campaign Begins Wednesday, November 21, 2018</a:t>
            </a:r>
          </a:p>
        </p:txBody>
      </p:sp>
      <p:sp>
        <p:nvSpPr>
          <p:cNvPr id="10" name="TextBox 9">
            <a:extLst>
              <a:ext uri="{FF2B5EF4-FFF2-40B4-BE49-F238E27FC236}">
                <a16:creationId xmlns:a16="http://schemas.microsoft.com/office/drawing/2014/main" id="{D16F0EE3-99B4-478C-85F6-9262DE209D09}"/>
              </a:ext>
            </a:extLst>
          </p:cNvPr>
          <p:cNvSpPr txBox="1"/>
          <p:nvPr/>
        </p:nvSpPr>
        <p:spPr>
          <a:xfrm>
            <a:off x="5722691" y="1321356"/>
            <a:ext cx="3784600" cy="369332"/>
          </a:xfrm>
          <a:prstGeom prst="rect">
            <a:avLst/>
          </a:prstGeom>
          <a:noFill/>
        </p:spPr>
        <p:txBody>
          <a:bodyPr wrap="square" rtlCol="0">
            <a:spAutoFit/>
          </a:bodyPr>
          <a:lstStyle/>
          <a:p>
            <a:r>
              <a:rPr lang="en-US" b="1" dirty="0">
                <a:solidFill>
                  <a:schemeClr val="accent2"/>
                </a:solidFill>
              </a:rPr>
              <a:t>Thanksgiving Week</a:t>
            </a:r>
            <a:endParaRPr lang="en-US" dirty="0">
              <a:solidFill>
                <a:schemeClr val="accent2"/>
              </a:solidFill>
            </a:endParaRPr>
          </a:p>
        </p:txBody>
      </p:sp>
      <p:graphicFrame>
        <p:nvGraphicFramePr>
          <p:cNvPr id="14" name="Content Placeholder 13">
            <a:extLst>
              <a:ext uri="{FF2B5EF4-FFF2-40B4-BE49-F238E27FC236}">
                <a16:creationId xmlns:a16="http://schemas.microsoft.com/office/drawing/2014/main" id="{C260A8BB-A51A-466B-BADA-3C1CA4FF8260}"/>
              </a:ext>
            </a:extLst>
          </p:cNvPr>
          <p:cNvGraphicFramePr>
            <a:graphicFrameLocks noGrp="1"/>
          </p:cNvGraphicFramePr>
          <p:nvPr>
            <p:ph sz="half" idx="1"/>
            <p:extLst>
              <p:ext uri="{D42A27DB-BD31-4B8C-83A1-F6EECF244321}">
                <p14:modId xmlns:p14="http://schemas.microsoft.com/office/powerpoint/2010/main" val="3013156397"/>
              </p:ext>
            </p:extLst>
          </p:nvPr>
        </p:nvGraphicFramePr>
        <p:xfrm>
          <a:off x="1453486" y="1914009"/>
          <a:ext cx="426920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Content Placeholder 15">
            <a:extLst>
              <a:ext uri="{FF2B5EF4-FFF2-40B4-BE49-F238E27FC236}">
                <a16:creationId xmlns:a16="http://schemas.microsoft.com/office/drawing/2014/main" id="{D2C456D4-F6D1-4292-BB40-7E665E4886BF}"/>
              </a:ext>
            </a:extLst>
          </p:cNvPr>
          <p:cNvGraphicFramePr>
            <a:graphicFrameLocks noGrp="1"/>
          </p:cNvGraphicFramePr>
          <p:nvPr>
            <p:ph sz="half" idx="2"/>
            <p:extLst>
              <p:ext uri="{D42A27DB-BD31-4B8C-83A1-F6EECF244321}">
                <p14:modId xmlns:p14="http://schemas.microsoft.com/office/powerpoint/2010/main" val="3399842365"/>
              </p:ext>
            </p:extLst>
          </p:nvPr>
        </p:nvGraphicFramePr>
        <p:xfrm>
          <a:off x="6007995" y="1990494"/>
          <a:ext cx="4881093" cy="4493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07411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3109-6072-4F62-9458-988C6FC8D253}"/>
              </a:ext>
            </a:extLst>
          </p:cNvPr>
          <p:cNvSpPr>
            <a:spLocks noGrp="1"/>
          </p:cNvSpPr>
          <p:nvPr>
            <p:ph type="title"/>
          </p:nvPr>
        </p:nvSpPr>
        <p:spPr/>
        <p:txBody>
          <a:bodyPr/>
          <a:lstStyle/>
          <a:p>
            <a:r>
              <a:rPr lang="en-US" dirty="0"/>
              <a:t>Wildcard Campaign Content</a:t>
            </a:r>
          </a:p>
        </p:txBody>
      </p:sp>
      <p:sp>
        <p:nvSpPr>
          <p:cNvPr id="3" name="Content Placeholder 2">
            <a:extLst>
              <a:ext uri="{FF2B5EF4-FFF2-40B4-BE49-F238E27FC236}">
                <a16:creationId xmlns:a16="http://schemas.microsoft.com/office/drawing/2014/main" id="{5E7AA811-F85B-464C-9CB8-EF6495F0DF28}"/>
              </a:ext>
            </a:extLst>
          </p:cNvPr>
          <p:cNvSpPr>
            <a:spLocks noGrp="1"/>
          </p:cNvSpPr>
          <p:nvPr>
            <p:ph idx="1"/>
          </p:nvPr>
        </p:nvSpPr>
        <p:spPr/>
        <p:txBody>
          <a:bodyPr>
            <a:normAutofit/>
          </a:bodyPr>
          <a:lstStyle/>
          <a:p>
            <a:pPr marL="0" indent="0">
              <a:buNone/>
            </a:pPr>
            <a:r>
              <a:rPr lang="en-US" sz="2400" b="1" dirty="0">
                <a:solidFill>
                  <a:schemeClr val="accent5"/>
                </a:solidFill>
              </a:rPr>
              <a:t>6 Images, 1 Message</a:t>
            </a:r>
          </a:p>
          <a:p>
            <a:r>
              <a:rPr lang="en-US" sz="2000" b="1" dirty="0"/>
              <a:t>Text: </a:t>
            </a:r>
            <a:r>
              <a:rPr lang="en-US" sz="2000" dirty="0"/>
              <a:t>A day of Thanksgiving once a year? Or a day of Thanksgiving every week? Your choice! </a:t>
            </a:r>
          </a:p>
          <a:p>
            <a:r>
              <a:rPr lang="en-US" sz="2000" b="1" dirty="0"/>
              <a:t>Website URL: </a:t>
            </a:r>
            <a:r>
              <a:rPr lang="en-US" sz="2000" dirty="0"/>
              <a:t>http://sabbathquestions.com/</a:t>
            </a:r>
          </a:p>
          <a:p>
            <a:r>
              <a:rPr lang="en-US" sz="2000" b="1" dirty="0"/>
              <a:t>Headline: </a:t>
            </a:r>
            <a:r>
              <a:rPr lang="en-US" sz="2000" dirty="0"/>
              <a:t>FREE BOOK on Biblical Sabbath-keeping!</a:t>
            </a:r>
          </a:p>
          <a:p>
            <a:r>
              <a:rPr lang="en-US" sz="2000" b="1" dirty="0"/>
              <a:t>CTA: </a:t>
            </a:r>
            <a:r>
              <a:rPr lang="en-US" sz="2000" dirty="0"/>
              <a:t>Learn More</a:t>
            </a:r>
          </a:p>
          <a:p>
            <a:r>
              <a:rPr lang="en-US" sz="2000" b="1" dirty="0"/>
              <a:t>No Overlay</a:t>
            </a:r>
          </a:p>
          <a:p>
            <a:r>
              <a:rPr lang="en-US" sz="2000" b="1" dirty="0"/>
              <a:t>Display Link: </a:t>
            </a:r>
            <a:r>
              <a:rPr lang="en-US" sz="2000" dirty="0"/>
              <a:t>SabbathQuestions.com</a:t>
            </a:r>
          </a:p>
          <a:p>
            <a:r>
              <a:rPr lang="en-US" sz="2000" b="1" dirty="0"/>
              <a:t>News Feed Link Description: </a:t>
            </a:r>
            <a:r>
              <a:rPr lang="en-US" sz="2000" dirty="0"/>
              <a:t>Discover the benefits of the Biblical Sabbath!</a:t>
            </a:r>
          </a:p>
          <a:p>
            <a:endParaRPr lang="en-US" sz="2000" dirty="0"/>
          </a:p>
        </p:txBody>
      </p:sp>
      <p:sp>
        <p:nvSpPr>
          <p:cNvPr id="4" name="TextBox 3">
            <a:extLst>
              <a:ext uri="{FF2B5EF4-FFF2-40B4-BE49-F238E27FC236}">
                <a16:creationId xmlns:a16="http://schemas.microsoft.com/office/drawing/2014/main" id="{70233C97-FF1A-4910-9273-90790364F78A}"/>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sp>
        <p:nvSpPr>
          <p:cNvPr id="5" name="TextBox 4">
            <a:extLst>
              <a:ext uri="{FF2B5EF4-FFF2-40B4-BE49-F238E27FC236}">
                <a16:creationId xmlns:a16="http://schemas.microsoft.com/office/drawing/2014/main" id="{3DE2B110-2112-4423-8DF3-CB14FFDA1FF6}"/>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November 19, 2018</a:t>
            </a:r>
          </a:p>
        </p:txBody>
      </p:sp>
    </p:spTree>
    <p:extLst>
      <p:ext uri="{BB962C8B-B14F-4D97-AF65-F5344CB8AC3E}">
        <p14:creationId xmlns:p14="http://schemas.microsoft.com/office/powerpoint/2010/main" val="2667311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E6582-25D5-4E86-81B4-20A7B5848BD0}"/>
              </a:ext>
            </a:extLst>
          </p:cNvPr>
          <p:cNvSpPr>
            <a:spLocks noGrp="1"/>
          </p:cNvSpPr>
          <p:nvPr>
            <p:ph type="title"/>
          </p:nvPr>
        </p:nvSpPr>
        <p:spPr/>
        <p:txBody>
          <a:bodyPr/>
          <a:lstStyle/>
          <a:p>
            <a:r>
              <a:rPr lang="en-US" dirty="0"/>
              <a:t>Wildcard Results</a:t>
            </a:r>
          </a:p>
        </p:txBody>
      </p:sp>
      <p:sp>
        <p:nvSpPr>
          <p:cNvPr id="3" name="Content Placeholder 2">
            <a:extLst>
              <a:ext uri="{FF2B5EF4-FFF2-40B4-BE49-F238E27FC236}">
                <a16:creationId xmlns:a16="http://schemas.microsoft.com/office/drawing/2014/main" id="{F21D8857-67B8-4E46-B84C-E9021ACAC82D}"/>
              </a:ext>
            </a:extLst>
          </p:cNvPr>
          <p:cNvSpPr>
            <a:spLocks noGrp="1"/>
          </p:cNvSpPr>
          <p:nvPr>
            <p:ph sz="half" idx="1"/>
          </p:nvPr>
        </p:nvSpPr>
        <p:spPr>
          <a:xfrm>
            <a:off x="787399" y="5919193"/>
            <a:ext cx="9023351" cy="348257"/>
          </a:xfrm>
        </p:spPr>
        <p:txBody>
          <a:bodyPr>
            <a:normAutofit/>
          </a:bodyPr>
          <a:lstStyle/>
          <a:p>
            <a:pPr marL="0" indent="0" algn="ctr">
              <a:buNone/>
            </a:pPr>
            <a:r>
              <a:rPr lang="en-US" sz="1600" b="1" dirty="0"/>
              <a:t>Campaign Totals:  </a:t>
            </a:r>
            <a:r>
              <a:rPr lang="en-US" sz="1600" dirty="0">
                <a:solidFill>
                  <a:schemeClr val="accent2"/>
                </a:solidFill>
              </a:rPr>
              <a:t>35 Landing Page Views </a:t>
            </a:r>
            <a:r>
              <a:rPr lang="en-US" sz="1600" dirty="0"/>
              <a:t>| 2,590 Reach | 3,910 Impressions | $50 Budget</a:t>
            </a:r>
          </a:p>
        </p:txBody>
      </p:sp>
      <p:graphicFrame>
        <p:nvGraphicFramePr>
          <p:cNvPr id="5" name="Content Placeholder 4">
            <a:extLst>
              <a:ext uri="{FF2B5EF4-FFF2-40B4-BE49-F238E27FC236}">
                <a16:creationId xmlns:a16="http://schemas.microsoft.com/office/drawing/2014/main" id="{7AA1766B-E896-4530-93C5-36200D983BFF}"/>
              </a:ext>
            </a:extLst>
          </p:cNvPr>
          <p:cNvGraphicFramePr>
            <a:graphicFrameLocks noGrp="1"/>
          </p:cNvGraphicFramePr>
          <p:nvPr>
            <p:ph sz="half" idx="2"/>
            <p:extLst>
              <p:ext uri="{D42A27DB-BD31-4B8C-83A1-F6EECF244321}">
                <p14:modId xmlns:p14="http://schemas.microsoft.com/office/powerpoint/2010/main" val="3183732149"/>
              </p:ext>
            </p:extLst>
          </p:nvPr>
        </p:nvGraphicFramePr>
        <p:xfrm>
          <a:off x="736599" y="1974403"/>
          <a:ext cx="9334179"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4D2B29E-61D4-4566-AC9F-AC14E21D2A13}"/>
              </a:ext>
            </a:extLst>
          </p:cNvPr>
          <p:cNvSpPr txBox="1"/>
          <p:nvPr/>
        </p:nvSpPr>
        <p:spPr>
          <a:xfrm>
            <a:off x="1230564" y="4995863"/>
            <a:ext cx="824163" cy="923330"/>
          </a:xfrm>
          <a:prstGeom prst="rect">
            <a:avLst/>
          </a:prstGeom>
          <a:noFill/>
        </p:spPr>
        <p:txBody>
          <a:bodyPr wrap="square" rtlCol="0">
            <a:spAutoFit/>
          </a:bodyPr>
          <a:lstStyle/>
          <a:p>
            <a:pPr algn="ctr"/>
            <a:r>
              <a:rPr lang="en-US" sz="5400" dirty="0">
                <a:solidFill>
                  <a:schemeClr val="bg1"/>
                </a:solidFill>
              </a:rPr>
              <a:t>*</a:t>
            </a:r>
          </a:p>
        </p:txBody>
      </p:sp>
      <p:sp>
        <p:nvSpPr>
          <p:cNvPr id="7" name="TextBox 6">
            <a:extLst>
              <a:ext uri="{FF2B5EF4-FFF2-40B4-BE49-F238E27FC236}">
                <a16:creationId xmlns:a16="http://schemas.microsoft.com/office/drawing/2014/main" id="{E30836C2-21AC-4310-8CA6-4BE2A66A4B45}"/>
              </a:ext>
            </a:extLst>
          </p:cNvPr>
          <p:cNvSpPr txBox="1"/>
          <p:nvPr/>
        </p:nvSpPr>
        <p:spPr>
          <a:xfrm>
            <a:off x="4209714" y="4995863"/>
            <a:ext cx="824163" cy="923330"/>
          </a:xfrm>
          <a:prstGeom prst="rect">
            <a:avLst/>
          </a:prstGeom>
          <a:noFill/>
        </p:spPr>
        <p:txBody>
          <a:bodyPr wrap="square" rtlCol="0">
            <a:spAutoFit/>
          </a:bodyPr>
          <a:lstStyle/>
          <a:p>
            <a:pPr algn="ctr"/>
            <a:r>
              <a:rPr lang="en-US" sz="5400" dirty="0">
                <a:solidFill>
                  <a:schemeClr val="bg1"/>
                </a:solidFill>
              </a:rPr>
              <a:t>*</a:t>
            </a:r>
          </a:p>
        </p:txBody>
      </p:sp>
      <p:sp>
        <p:nvSpPr>
          <p:cNvPr id="8" name="TextBox 7">
            <a:extLst>
              <a:ext uri="{FF2B5EF4-FFF2-40B4-BE49-F238E27FC236}">
                <a16:creationId xmlns:a16="http://schemas.microsoft.com/office/drawing/2014/main" id="{CBF3496B-0E35-44A5-8647-EEBB476DEBB6}"/>
              </a:ext>
            </a:extLst>
          </p:cNvPr>
          <p:cNvSpPr txBox="1"/>
          <p:nvPr/>
        </p:nvSpPr>
        <p:spPr>
          <a:xfrm>
            <a:off x="8692814" y="4995863"/>
            <a:ext cx="824163" cy="923330"/>
          </a:xfrm>
          <a:prstGeom prst="rect">
            <a:avLst/>
          </a:prstGeom>
          <a:noFill/>
        </p:spPr>
        <p:txBody>
          <a:bodyPr wrap="square" rtlCol="0">
            <a:spAutoFit/>
          </a:bodyPr>
          <a:lstStyle/>
          <a:p>
            <a:pPr algn="ctr"/>
            <a:r>
              <a:rPr lang="en-US" sz="5400" dirty="0">
                <a:solidFill>
                  <a:schemeClr val="bg1"/>
                </a:solidFill>
              </a:rPr>
              <a:t>*</a:t>
            </a:r>
          </a:p>
        </p:txBody>
      </p:sp>
      <p:sp>
        <p:nvSpPr>
          <p:cNvPr id="9" name="TextBox 8">
            <a:extLst>
              <a:ext uri="{FF2B5EF4-FFF2-40B4-BE49-F238E27FC236}">
                <a16:creationId xmlns:a16="http://schemas.microsoft.com/office/drawing/2014/main" id="{36AAB612-B076-4444-8315-EED57DBA5233}"/>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Reported December 13, 2018</a:t>
            </a:r>
          </a:p>
        </p:txBody>
      </p:sp>
      <p:sp>
        <p:nvSpPr>
          <p:cNvPr id="10" name="TextBox 9">
            <a:extLst>
              <a:ext uri="{FF2B5EF4-FFF2-40B4-BE49-F238E27FC236}">
                <a16:creationId xmlns:a16="http://schemas.microsoft.com/office/drawing/2014/main" id="{4FAE5037-FC70-46BC-93EA-E1A4DDEDE5C5}"/>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cxnSp>
        <p:nvCxnSpPr>
          <p:cNvPr id="11" name="Straight Arrow Connector 10">
            <a:extLst>
              <a:ext uri="{FF2B5EF4-FFF2-40B4-BE49-F238E27FC236}">
                <a16:creationId xmlns:a16="http://schemas.microsoft.com/office/drawing/2014/main" id="{2DDDCA2F-2C72-49BD-B7B0-4DCD9F17CC51}"/>
              </a:ext>
            </a:extLst>
          </p:cNvPr>
          <p:cNvCxnSpPr>
            <a:cxnSpLocks/>
          </p:cNvCxnSpPr>
          <p:nvPr/>
        </p:nvCxnSpPr>
        <p:spPr>
          <a:xfrm flipV="1">
            <a:off x="2915355" y="6164124"/>
            <a:ext cx="0" cy="2493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83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8E98-9A7C-49AF-9E5D-7E1B6D0F3A02}"/>
              </a:ext>
            </a:extLst>
          </p:cNvPr>
          <p:cNvSpPr>
            <a:spLocks noGrp="1"/>
          </p:cNvSpPr>
          <p:nvPr>
            <p:ph type="title"/>
          </p:nvPr>
        </p:nvSpPr>
        <p:spPr/>
        <p:txBody>
          <a:bodyPr/>
          <a:lstStyle/>
          <a:p>
            <a:r>
              <a:rPr lang="en-US" dirty="0"/>
              <a:t>Website Overview Report, v. 3 </a:t>
            </a:r>
          </a:p>
        </p:txBody>
      </p:sp>
      <p:pic>
        <p:nvPicPr>
          <p:cNvPr id="5" name="Content Placeholder 4">
            <a:extLst>
              <a:ext uri="{FF2B5EF4-FFF2-40B4-BE49-F238E27FC236}">
                <a16:creationId xmlns:a16="http://schemas.microsoft.com/office/drawing/2014/main" id="{20857F3A-DEF0-4E5D-84A0-52BC6249B2D0}"/>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531490" y="1998860"/>
            <a:ext cx="9640887" cy="4001416"/>
          </a:xfrm>
        </p:spPr>
      </p:pic>
      <p:sp>
        <p:nvSpPr>
          <p:cNvPr id="6" name="TextBox 5">
            <a:extLst>
              <a:ext uri="{FF2B5EF4-FFF2-40B4-BE49-F238E27FC236}">
                <a16:creationId xmlns:a16="http://schemas.microsoft.com/office/drawing/2014/main" id="{31E71811-872A-40E0-A16B-D2712707E497}"/>
              </a:ext>
            </a:extLst>
          </p:cNvPr>
          <p:cNvSpPr txBox="1"/>
          <p:nvPr/>
        </p:nvSpPr>
        <p:spPr>
          <a:xfrm>
            <a:off x="2095686" y="3173274"/>
            <a:ext cx="1263464" cy="738664"/>
          </a:xfrm>
          <a:prstGeom prst="rect">
            <a:avLst/>
          </a:prstGeom>
          <a:noFill/>
        </p:spPr>
        <p:txBody>
          <a:bodyPr wrap="square" rtlCol="0">
            <a:spAutoFit/>
          </a:bodyPr>
          <a:lstStyle/>
          <a:p>
            <a:pPr algn="ctr"/>
            <a:r>
              <a:rPr lang="en-US" sz="1400" b="1" dirty="0">
                <a:solidFill>
                  <a:schemeClr val="accent1">
                    <a:lumMod val="50000"/>
                  </a:schemeClr>
                </a:solidFill>
              </a:rPr>
              <a:t>Pixel Retargeting Begins</a:t>
            </a:r>
          </a:p>
        </p:txBody>
      </p:sp>
      <p:sp>
        <p:nvSpPr>
          <p:cNvPr id="7" name="TextBox 6">
            <a:extLst>
              <a:ext uri="{FF2B5EF4-FFF2-40B4-BE49-F238E27FC236}">
                <a16:creationId xmlns:a16="http://schemas.microsoft.com/office/drawing/2014/main" id="{DC37AB76-0354-420C-A576-E60F365363D1}"/>
              </a:ext>
            </a:extLst>
          </p:cNvPr>
          <p:cNvSpPr txBox="1"/>
          <p:nvPr/>
        </p:nvSpPr>
        <p:spPr>
          <a:xfrm>
            <a:off x="2991036" y="3382824"/>
            <a:ext cx="1263464" cy="523220"/>
          </a:xfrm>
          <a:prstGeom prst="rect">
            <a:avLst/>
          </a:prstGeom>
          <a:noFill/>
        </p:spPr>
        <p:txBody>
          <a:bodyPr wrap="square" rtlCol="0">
            <a:spAutoFit/>
          </a:bodyPr>
          <a:lstStyle/>
          <a:p>
            <a:pPr algn="ctr"/>
            <a:r>
              <a:rPr lang="en-US" sz="1400" b="1" dirty="0">
                <a:solidFill>
                  <a:schemeClr val="accent1">
                    <a:lumMod val="50000"/>
                  </a:schemeClr>
                </a:solidFill>
              </a:rPr>
              <a:t>Wildcard Begins</a:t>
            </a:r>
          </a:p>
        </p:txBody>
      </p:sp>
      <p:sp>
        <p:nvSpPr>
          <p:cNvPr id="8" name="TextBox 7">
            <a:extLst>
              <a:ext uri="{FF2B5EF4-FFF2-40B4-BE49-F238E27FC236}">
                <a16:creationId xmlns:a16="http://schemas.microsoft.com/office/drawing/2014/main" id="{3548060E-7A81-47C4-B8F5-0F19E018EC2A}"/>
              </a:ext>
            </a:extLst>
          </p:cNvPr>
          <p:cNvSpPr txBox="1"/>
          <p:nvPr/>
        </p:nvSpPr>
        <p:spPr>
          <a:xfrm>
            <a:off x="3949886" y="2638266"/>
            <a:ext cx="1263464" cy="738664"/>
          </a:xfrm>
          <a:prstGeom prst="rect">
            <a:avLst/>
          </a:prstGeom>
          <a:noFill/>
        </p:spPr>
        <p:txBody>
          <a:bodyPr wrap="square" rtlCol="0">
            <a:spAutoFit/>
          </a:bodyPr>
          <a:lstStyle/>
          <a:p>
            <a:pPr algn="ctr"/>
            <a:r>
              <a:rPr lang="en-US" sz="1400" b="1" dirty="0">
                <a:solidFill>
                  <a:schemeClr val="accent1">
                    <a:lumMod val="50000"/>
                  </a:schemeClr>
                </a:solidFill>
              </a:rPr>
              <a:t>Dual Campaigns Running</a:t>
            </a:r>
          </a:p>
        </p:txBody>
      </p:sp>
      <p:sp>
        <p:nvSpPr>
          <p:cNvPr id="9" name="Oval 8">
            <a:extLst>
              <a:ext uri="{FF2B5EF4-FFF2-40B4-BE49-F238E27FC236}">
                <a16:creationId xmlns:a16="http://schemas.microsoft.com/office/drawing/2014/main" id="{988CE91F-6BC4-4128-A96C-2395CD35BDD2}"/>
              </a:ext>
            </a:extLst>
          </p:cNvPr>
          <p:cNvSpPr/>
          <p:nvPr/>
        </p:nvSpPr>
        <p:spPr>
          <a:xfrm>
            <a:off x="2908300" y="4115594"/>
            <a:ext cx="622300" cy="6223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36A142-B77C-49BD-AE4F-91E0EC981EA9}"/>
              </a:ext>
            </a:extLst>
          </p:cNvPr>
          <p:cNvSpPr/>
          <p:nvPr/>
        </p:nvSpPr>
        <p:spPr>
          <a:xfrm>
            <a:off x="4389260" y="5335410"/>
            <a:ext cx="824090" cy="82409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DD447D7-9848-4AC0-816B-6B498EAAF004}"/>
              </a:ext>
            </a:extLst>
          </p:cNvPr>
          <p:cNvSpPr/>
          <p:nvPr/>
        </p:nvSpPr>
        <p:spPr>
          <a:xfrm>
            <a:off x="463550" y="4115594"/>
            <a:ext cx="622300" cy="6223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0B84EB8-0144-480C-BC3F-9FFCE6B5CB92}"/>
              </a:ext>
            </a:extLst>
          </p:cNvPr>
          <p:cNvSpPr/>
          <p:nvPr/>
        </p:nvSpPr>
        <p:spPr>
          <a:xfrm>
            <a:off x="9240660" y="5281198"/>
            <a:ext cx="824090" cy="82409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C0B0E5E-5398-4666-95E2-0D1CEA981129}"/>
              </a:ext>
            </a:extLst>
          </p:cNvPr>
          <p:cNvSpPr txBox="1"/>
          <p:nvPr/>
        </p:nvSpPr>
        <p:spPr>
          <a:xfrm>
            <a:off x="4872546" y="3528645"/>
            <a:ext cx="1947354" cy="307777"/>
          </a:xfrm>
          <a:prstGeom prst="rect">
            <a:avLst/>
          </a:prstGeom>
          <a:noFill/>
        </p:spPr>
        <p:txBody>
          <a:bodyPr wrap="square" rtlCol="0">
            <a:spAutoFit/>
          </a:bodyPr>
          <a:lstStyle/>
          <a:p>
            <a:pPr algn="ctr"/>
            <a:r>
              <a:rPr lang="en-US" sz="1400" b="1" dirty="0">
                <a:solidFill>
                  <a:schemeClr val="accent1">
                    <a:lumMod val="50000"/>
                  </a:schemeClr>
                </a:solidFill>
              </a:rPr>
              <a:t>Campaigns conclude</a:t>
            </a:r>
          </a:p>
        </p:txBody>
      </p:sp>
      <p:sp>
        <p:nvSpPr>
          <p:cNvPr id="14" name="TextBox 13">
            <a:extLst>
              <a:ext uri="{FF2B5EF4-FFF2-40B4-BE49-F238E27FC236}">
                <a16:creationId xmlns:a16="http://schemas.microsoft.com/office/drawing/2014/main" id="{6BF40A0A-B7BD-455D-8D96-C8286DBE492C}"/>
              </a:ext>
            </a:extLst>
          </p:cNvPr>
          <p:cNvSpPr txBox="1"/>
          <p:nvPr/>
        </p:nvSpPr>
        <p:spPr>
          <a:xfrm>
            <a:off x="6978650" y="2407433"/>
            <a:ext cx="2914650" cy="1200329"/>
          </a:xfrm>
          <a:prstGeom prst="rect">
            <a:avLst/>
          </a:prstGeom>
          <a:noFill/>
        </p:spPr>
        <p:txBody>
          <a:bodyPr wrap="square" rtlCol="0">
            <a:spAutoFit/>
          </a:bodyPr>
          <a:lstStyle/>
          <a:p>
            <a:r>
              <a:rPr lang="en-US" b="1" dirty="0">
                <a:solidFill>
                  <a:schemeClr val="accent2"/>
                </a:solidFill>
              </a:rPr>
              <a:t>Top 3 Pages:</a:t>
            </a:r>
          </a:p>
          <a:p>
            <a:pPr marL="285750" indent="-285750">
              <a:buFont typeface="Arial" panose="020B0604020202020204" pitchFamily="34" charset="0"/>
              <a:buChar char="•"/>
            </a:pPr>
            <a:r>
              <a:rPr lang="en-US" dirty="0"/>
              <a:t>Home Page 	94</a:t>
            </a:r>
          </a:p>
          <a:p>
            <a:pPr marL="285750" indent="-285750">
              <a:buFont typeface="Arial" panose="020B0604020202020204" pitchFamily="34" charset="0"/>
              <a:buChar char="•"/>
            </a:pPr>
            <a:r>
              <a:rPr lang="en-US" dirty="0"/>
              <a:t>Free Book	</a:t>
            </a:r>
            <a:r>
              <a:rPr lang="en-US" b="1" dirty="0">
                <a:solidFill>
                  <a:schemeClr val="accent2"/>
                </a:solidFill>
              </a:rPr>
              <a:t>32</a:t>
            </a:r>
          </a:p>
          <a:p>
            <a:pPr marL="285750" indent="-285750">
              <a:buFont typeface="Arial" panose="020B0604020202020204" pitchFamily="34" charset="0"/>
              <a:buChar char="•"/>
            </a:pPr>
            <a:r>
              <a:rPr lang="en-US" dirty="0"/>
              <a:t>Locate a Church	8</a:t>
            </a:r>
          </a:p>
        </p:txBody>
      </p:sp>
      <p:cxnSp>
        <p:nvCxnSpPr>
          <p:cNvPr id="16" name="Straight Arrow Connector 15">
            <a:extLst>
              <a:ext uri="{FF2B5EF4-FFF2-40B4-BE49-F238E27FC236}">
                <a16:creationId xmlns:a16="http://schemas.microsoft.com/office/drawing/2014/main" id="{C9DF2ABB-CAD0-43D3-868B-DD960893DEFC}"/>
              </a:ext>
            </a:extLst>
          </p:cNvPr>
          <p:cNvCxnSpPr>
            <a:cxnSpLocks/>
          </p:cNvCxnSpPr>
          <p:nvPr/>
        </p:nvCxnSpPr>
        <p:spPr>
          <a:xfrm flipH="1">
            <a:off x="9252655" y="3147874"/>
            <a:ext cx="400050"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D5FF59F-9593-4C65-9E6A-278770DA06C3}"/>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sp>
        <p:nvSpPr>
          <p:cNvPr id="19" name="TextBox 18">
            <a:extLst>
              <a:ext uri="{FF2B5EF4-FFF2-40B4-BE49-F238E27FC236}">
                <a16:creationId xmlns:a16="http://schemas.microsoft.com/office/drawing/2014/main" id="{5AB347A3-8511-45D1-AC34-1188D259D06C}"/>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Reported December 13, 2018</a:t>
            </a:r>
          </a:p>
        </p:txBody>
      </p:sp>
    </p:spTree>
    <p:extLst>
      <p:ext uri="{BB962C8B-B14F-4D97-AF65-F5344CB8AC3E}">
        <p14:creationId xmlns:p14="http://schemas.microsoft.com/office/powerpoint/2010/main" val="2564515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CCF3-29FD-48AC-9B2A-6DE3F52FB63E}"/>
              </a:ext>
            </a:extLst>
          </p:cNvPr>
          <p:cNvSpPr>
            <a:spLocks noGrp="1"/>
          </p:cNvSpPr>
          <p:nvPr>
            <p:ph type="title"/>
          </p:nvPr>
        </p:nvSpPr>
        <p:spPr/>
        <p:txBody>
          <a:bodyPr/>
          <a:lstStyle/>
          <a:p>
            <a:r>
              <a:rPr lang="en-US" dirty="0"/>
              <a:t>Total Social Investment</a:t>
            </a:r>
          </a:p>
        </p:txBody>
      </p:sp>
      <p:graphicFrame>
        <p:nvGraphicFramePr>
          <p:cNvPr id="4" name="Content Placeholder 3">
            <a:extLst>
              <a:ext uri="{FF2B5EF4-FFF2-40B4-BE49-F238E27FC236}">
                <a16:creationId xmlns:a16="http://schemas.microsoft.com/office/drawing/2014/main" id="{EBC3659F-19EB-463E-A360-A2FBF5387FEA}"/>
              </a:ext>
            </a:extLst>
          </p:cNvPr>
          <p:cNvGraphicFramePr>
            <a:graphicFrameLocks noGrp="1"/>
          </p:cNvGraphicFramePr>
          <p:nvPr>
            <p:ph idx="1"/>
            <p:extLst/>
          </p:nvPr>
        </p:nvGraphicFramePr>
        <p:xfrm>
          <a:off x="531391" y="1825625"/>
          <a:ext cx="964098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F79565D-D4F4-4950-BE2C-CBB8767A371F}"/>
              </a:ext>
            </a:extLst>
          </p:cNvPr>
          <p:cNvSpPr txBox="1"/>
          <p:nvPr/>
        </p:nvSpPr>
        <p:spPr>
          <a:xfrm>
            <a:off x="6858000" y="5188450"/>
            <a:ext cx="3241497" cy="923330"/>
          </a:xfrm>
          <a:prstGeom prst="rect">
            <a:avLst/>
          </a:prstGeom>
          <a:noFill/>
        </p:spPr>
        <p:txBody>
          <a:bodyPr wrap="square" rtlCol="0">
            <a:spAutoFit/>
          </a:bodyPr>
          <a:lstStyle/>
          <a:p>
            <a:r>
              <a:rPr lang="en-US" b="1" dirty="0"/>
              <a:t>*Budget Designation</a:t>
            </a:r>
          </a:p>
          <a:p>
            <a:pPr marL="285750" indent="-285750">
              <a:buFont typeface="Arial" panose="020B0604020202020204" pitchFamily="34" charset="0"/>
              <a:buChar char="•"/>
            </a:pPr>
            <a:r>
              <a:rPr lang="en-US" dirty="0"/>
              <a:t>$375 Communication Budget</a:t>
            </a:r>
          </a:p>
          <a:p>
            <a:pPr marL="285750" indent="-285750">
              <a:buFont typeface="Arial" panose="020B0604020202020204" pitchFamily="34" charset="0"/>
              <a:buChar char="•"/>
            </a:pPr>
            <a:r>
              <a:rPr lang="en-US" dirty="0"/>
              <a:t>$500 Evangelism Budget</a:t>
            </a:r>
          </a:p>
        </p:txBody>
      </p:sp>
      <p:cxnSp>
        <p:nvCxnSpPr>
          <p:cNvPr id="6" name="Connector: Elbow 5">
            <a:extLst>
              <a:ext uri="{FF2B5EF4-FFF2-40B4-BE49-F238E27FC236}">
                <a16:creationId xmlns:a16="http://schemas.microsoft.com/office/drawing/2014/main" id="{85358744-80C6-46AD-9687-4E2C90E7F6B5}"/>
              </a:ext>
            </a:extLst>
          </p:cNvPr>
          <p:cNvCxnSpPr>
            <a:cxnSpLocks/>
          </p:cNvCxnSpPr>
          <p:nvPr/>
        </p:nvCxnSpPr>
        <p:spPr>
          <a:xfrm flipV="1">
            <a:off x="5026170" y="5400759"/>
            <a:ext cx="1758950" cy="24935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1F2309-6B04-448C-A636-F3C0E530A20A}"/>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9" name="TextBox 8">
            <a:extLst>
              <a:ext uri="{FF2B5EF4-FFF2-40B4-BE49-F238E27FC236}">
                <a16:creationId xmlns:a16="http://schemas.microsoft.com/office/drawing/2014/main" id="{2CF8BD59-C2E1-47F7-98EF-14AF87B1C012}"/>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Updated December 13, 2018</a:t>
            </a:r>
          </a:p>
        </p:txBody>
      </p:sp>
      <p:sp>
        <p:nvSpPr>
          <p:cNvPr id="3" name="TextBox 2">
            <a:extLst>
              <a:ext uri="{FF2B5EF4-FFF2-40B4-BE49-F238E27FC236}">
                <a16:creationId xmlns:a16="http://schemas.microsoft.com/office/drawing/2014/main" id="{A703660B-643E-4F12-8AFF-C1A838BA28B8}"/>
              </a:ext>
            </a:extLst>
          </p:cNvPr>
          <p:cNvSpPr txBox="1"/>
          <p:nvPr/>
        </p:nvSpPr>
        <p:spPr>
          <a:xfrm>
            <a:off x="4305300" y="1283018"/>
            <a:ext cx="4399384" cy="369332"/>
          </a:xfrm>
          <a:prstGeom prst="rect">
            <a:avLst/>
          </a:prstGeom>
          <a:noFill/>
        </p:spPr>
        <p:txBody>
          <a:bodyPr wrap="square" rtlCol="0">
            <a:spAutoFit/>
          </a:bodyPr>
          <a:lstStyle/>
          <a:p>
            <a:r>
              <a:rPr lang="en-US" b="1" dirty="0">
                <a:solidFill>
                  <a:schemeClr val="accent2"/>
                </a:solidFill>
              </a:rPr>
              <a:t>Nearly 40,000 People Reached!</a:t>
            </a:r>
          </a:p>
        </p:txBody>
      </p:sp>
    </p:spTree>
    <p:extLst>
      <p:ext uri="{BB962C8B-B14F-4D97-AF65-F5344CB8AC3E}">
        <p14:creationId xmlns:p14="http://schemas.microsoft.com/office/powerpoint/2010/main" val="355247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5AB3-0C61-412C-AA86-CC25D54F414D}"/>
              </a:ext>
            </a:extLst>
          </p:cNvPr>
          <p:cNvSpPr>
            <a:spLocks noGrp="1"/>
          </p:cNvSpPr>
          <p:nvPr>
            <p:ph type="title"/>
          </p:nvPr>
        </p:nvSpPr>
        <p:spPr/>
        <p:txBody>
          <a:bodyPr/>
          <a:lstStyle/>
          <a:p>
            <a:r>
              <a:rPr lang="en-US" dirty="0"/>
              <a:t>Recommended Next Steps</a:t>
            </a:r>
          </a:p>
        </p:txBody>
      </p:sp>
      <p:graphicFrame>
        <p:nvGraphicFramePr>
          <p:cNvPr id="4" name="Content Placeholder 3">
            <a:extLst>
              <a:ext uri="{FF2B5EF4-FFF2-40B4-BE49-F238E27FC236}">
                <a16:creationId xmlns:a16="http://schemas.microsoft.com/office/drawing/2014/main" id="{5A554367-2673-4735-99A9-F92DF718D659}"/>
              </a:ext>
            </a:extLst>
          </p:cNvPr>
          <p:cNvGraphicFramePr>
            <a:graphicFrameLocks noGrp="1"/>
          </p:cNvGraphicFramePr>
          <p:nvPr>
            <p:ph idx="1"/>
            <p:extLst>
              <p:ext uri="{D42A27DB-BD31-4B8C-83A1-F6EECF244321}">
                <p14:modId xmlns:p14="http://schemas.microsoft.com/office/powerpoint/2010/main" val="4265438231"/>
              </p:ext>
            </p:extLst>
          </p:nvPr>
        </p:nvGraphicFramePr>
        <p:xfrm>
          <a:off x="531391" y="1825625"/>
          <a:ext cx="964098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C058BAE-F3BD-4D0C-A578-8D7F8F23EDA5}"/>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sp>
        <p:nvSpPr>
          <p:cNvPr id="6" name="TextBox 5">
            <a:extLst>
              <a:ext uri="{FF2B5EF4-FFF2-40B4-BE49-F238E27FC236}">
                <a16:creationId xmlns:a16="http://schemas.microsoft.com/office/drawing/2014/main" id="{08F3B0A5-B8D2-4418-9A02-FBCBDCCDA8B1}"/>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Updated December 13, 2018</a:t>
            </a:r>
          </a:p>
        </p:txBody>
      </p:sp>
      <p:cxnSp>
        <p:nvCxnSpPr>
          <p:cNvPr id="7" name="Connector: Elbow 6">
            <a:extLst>
              <a:ext uri="{FF2B5EF4-FFF2-40B4-BE49-F238E27FC236}">
                <a16:creationId xmlns:a16="http://schemas.microsoft.com/office/drawing/2014/main" id="{A8911B19-33DF-4D24-A801-0F122579724D}"/>
              </a:ext>
            </a:extLst>
          </p:cNvPr>
          <p:cNvCxnSpPr/>
          <p:nvPr/>
        </p:nvCxnSpPr>
        <p:spPr>
          <a:xfrm rot="16200000" flipH="1">
            <a:off x="5702300" y="5003800"/>
            <a:ext cx="704850" cy="43815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1C1BAC0-66B7-4D10-BB62-5854FE250ADB}"/>
              </a:ext>
            </a:extLst>
          </p:cNvPr>
          <p:cNvSpPr txBox="1"/>
          <p:nvPr/>
        </p:nvSpPr>
        <p:spPr>
          <a:xfrm>
            <a:off x="3683000" y="5575300"/>
            <a:ext cx="3575050" cy="830997"/>
          </a:xfrm>
          <a:prstGeom prst="rect">
            <a:avLst/>
          </a:prstGeom>
          <a:noFill/>
        </p:spPr>
        <p:txBody>
          <a:bodyPr wrap="square" rtlCol="0">
            <a:spAutoFit/>
          </a:bodyPr>
          <a:lstStyle/>
          <a:p>
            <a:r>
              <a:rPr lang="en-US" sz="1200" b="1" dirty="0">
                <a:solidFill>
                  <a:schemeClr val="accent1"/>
                </a:solidFill>
              </a:rPr>
              <a:t>SUGGESTION </a:t>
            </a:r>
            <a:r>
              <a:rPr lang="en-US" sz="1200" b="1" dirty="0"/>
              <a:t> Transition from </a:t>
            </a:r>
            <a:r>
              <a:rPr lang="en-US" sz="1200" b="1" dirty="0" err="1"/>
              <a:t>SabbathQuestions</a:t>
            </a:r>
            <a:r>
              <a:rPr lang="en-US" sz="1200" b="1" dirty="0"/>
              <a:t> individually-themed website to “Adventist Neighbors” campaign website (already owned) with full-access to analytics and integrated social media</a:t>
            </a:r>
          </a:p>
        </p:txBody>
      </p:sp>
      <p:sp>
        <p:nvSpPr>
          <p:cNvPr id="9" name="TextBox 8">
            <a:extLst>
              <a:ext uri="{FF2B5EF4-FFF2-40B4-BE49-F238E27FC236}">
                <a16:creationId xmlns:a16="http://schemas.microsoft.com/office/drawing/2014/main" id="{53CFA7AE-B20D-481F-80E0-9560D95AE75F}"/>
              </a:ext>
            </a:extLst>
          </p:cNvPr>
          <p:cNvSpPr txBox="1"/>
          <p:nvPr/>
        </p:nvSpPr>
        <p:spPr>
          <a:xfrm>
            <a:off x="7816850" y="1679227"/>
            <a:ext cx="2355527" cy="646331"/>
          </a:xfrm>
          <a:prstGeom prst="rect">
            <a:avLst/>
          </a:prstGeom>
          <a:noFill/>
        </p:spPr>
        <p:txBody>
          <a:bodyPr wrap="square" rtlCol="0">
            <a:spAutoFit/>
          </a:bodyPr>
          <a:lstStyle/>
          <a:p>
            <a:r>
              <a:rPr lang="en-US" sz="1200" b="1" dirty="0">
                <a:solidFill>
                  <a:schemeClr val="accent1"/>
                </a:solidFill>
              </a:rPr>
              <a:t>FOLLOW-UP </a:t>
            </a:r>
            <a:r>
              <a:rPr lang="en-US" sz="1200" b="1" dirty="0"/>
              <a:t> Test each new campaign element added to gauge audience appeal</a:t>
            </a:r>
          </a:p>
        </p:txBody>
      </p:sp>
      <p:cxnSp>
        <p:nvCxnSpPr>
          <p:cNvPr id="10" name="Connector: Elbow 9">
            <a:extLst>
              <a:ext uri="{FF2B5EF4-FFF2-40B4-BE49-F238E27FC236}">
                <a16:creationId xmlns:a16="http://schemas.microsoft.com/office/drawing/2014/main" id="{6F78F452-F37B-4F8F-A54F-6FC5A70A392E}"/>
              </a:ext>
            </a:extLst>
          </p:cNvPr>
          <p:cNvCxnSpPr>
            <a:cxnSpLocks/>
          </p:cNvCxnSpPr>
          <p:nvPr/>
        </p:nvCxnSpPr>
        <p:spPr>
          <a:xfrm rot="5400000" flipH="1" flipV="1">
            <a:off x="7970669" y="2578139"/>
            <a:ext cx="809962" cy="30480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E3D14B6-6AE3-4EC1-8E28-3FA6B31FDE7D}"/>
              </a:ext>
            </a:extLst>
          </p:cNvPr>
          <p:cNvSpPr txBox="1"/>
          <p:nvPr/>
        </p:nvSpPr>
        <p:spPr>
          <a:xfrm>
            <a:off x="8931275" y="5377934"/>
            <a:ext cx="958850" cy="1015663"/>
          </a:xfrm>
          <a:prstGeom prst="rect">
            <a:avLst/>
          </a:prstGeom>
          <a:noFill/>
        </p:spPr>
        <p:txBody>
          <a:bodyPr wrap="square" rtlCol="0">
            <a:spAutoFit/>
          </a:bodyPr>
          <a:lstStyle/>
          <a:p>
            <a:r>
              <a:rPr lang="en-US" sz="1200" b="1" dirty="0">
                <a:solidFill>
                  <a:schemeClr val="accent1"/>
                </a:solidFill>
              </a:rPr>
              <a:t>IDEA </a:t>
            </a:r>
            <a:r>
              <a:rPr lang="en-US" sz="1200" b="1" dirty="0"/>
              <a:t> Seek to appeal to different age groups, genders</a:t>
            </a:r>
          </a:p>
        </p:txBody>
      </p:sp>
      <p:cxnSp>
        <p:nvCxnSpPr>
          <p:cNvPr id="14" name="Connector: Elbow 13">
            <a:extLst>
              <a:ext uri="{FF2B5EF4-FFF2-40B4-BE49-F238E27FC236}">
                <a16:creationId xmlns:a16="http://schemas.microsoft.com/office/drawing/2014/main" id="{9B39FA8E-DB56-4298-A0BA-F4EA77E3373F}"/>
              </a:ext>
            </a:extLst>
          </p:cNvPr>
          <p:cNvCxnSpPr/>
          <p:nvPr/>
        </p:nvCxnSpPr>
        <p:spPr>
          <a:xfrm rot="16200000" flipH="1">
            <a:off x="9344025" y="5003800"/>
            <a:ext cx="704850" cy="43815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F8A7AC4-FEFE-44A8-A534-2FFFA1D82261}"/>
              </a:ext>
            </a:extLst>
          </p:cNvPr>
          <p:cNvSpPr txBox="1"/>
          <p:nvPr/>
        </p:nvSpPr>
        <p:spPr>
          <a:xfrm>
            <a:off x="1035050" y="1679227"/>
            <a:ext cx="1574586" cy="646331"/>
          </a:xfrm>
          <a:prstGeom prst="rect">
            <a:avLst/>
          </a:prstGeom>
          <a:noFill/>
        </p:spPr>
        <p:txBody>
          <a:bodyPr wrap="square" rtlCol="0">
            <a:spAutoFit/>
          </a:bodyPr>
          <a:lstStyle/>
          <a:p>
            <a:r>
              <a:rPr lang="en-US" sz="1200" b="1" dirty="0">
                <a:solidFill>
                  <a:schemeClr val="accent1"/>
                </a:solidFill>
              </a:rPr>
              <a:t>FOLLOW-UP </a:t>
            </a:r>
            <a:r>
              <a:rPr lang="en-US" sz="1200" b="1" dirty="0"/>
              <a:t> Timeframe still to be determined</a:t>
            </a:r>
          </a:p>
        </p:txBody>
      </p:sp>
      <p:cxnSp>
        <p:nvCxnSpPr>
          <p:cNvPr id="17" name="Connector: Elbow 16">
            <a:extLst>
              <a:ext uri="{FF2B5EF4-FFF2-40B4-BE49-F238E27FC236}">
                <a16:creationId xmlns:a16="http://schemas.microsoft.com/office/drawing/2014/main" id="{3B1F3D09-BF23-47E9-8156-0A5D4B7EF63E}"/>
              </a:ext>
            </a:extLst>
          </p:cNvPr>
          <p:cNvCxnSpPr>
            <a:cxnSpLocks/>
          </p:cNvCxnSpPr>
          <p:nvPr/>
        </p:nvCxnSpPr>
        <p:spPr>
          <a:xfrm rot="5400000" flipH="1" flipV="1">
            <a:off x="1188869" y="2578139"/>
            <a:ext cx="809962" cy="30480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5C124663-0519-488A-9754-43843ED87957}"/>
              </a:ext>
            </a:extLst>
          </p:cNvPr>
          <p:cNvCxnSpPr/>
          <p:nvPr/>
        </p:nvCxnSpPr>
        <p:spPr>
          <a:xfrm rot="16200000" flipH="1">
            <a:off x="4435506" y="5003800"/>
            <a:ext cx="704850" cy="43815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36A9EF7E-8932-4334-9B3E-342FD440A5E4}"/>
              </a:ext>
            </a:extLst>
          </p:cNvPr>
          <p:cNvCxnSpPr/>
          <p:nvPr/>
        </p:nvCxnSpPr>
        <p:spPr>
          <a:xfrm rot="16200000" flipH="1">
            <a:off x="3232181" y="5003800"/>
            <a:ext cx="704850" cy="43815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872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85E5-F1BA-4EFE-AD7D-D2B97BE7D8BE}"/>
              </a:ext>
            </a:extLst>
          </p:cNvPr>
          <p:cNvSpPr>
            <a:spLocks noGrp="1"/>
          </p:cNvSpPr>
          <p:nvPr>
            <p:ph type="title"/>
          </p:nvPr>
        </p:nvSpPr>
        <p:spPr/>
        <p:txBody>
          <a:bodyPr/>
          <a:lstStyle/>
          <a:p>
            <a:r>
              <a:rPr lang="en-US" dirty="0"/>
              <a:t>Challenges</a:t>
            </a:r>
          </a:p>
        </p:txBody>
      </p:sp>
      <p:graphicFrame>
        <p:nvGraphicFramePr>
          <p:cNvPr id="5" name="Content Placeholder 4">
            <a:extLst>
              <a:ext uri="{FF2B5EF4-FFF2-40B4-BE49-F238E27FC236}">
                <a16:creationId xmlns:a16="http://schemas.microsoft.com/office/drawing/2014/main" id="{DE890B4D-21B6-479A-8EAE-42A80EB8294A}"/>
              </a:ext>
            </a:extLst>
          </p:cNvPr>
          <p:cNvGraphicFramePr>
            <a:graphicFrameLocks noGrp="1"/>
          </p:cNvGraphicFramePr>
          <p:nvPr>
            <p:ph idx="1"/>
            <p:extLst>
              <p:ext uri="{D42A27DB-BD31-4B8C-83A1-F6EECF244321}">
                <p14:modId xmlns:p14="http://schemas.microsoft.com/office/powerpoint/2010/main" val="114797938"/>
              </p:ext>
            </p:extLst>
          </p:nvPr>
        </p:nvGraphicFramePr>
        <p:xfrm>
          <a:off x="531391" y="1825625"/>
          <a:ext cx="964098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528D20E-C823-412B-A96B-58C44C274180}"/>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Tree>
    <p:extLst>
      <p:ext uri="{BB962C8B-B14F-4D97-AF65-F5344CB8AC3E}">
        <p14:creationId xmlns:p14="http://schemas.microsoft.com/office/powerpoint/2010/main" val="1182286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1C8E-D933-4B97-9FF1-0EBDC3CED78A}"/>
              </a:ext>
            </a:extLst>
          </p:cNvPr>
          <p:cNvSpPr>
            <a:spLocks noGrp="1"/>
          </p:cNvSpPr>
          <p:nvPr>
            <p:ph type="title"/>
          </p:nvPr>
        </p:nvSpPr>
        <p:spPr>
          <a:xfrm>
            <a:off x="531391" y="518664"/>
            <a:ext cx="9640986" cy="1156613"/>
          </a:xfrm>
        </p:spPr>
        <p:txBody>
          <a:bodyPr/>
          <a:lstStyle/>
          <a:p>
            <a:r>
              <a:rPr lang="en-US" dirty="0"/>
              <a:t>5-Part Social Campaign Plan</a:t>
            </a:r>
          </a:p>
        </p:txBody>
      </p:sp>
      <p:graphicFrame>
        <p:nvGraphicFramePr>
          <p:cNvPr id="6" name="Content Placeholder 5">
            <a:extLst>
              <a:ext uri="{FF2B5EF4-FFF2-40B4-BE49-F238E27FC236}">
                <a16:creationId xmlns:a16="http://schemas.microsoft.com/office/drawing/2014/main" id="{184DB295-6C90-4E3A-98EC-4FB5078604FE}"/>
              </a:ext>
            </a:extLst>
          </p:cNvPr>
          <p:cNvGraphicFramePr>
            <a:graphicFrameLocks noGrp="1"/>
          </p:cNvGraphicFramePr>
          <p:nvPr>
            <p:ph idx="1"/>
            <p:extLst>
              <p:ext uri="{D42A27DB-BD31-4B8C-83A1-F6EECF244321}">
                <p14:modId xmlns:p14="http://schemas.microsoft.com/office/powerpoint/2010/main" val="3093305697"/>
              </p:ext>
            </p:extLst>
          </p:nvPr>
        </p:nvGraphicFramePr>
        <p:xfrm>
          <a:off x="531391" y="1825625"/>
          <a:ext cx="964098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DE73BEA-FEF6-4D3D-9654-4A93C4F23552}"/>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Tree>
    <p:extLst>
      <p:ext uri="{BB962C8B-B14F-4D97-AF65-F5344CB8AC3E}">
        <p14:creationId xmlns:p14="http://schemas.microsoft.com/office/powerpoint/2010/main" val="2015513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26522A-DFF7-414E-B06C-0CD505F113AA}"/>
              </a:ext>
            </a:extLst>
          </p:cNvPr>
          <p:cNvSpPr txBox="1"/>
          <p:nvPr/>
        </p:nvSpPr>
        <p:spPr>
          <a:xfrm>
            <a:off x="159250" y="60191"/>
            <a:ext cx="1618179" cy="3154710"/>
          </a:xfrm>
          <a:prstGeom prst="rect">
            <a:avLst/>
          </a:prstGeom>
          <a:noFill/>
        </p:spPr>
        <p:txBody>
          <a:bodyPr wrap="square" rtlCol="0">
            <a:spAutoFit/>
          </a:bodyPr>
          <a:lstStyle/>
          <a:p>
            <a:r>
              <a:rPr lang="en-US" sz="19900" b="1" dirty="0">
                <a:solidFill>
                  <a:schemeClr val="accent5">
                    <a:lumMod val="40000"/>
                    <a:lumOff val="60000"/>
                  </a:schemeClr>
                </a:solidFill>
              </a:rPr>
              <a:t>1</a:t>
            </a:r>
          </a:p>
        </p:txBody>
      </p:sp>
      <p:sp>
        <p:nvSpPr>
          <p:cNvPr id="2" name="Title 1">
            <a:extLst>
              <a:ext uri="{FF2B5EF4-FFF2-40B4-BE49-F238E27FC236}">
                <a16:creationId xmlns:a16="http://schemas.microsoft.com/office/drawing/2014/main" id="{5B869BFE-3D30-462B-A25B-4AE767739671}"/>
              </a:ext>
            </a:extLst>
          </p:cNvPr>
          <p:cNvSpPr>
            <a:spLocks noGrp="1"/>
          </p:cNvSpPr>
          <p:nvPr>
            <p:ph type="title"/>
          </p:nvPr>
        </p:nvSpPr>
        <p:spPr/>
        <p:txBody>
          <a:bodyPr/>
          <a:lstStyle/>
          <a:p>
            <a:r>
              <a:rPr lang="en-US" dirty="0"/>
              <a:t>Image Campaign</a:t>
            </a:r>
          </a:p>
        </p:txBody>
      </p:sp>
      <p:graphicFrame>
        <p:nvGraphicFramePr>
          <p:cNvPr id="4" name="Content Placeholder 3">
            <a:extLst>
              <a:ext uri="{FF2B5EF4-FFF2-40B4-BE49-F238E27FC236}">
                <a16:creationId xmlns:a16="http://schemas.microsoft.com/office/drawing/2014/main" id="{8E8CB28F-1896-4BC2-9554-DDE55898D8B1}"/>
              </a:ext>
            </a:extLst>
          </p:cNvPr>
          <p:cNvGraphicFramePr>
            <a:graphicFrameLocks noGrp="1"/>
          </p:cNvGraphicFramePr>
          <p:nvPr>
            <p:ph idx="1"/>
            <p:extLst>
              <p:ext uri="{D42A27DB-BD31-4B8C-83A1-F6EECF244321}">
                <p14:modId xmlns:p14="http://schemas.microsoft.com/office/powerpoint/2010/main" val="3061562241"/>
              </p:ext>
            </p:extLst>
          </p:nvPr>
        </p:nvGraphicFramePr>
        <p:xfrm>
          <a:off x="531391" y="1825625"/>
          <a:ext cx="964098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27D1D82-7FFF-4B6D-8D70-5486617E95B3}"/>
              </a:ext>
            </a:extLst>
          </p:cNvPr>
          <p:cNvSpPr txBox="1"/>
          <p:nvPr/>
        </p:nvSpPr>
        <p:spPr>
          <a:xfrm>
            <a:off x="6702025" y="714216"/>
            <a:ext cx="3229375" cy="923330"/>
          </a:xfrm>
          <a:prstGeom prst="rect">
            <a:avLst/>
          </a:prstGeom>
          <a:noFill/>
        </p:spPr>
        <p:txBody>
          <a:bodyPr wrap="square" rtlCol="0">
            <a:spAutoFit/>
          </a:bodyPr>
          <a:lstStyle/>
          <a:p>
            <a:r>
              <a:rPr lang="en-US" b="1" dirty="0"/>
              <a:t>SabbathQuestions.com </a:t>
            </a:r>
          </a:p>
          <a:p>
            <a:r>
              <a:rPr lang="en-US" dirty="0"/>
              <a:t>What does the Bible say about the Sabbath? Find out here! </a:t>
            </a:r>
          </a:p>
        </p:txBody>
      </p:sp>
      <p:sp>
        <p:nvSpPr>
          <p:cNvPr id="7" name="TextBox 6">
            <a:extLst>
              <a:ext uri="{FF2B5EF4-FFF2-40B4-BE49-F238E27FC236}">
                <a16:creationId xmlns:a16="http://schemas.microsoft.com/office/drawing/2014/main" id="{D411B300-0236-4BF1-8A92-BAC5673B4289}"/>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cxnSp>
        <p:nvCxnSpPr>
          <p:cNvPr id="8" name="Connector: Elbow 7">
            <a:extLst>
              <a:ext uri="{FF2B5EF4-FFF2-40B4-BE49-F238E27FC236}">
                <a16:creationId xmlns:a16="http://schemas.microsoft.com/office/drawing/2014/main" id="{984A9902-D455-41F6-937D-66C884DE3B0F}"/>
              </a:ext>
            </a:extLst>
          </p:cNvPr>
          <p:cNvCxnSpPr>
            <a:cxnSpLocks/>
          </p:cNvCxnSpPr>
          <p:nvPr/>
        </p:nvCxnSpPr>
        <p:spPr>
          <a:xfrm flipV="1">
            <a:off x="5463416" y="889000"/>
            <a:ext cx="1238609" cy="353398"/>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C4742FC-5CB5-4646-A7F3-E5AB6EEA3976}"/>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Began Campaign: Monday, September 10, 2018</a:t>
            </a:r>
          </a:p>
        </p:txBody>
      </p:sp>
      <p:sp>
        <p:nvSpPr>
          <p:cNvPr id="5" name="Arrow: Right 4">
            <a:extLst>
              <a:ext uri="{FF2B5EF4-FFF2-40B4-BE49-F238E27FC236}">
                <a16:creationId xmlns:a16="http://schemas.microsoft.com/office/drawing/2014/main" id="{86954E86-A016-4C26-98B6-6065E88326B0}"/>
              </a:ext>
            </a:extLst>
          </p:cNvPr>
          <p:cNvSpPr/>
          <p:nvPr/>
        </p:nvSpPr>
        <p:spPr>
          <a:xfrm rot="10800000">
            <a:off x="9253470" y="2492060"/>
            <a:ext cx="1081826" cy="779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FACEE5-7E68-410A-BE9B-B243D08ED8B3}"/>
              </a:ext>
            </a:extLst>
          </p:cNvPr>
          <p:cNvSpPr txBox="1"/>
          <p:nvPr/>
        </p:nvSpPr>
        <p:spPr>
          <a:xfrm>
            <a:off x="9488515" y="2686775"/>
            <a:ext cx="882203" cy="415498"/>
          </a:xfrm>
          <a:prstGeom prst="rect">
            <a:avLst/>
          </a:prstGeom>
          <a:noFill/>
        </p:spPr>
        <p:txBody>
          <a:bodyPr wrap="square" rtlCol="0">
            <a:spAutoFit/>
          </a:bodyPr>
          <a:lstStyle/>
          <a:p>
            <a:pPr algn="ctr"/>
            <a:r>
              <a:rPr lang="en-US" sz="1050" b="1" dirty="0">
                <a:solidFill>
                  <a:schemeClr val="bg1"/>
                </a:solidFill>
              </a:rPr>
              <a:t>Predicted Winner</a:t>
            </a:r>
          </a:p>
        </p:txBody>
      </p:sp>
      <p:sp>
        <p:nvSpPr>
          <p:cNvPr id="11" name="Arrow: Right 10">
            <a:extLst>
              <a:ext uri="{FF2B5EF4-FFF2-40B4-BE49-F238E27FC236}">
                <a16:creationId xmlns:a16="http://schemas.microsoft.com/office/drawing/2014/main" id="{EF5A5553-7EA3-4023-8BE8-B748C3A46C8B}"/>
              </a:ext>
            </a:extLst>
          </p:cNvPr>
          <p:cNvSpPr/>
          <p:nvPr/>
        </p:nvSpPr>
        <p:spPr>
          <a:xfrm>
            <a:off x="368472" y="4660004"/>
            <a:ext cx="1081826" cy="779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9DA016-AA94-4938-B8B8-63B6848AECE5}"/>
              </a:ext>
            </a:extLst>
          </p:cNvPr>
          <p:cNvSpPr txBox="1"/>
          <p:nvPr/>
        </p:nvSpPr>
        <p:spPr>
          <a:xfrm>
            <a:off x="297292" y="4841841"/>
            <a:ext cx="882203" cy="415498"/>
          </a:xfrm>
          <a:prstGeom prst="rect">
            <a:avLst/>
          </a:prstGeom>
          <a:noFill/>
        </p:spPr>
        <p:txBody>
          <a:bodyPr wrap="square" rtlCol="0">
            <a:spAutoFit/>
          </a:bodyPr>
          <a:lstStyle/>
          <a:p>
            <a:pPr algn="ctr"/>
            <a:r>
              <a:rPr lang="en-US" sz="1050" b="1" dirty="0">
                <a:solidFill>
                  <a:schemeClr val="bg1"/>
                </a:solidFill>
              </a:rPr>
              <a:t>Actual Winner</a:t>
            </a:r>
          </a:p>
        </p:txBody>
      </p:sp>
    </p:spTree>
    <p:extLst>
      <p:ext uri="{BB962C8B-B14F-4D97-AF65-F5344CB8AC3E}">
        <p14:creationId xmlns:p14="http://schemas.microsoft.com/office/powerpoint/2010/main" val="156516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3109-6072-4F62-9458-988C6FC8D253}"/>
              </a:ext>
            </a:extLst>
          </p:cNvPr>
          <p:cNvSpPr>
            <a:spLocks noGrp="1"/>
          </p:cNvSpPr>
          <p:nvPr>
            <p:ph type="title"/>
          </p:nvPr>
        </p:nvSpPr>
        <p:spPr/>
        <p:txBody>
          <a:bodyPr/>
          <a:lstStyle/>
          <a:p>
            <a:r>
              <a:rPr lang="en-US" dirty="0"/>
              <a:t>Image </a:t>
            </a:r>
            <a:r>
              <a:rPr lang="en-US"/>
              <a:t>Campaign Content</a:t>
            </a:r>
            <a:endParaRPr lang="en-US" dirty="0"/>
          </a:p>
        </p:txBody>
      </p:sp>
      <p:sp>
        <p:nvSpPr>
          <p:cNvPr id="3" name="Content Placeholder 2">
            <a:extLst>
              <a:ext uri="{FF2B5EF4-FFF2-40B4-BE49-F238E27FC236}">
                <a16:creationId xmlns:a16="http://schemas.microsoft.com/office/drawing/2014/main" id="{5E7AA811-F85B-464C-9CB8-EF6495F0DF28}"/>
              </a:ext>
            </a:extLst>
          </p:cNvPr>
          <p:cNvSpPr>
            <a:spLocks noGrp="1"/>
          </p:cNvSpPr>
          <p:nvPr>
            <p:ph idx="1"/>
          </p:nvPr>
        </p:nvSpPr>
        <p:spPr/>
        <p:txBody>
          <a:bodyPr>
            <a:normAutofit/>
          </a:bodyPr>
          <a:lstStyle/>
          <a:p>
            <a:pPr marL="0" indent="0">
              <a:buNone/>
            </a:pPr>
            <a:r>
              <a:rPr lang="en-US" sz="2400" b="1" dirty="0">
                <a:solidFill>
                  <a:schemeClr val="accent5"/>
                </a:solidFill>
              </a:rPr>
              <a:t>6 Images, 1 Message</a:t>
            </a:r>
          </a:p>
          <a:p>
            <a:r>
              <a:rPr lang="en-US" sz="2000" b="1" dirty="0"/>
              <a:t>Text: </a:t>
            </a:r>
            <a:r>
              <a:rPr lang="en-US" sz="2000" dirty="0"/>
              <a:t>What does the Bible say about the Sabbath? Find out here!</a:t>
            </a:r>
          </a:p>
          <a:p>
            <a:r>
              <a:rPr lang="en-US" sz="2000" b="1" dirty="0"/>
              <a:t>Website URL: </a:t>
            </a:r>
            <a:r>
              <a:rPr lang="en-US" sz="2000" dirty="0"/>
              <a:t>SabbathQuestions.com</a:t>
            </a:r>
          </a:p>
          <a:p>
            <a:r>
              <a:rPr lang="en-US" sz="2000" b="1" dirty="0"/>
              <a:t>Headline: </a:t>
            </a:r>
            <a:r>
              <a:rPr lang="en-US" sz="2000" dirty="0"/>
              <a:t>What is the Biblical Sabbath?</a:t>
            </a:r>
          </a:p>
          <a:p>
            <a:r>
              <a:rPr lang="en-US" sz="2000" b="1" dirty="0"/>
              <a:t>CTA: </a:t>
            </a:r>
            <a:r>
              <a:rPr lang="en-US" sz="2000" dirty="0"/>
              <a:t>Learn More</a:t>
            </a:r>
          </a:p>
          <a:p>
            <a:r>
              <a:rPr lang="en-US" sz="2000" b="1" dirty="0"/>
              <a:t>No Overlay</a:t>
            </a:r>
          </a:p>
          <a:p>
            <a:r>
              <a:rPr lang="en-US" sz="2000" b="1" dirty="0"/>
              <a:t>Display Link: </a:t>
            </a:r>
            <a:r>
              <a:rPr lang="en-US" sz="2000" dirty="0"/>
              <a:t>SabbathQuestions.com</a:t>
            </a:r>
          </a:p>
          <a:p>
            <a:r>
              <a:rPr lang="en-US" sz="2000" b="1" dirty="0"/>
              <a:t>News Feed Link Description: </a:t>
            </a:r>
            <a:r>
              <a:rPr lang="en-US" sz="2000" dirty="0"/>
              <a:t>The Biblical Sabbath gives a life-changing day of rest</a:t>
            </a:r>
          </a:p>
        </p:txBody>
      </p:sp>
      <p:sp>
        <p:nvSpPr>
          <p:cNvPr id="4" name="TextBox 3">
            <a:extLst>
              <a:ext uri="{FF2B5EF4-FFF2-40B4-BE49-F238E27FC236}">
                <a16:creationId xmlns:a16="http://schemas.microsoft.com/office/drawing/2014/main" id="{70233C97-FF1A-4910-9273-90790364F78A}"/>
              </a:ext>
            </a:extLst>
          </p:cNvPr>
          <p:cNvSpPr txBox="1"/>
          <p:nvPr/>
        </p:nvSpPr>
        <p:spPr>
          <a:xfrm>
            <a:off x="230820" y="6493805"/>
            <a:ext cx="4776186" cy="307777"/>
          </a:xfrm>
          <a:prstGeom prst="rect">
            <a:avLst/>
          </a:prstGeom>
          <a:noFill/>
        </p:spPr>
        <p:txBody>
          <a:bodyPr wrap="square" rtlCol="0">
            <a:spAutoFit/>
          </a:bodyPr>
          <a:lstStyle/>
          <a:p>
            <a:r>
              <a:rPr lang="en-US" sz="1400" b="1" dirty="0"/>
              <a:t>SabbathQuestions.com Social Advertising</a:t>
            </a:r>
          </a:p>
        </p:txBody>
      </p:sp>
      <p:sp>
        <p:nvSpPr>
          <p:cNvPr id="5" name="TextBox 4">
            <a:extLst>
              <a:ext uri="{FF2B5EF4-FFF2-40B4-BE49-F238E27FC236}">
                <a16:creationId xmlns:a16="http://schemas.microsoft.com/office/drawing/2014/main" id="{3DE2B110-2112-4423-8DF3-CB14FFDA1FF6}"/>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September 10, 2018</a:t>
            </a:r>
          </a:p>
        </p:txBody>
      </p:sp>
    </p:spTree>
    <p:extLst>
      <p:ext uri="{BB962C8B-B14F-4D97-AF65-F5344CB8AC3E}">
        <p14:creationId xmlns:p14="http://schemas.microsoft.com/office/powerpoint/2010/main" val="2444746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FBB1-2FE1-409D-BBF0-A0F2D79B53A1}"/>
              </a:ext>
            </a:extLst>
          </p:cNvPr>
          <p:cNvSpPr>
            <a:spLocks noGrp="1"/>
          </p:cNvSpPr>
          <p:nvPr>
            <p:ph type="title"/>
          </p:nvPr>
        </p:nvSpPr>
        <p:spPr/>
        <p:txBody>
          <a:bodyPr/>
          <a:lstStyle/>
          <a:p>
            <a:r>
              <a:rPr lang="en-US" dirty="0"/>
              <a:t>Audience, Timeframe &amp; Budget</a:t>
            </a:r>
          </a:p>
        </p:txBody>
      </p:sp>
      <p:graphicFrame>
        <p:nvGraphicFramePr>
          <p:cNvPr id="4" name="Content Placeholder 3">
            <a:extLst>
              <a:ext uri="{FF2B5EF4-FFF2-40B4-BE49-F238E27FC236}">
                <a16:creationId xmlns:a16="http://schemas.microsoft.com/office/drawing/2014/main" id="{0FD9B5C1-962F-430D-9DBA-679A8FC932E4}"/>
              </a:ext>
            </a:extLst>
          </p:cNvPr>
          <p:cNvGraphicFramePr>
            <a:graphicFrameLocks noGrp="1"/>
          </p:cNvGraphicFramePr>
          <p:nvPr>
            <p:ph idx="1"/>
            <p:extLst>
              <p:ext uri="{D42A27DB-BD31-4B8C-83A1-F6EECF244321}">
                <p14:modId xmlns:p14="http://schemas.microsoft.com/office/powerpoint/2010/main" val="2212907286"/>
              </p:ext>
            </p:extLst>
          </p:nvPr>
        </p:nvGraphicFramePr>
        <p:xfrm>
          <a:off x="531391" y="1912991"/>
          <a:ext cx="9640986" cy="1296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3245E20-20F9-4EB8-AF7A-7379DADB62CE}"/>
              </a:ext>
            </a:extLst>
          </p:cNvPr>
          <p:cNvSpPr txBox="1"/>
          <p:nvPr/>
        </p:nvSpPr>
        <p:spPr>
          <a:xfrm>
            <a:off x="609599" y="4252404"/>
            <a:ext cx="214839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Maple Valley</a:t>
            </a:r>
          </a:p>
          <a:p>
            <a:pPr marL="285750" indent="-285750">
              <a:buFont typeface="Arial" panose="020B0604020202020204" pitchFamily="34" charset="0"/>
              <a:buChar char="•"/>
            </a:pPr>
            <a:r>
              <a:rPr lang="en-US" dirty="0"/>
              <a:t>Tacoma Central</a:t>
            </a:r>
          </a:p>
          <a:p>
            <a:pPr marL="285750" indent="-285750">
              <a:buFont typeface="Arial" panose="020B0604020202020204" pitchFamily="34" charset="0"/>
              <a:buChar char="•"/>
            </a:pPr>
            <a:r>
              <a:rPr lang="en-US" dirty="0"/>
              <a:t>Oak Harbor</a:t>
            </a:r>
          </a:p>
          <a:p>
            <a:pPr marL="285750" indent="-285750">
              <a:buFont typeface="Arial" panose="020B0604020202020204" pitchFamily="34" charset="0"/>
              <a:buChar char="•"/>
            </a:pPr>
            <a:r>
              <a:rPr lang="en-US" dirty="0"/>
              <a:t>Centralia</a:t>
            </a:r>
          </a:p>
          <a:p>
            <a:pPr marL="285750" indent="-285750">
              <a:buFont typeface="Arial" panose="020B0604020202020204" pitchFamily="34" charset="0"/>
              <a:buChar char="•"/>
            </a:pPr>
            <a:r>
              <a:rPr lang="en-US" dirty="0"/>
              <a:t>Yelm</a:t>
            </a:r>
          </a:p>
          <a:p>
            <a:pPr marL="285750" indent="-285750">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FB720896-D74B-4760-BBF6-BA1714A3355B}"/>
              </a:ext>
            </a:extLst>
          </p:cNvPr>
          <p:cNvSpPr/>
          <p:nvPr/>
        </p:nvSpPr>
        <p:spPr>
          <a:xfrm>
            <a:off x="3006570" y="4252404"/>
            <a:ext cx="2136560" cy="1754326"/>
          </a:xfrm>
          <a:prstGeom prst="rect">
            <a:avLst/>
          </a:prstGeom>
        </p:spPr>
        <p:txBody>
          <a:bodyPr wrap="square">
            <a:spAutoFit/>
          </a:bodyPr>
          <a:lstStyle/>
          <a:p>
            <a:pPr marL="285750" indent="-285750">
              <a:buFont typeface="Arial" panose="020B0604020202020204" pitchFamily="34" charset="0"/>
              <a:buChar char="•"/>
            </a:pPr>
            <a:r>
              <a:rPr lang="en-US" dirty="0"/>
              <a:t>Port Orchard</a:t>
            </a:r>
          </a:p>
          <a:p>
            <a:pPr marL="285750" indent="-285750">
              <a:buFont typeface="Arial" panose="020B0604020202020204" pitchFamily="34" charset="0"/>
              <a:buChar char="•"/>
            </a:pPr>
            <a:r>
              <a:rPr lang="en-US" dirty="0"/>
              <a:t>Bremerton</a:t>
            </a:r>
          </a:p>
          <a:p>
            <a:pPr marL="285750" indent="-285750">
              <a:buFont typeface="Arial" panose="020B0604020202020204" pitchFamily="34" charset="0"/>
              <a:buChar char="•"/>
            </a:pPr>
            <a:r>
              <a:rPr lang="en-US" dirty="0"/>
              <a:t>Seattle Fil-Am (White Center)</a:t>
            </a:r>
          </a:p>
          <a:p>
            <a:pPr marL="285750" indent="-285750">
              <a:buFont typeface="Arial" panose="020B0604020202020204" pitchFamily="34" charset="0"/>
              <a:buChar char="•"/>
            </a:pPr>
            <a:r>
              <a:rPr lang="en-US" dirty="0"/>
              <a:t>Port Angeles</a:t>
            </a:r>
          </a:p>
          <a:p>
            <a:pPr marL="285750" indent="-285750">
              <a:buFont typeface="Arial" panose="020B0604020202020204" pitchFamily="34" charset="0"/>
              <a:buChar char="•"/>
            </a:pPr>
            <a:r>
              <a:rPr lang="en-US" dirty="0"/>
              <a:t>Lynnwood</a:t>
            </a:r>
          </a:p>
        </p:txBody>
      </p:sp>
      <p:sp>
        <p:nvSpPr>
          <p:cNvPr id="9" name="TextBox 8">
            <a:extLst>
              <a:ext uri="{FF2B5EF4-FFF2-40B4-BE49-F238E27FC236}">
                <a16:creationId xmlns:a16="http://schemas.microsoft.com/office/drawing/2014/main" id="{10E69B1B-BBB5-4458-8AE1-5D1D891F2D40}"/>
              </a:ext>
            </a:extLst>
          </p:cNvPr>
          <p:cNvSpPr txBox="1"/>
          <p:nvPr/>
        </p:nvSpPr>
        <p:spPr>
          <a:xfrm>
            <a:off x="609599" y="3778928"/>
            <a:ext cx="4045259" cy="523220"/>
          </a:xfrm>
          <a:prstGeom prst="rect">
            <a:avLst/>
          </a:prstGeom>
          <a:noFill/>
        </p:spPr>
        <p:txBody>
          <a:bodyPr wrap="square" rtlCol="0">
            <a:spAutoFit/>
          </a:bodyPr>
          <a:lstStyle/>
          <a:p>
            <a:r>
              <a:rPr lang="en-US" sz="2800" b="1" dirty="0"/>
              <a:t>Fall 2018 Targeted Areas</a:t>
            </a:r>
          </a:p>
        </p:txBody>
      </p:sp>
      <p:sp>
        <p:nvSpPr>
          <p:cNvPr id="10" name="TextBox 9">
            <a:extLst>
              <a:ext uri="{FF2B5EF4-FFF2-40B4-BE49-F238E27FC236}">
                <a16:creationId xmlns:a16="http://schemas.microsoft.com/office/drawing/2014/main" id="{04E8B6CE-E81E-4B34-A122-AA4B9C06F68D}"/>
              </a:ext>
            </a:extLst>
          </p:cNvPr>
          <p:cNvSpPr txBox="1"/>
          <p:nvPr/>
        </p:nvSpPr>
        <p:spPr>
          <a:xfrm>
            <a:off x="230820" y="6488668"/>
            <a:ext cx="4776186" cy="307777"/>
          </a:xfrm>
          <a:prstGeom prst="rect">
            <a:avLst/>
          </a:prstGeom>
          <a:noFill/>
        </p:spPr>
        <p:txBody>
          <a:bodyPr wrap="square" rtlCol="0">
            <a:spAutoFit/>
          </a:bodyPr>
          <a:lstStyle/>
          <a:p>
            <a:r>
              <a:rPr lang="en-US" sz="1400" b="1" dirty="0"/>
              <a:t>SabbathQuestions.com Social Advertising</a:t>
            </a:r>
          </a:p>
        </p:txBody>
      </p:sp>
      <p:sp>
        <p:nvSpPr>
          <p:cNvPr id="11" name="Rectangle 10">
            <a:extLst>
              <a:ext uri="{FF2B5EF4-FFF2-40B4-BE49-F238E27FC236}">
                <a16:creationId xmlns:a16="http://schemas.microsoft.com/office/drawing/2014/main" id="{307D336F-23D4-4507-A8FA-F7C154DDEFF8}"/>
              </a:ext>
            </a:extLst>
          </p:cNvPr>
          <p:cNvSpPr/>
          <p:nvPr/>
        </p:nvSpPr>
        <p:spPr>
          <a:xfrm>
            <a:off x="5567777" y="4252404"/>
            <a:ext cx="4363623" cy="1754326"/>
          </a:xfrm>
          <a:prstGeom prst="rect">
            <a:avLst/>
          </a:prstGeom>
        </p:spPr>
        <p:txBody>
          <a:bodyPr wrap="square">
            <a:spAutoFit/>
          </a:bodyPr>
          <a:lstStyle/>
          <a:p>
            <a:pPr marL="285750" indent="-285750">
              <a:buFont typeface="Arial" panose="020B0604020202020204" pitchFamily="34" charset="0"/>
              <a:buChar char="•"/>
            </a:pPr>
            <a:r>
              <a:rPr lang="en-US" dirty="0"/>
              <a:t>Ages 18-65+</a:t>
            </a:r>
          </a:p>
          <a:p>
            <a:pPr marL="285750" indent="-285750">
              <a:buFont typeface="Arial" panose="020B0604020202020204" pitchFamily="34" charset="0"/>
              <a:buChar char="•"/>
            </a:pPr>
            <a:r>
              <a:rPr lang="en-US" dirty="0"/>
              <a:t>Men &amp; Women</a:t>
            </a:r>
          </a:p>
          <a:p>
            <a:pPr marL="285750" indent="-285750">
              <a:buFont typeface="Arial" panose="020B0604020202020204" pitchFamily="34" charset="0"/>
              <a:buChar char="•"/>
            </a:pPr>
            <a:r>
              <a:rPr lang="en-US" dirty="0"/>
              <a:t>English Language</a:t>
            </a:r>
          </a:p>
          <a:p>
            <a:pPr marL="285750" indent="-285750">
              <a:buFont typeface="Arial" panose="020B0604020202020204" pitchFamily="34" charset="0"/>
              <a:buChar char="•"/>
            </a:pPr>
            <a:r>
              <a:rPr lang="en-US" dirty="0"/>
              <a:t>10 Mile Radius For Each City</a:t>
            </a:r>
          </a:p>
          <a:p>
            <a:pPr marL="285750" indent="-285750">
              <a:buFont typeface="Arial" panose="020B0604020202020204" pitchFamily="34" charset="0"/>
              <a:buChar char="•"/>
            </a:pPr>
            <a:r>
              <a:rPr lang="en-US" dirty="0"/>
              <a:t>People who don’t like our Facebook page</a:t>
            </a:r>
          </a:p>
          <a:p>
            <a:pPr marL="285750" indent="-285750">
              <a:buFont typeface="Arial" panose="020B0604020202020204" pitchFamily="34" charset="0"/>
              <a:buChar char="•"/>
            </a:pPr>
            <a:r>
              <a:rPr lang="en-US" dirty="0"/>
              <a:t>Campaign Hours: 6 pm to Midnight</a:t>
            </a:r>
          </a:p>
        </p:txBody>
      </p:sp>
      <p:sp>
        <p:nvSpPr>
          <p:cNvPr id="12" name="TextBox 11">
            <a:extLst>
              <a:ext uri="{FF2B5EF4-FFF2-40B4-BE49-F238E27FC236}">
                <a16:creationId xmlns:a16="http://schemas.microsoft.com/office/drawing/2014/main" id="{FB2D518A-8DE7-4726-A1C3-9BC2486A630E}"/>
              </a:ext>
            </a:extLst>
          </p:cNvPr>
          <p:cNvSpPr txBox="1"/>
          <p:nvPr/>
        </p:nvSpPr>
        <p:spPr>
          <a:xfrm>
            <a:off x="5567777" y="3778928"/>
            <a:ext cx="4045259" cy="523220"/>
          </a:xfrm>
          <a:prstGeom prst="rect">
            <a:avLst/>
          </a:prstGeom>
          <a:noFill/>
        </p:spPr>
        <p:txBody>
          <a:bodyPr wrap="square" rtlCol="0">
            <a:spAutoFit/>
          </a:bodyPr>
          <a:lstStyle/>
          <a:p>
            <a:r>
              <a:rPr lang="en-US" sz="2800" b="1" dirty="0"/>
              <a:t>Demographic Info</a:t>
            </a:r>
          </a:p>
        </p:txBody>
      </p:sp>
      <p:sp>
        <p:nvSpPr>
          <p:cNvPr id="13" name="TextBox 12">
            <a:extLst>
              <a:ext uri="{FF2B5EF4-FFF2-40B4-BE49-F238E27FC236}">
                <a16:creationId xmlns:a16="http://schemas.microsoft.com/office/drawing/2014/main" id="{9709B1D4-3CC8-4247-8473-0264E0506129}"/>
              </a:ext>
            </a:extLst>
          </p:cNvPr>
          <p:cNvSpPr txBox="1"/>
          <p:nvPr/>
        </p:nvSpPr>
        <p:spPr>
          <a:xfrm>
            <a:off x="5482430" y="6488668"/>
            <a:ext cx="4776186" cy="307777"/>
          </a:xfrm>
          <a:prstGeom prst="rect">
            <a:avLst/>
          </a:prstGeom>
          <a:noFill/>
        </p:spPr>
        <p:txBody>
          <a:bodyPr wrap="square" rtlCol="0">
            <a:spAutoFit/>
          </a:bodyPr>
          <a:lstStyle/>
          <a:p>
            <a:pPr algn="r"/>
            <a:r>
              <a:rPr lang="en-US" sz="1400" b="1" dirty="0"/>
              <a:t>Monday, September 10, 2018</a:t>
            </a:r>
          </a:p>
        </p:txBody>
      </p:sp>
    </p:spTree>
    <p:extLst>
      <p:ext uri="{BB962C8B-B14F-4D97-AF65-F5344CB8AC3E}">
        <p14:creationId xmlns:p14="http://schemas.microsoft.com/office/powerpoint/2010/main" val="4207641098"/>
      </p:ext>
    </p:extLst>
  </p:cSld>
  <p:clrMapOvr>
    <a:masterClrMapping/>
  </p:clrMapOvr>
</p:sld>
</file>

<file path=ppt/theme/theme1.xml><?xml version="1.0" encoding="utf-8"?>
<a:theme xmlns:a="http://schemas.openxmlformats.org/drawingml/2006/main" name="washington_miss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shington_mission" id="{03E6713A-96A5-4F1F-82AD-652A3974A061}" vid="{64D4DF2C-D1AD-419A-834D-EDC270985D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washington_mission</Template>
  <TotalTime>2274</TotalTime>
  <Words>3300</Words>
  <Application>Microsoft Office PowerPoint</Application>
  <PresentationFormat>Widescreen</PresentationFormat>
  <Paragraphs>690</Paragraphs>
  <Slides>46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Noto Sans</vt:lpstr>
      <vt:lpstr>Symbol</vt:lpstr>
      <vt:lpstr>Wingdings</vt:lpstr>
      <vt:lpstr>washington_mission</vt:lpstr>
      <vt:lpstr>Sabbath Questions</vt:lpstr>
      <vt:lpstr>Rationale</vt:lpstr>
      <vt:lpstr>Executive Summary</vt:lpstr>
      <vt:lpstr>Campaign Introduction</vt:lpstr>
      <vt:lpstr>Challenges</vt:lpstr>
      <vt:lpstr>5-Part Social Campaign Plan</vt:lpstr>
      <vt:lpstr>Image Campaign</vt:lpstr>
      <vt:lpstr>Image Campaign Content</vt:lpstr>
      <vt:lpstr>Audience, Timeframe &amp; Budget</vt:lpstr>
      <vt:lpstr>Week 1 Results</vt:lpstr>
      <vt:lpstr>Week 1 Evaluation</vt:lpstr>
      <vt:lpstr>Week 2 Results</vt:lpstr>
      <vt:lpstr>Facebook Charts</vt:lpstr>
      <vt:lpstr>Campaign Check-In</vt:lpstr>
      <vt:lpstr>Time to Change?</vt:lpstr>
      <vt:lpstr>Facebook Pixel</vt:lpstr>
      <vt:lpstr>Message Campaign</vt:lpstr>
      <vt:lpstr>Message Campaign Specs</vt:lpstr>
      <vt:lpstr>Message Campaign Content</vt:lpstr>
      <vt:lpstr>Message Results</vt:lpstr>
      <vt:lpstr>Facebook Charts</vt:lpstr>
      <vt:lpstr>Website Stats</vt:lpstr>
      <vt:lpstr>Web Referrals &amp; Top Pages</vt:lpstr>
      <vt:lpstr>Website Overview Report, v. 1</vt:lpstr>
      <vt:lpstr>New Web Header</vt:lpstr>
      <vt:lpstr>Video Ad Campaign</vt:lpstr>
      <vt:lpstr>Video Campaign Content</vt:lpstr>
      <vt:lpstr>Video Campaign Content</vt:lpstr>
      <vt:lpstr>Ad Set Details</vt:lpstr>
      <vt:lpstr>Video Campaign Results</vt:lpstr>
      <vt:lpstr>Video Demographics</vt:lpstr>
      <vt:lpstr>Website Overview Report, v. 2</vt:lpstr>
      <vt:lpstr>Retargeting Campaign 1.0</vt:lpstr>
      <vt:lpstr>Retargeting Results</vt:lpstr>
      <vt:lpstr>Engagement Results</vt:lpstr>
      <vt:lpstr>Retargeting Campaign 2.0</vt:lpstr>
      <vt:lpstr>Traffic Predictions</vt:lpstr>
      <vt:lpstr>Traffic Campaign Content</vt:lpstr>
      <vt:lpstr>Retargeted Results</vt:lpstr>
      <vt:lpstr>Engagement vs. Traffic Results</vt:lpstr>
      <vt:lpstr>Holiday Wildcard Campaign</vt:lpstr>
      <vt:lpstr>Wildcard Campaign Content</vt:lpstr>
      <vt:lpstr>Wildcard Results</vt:lpstr>
      <vt:lpstr>Website Overview Report, v. 3 </vt:lpstr>
      <vt:lpstr>Total Social Investment</vt:lpstr>
      <vt:lpstr>Recommended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Sabbath Questions</dc:title>
  <dc:creator>Heidi Baumgartner</dc:creator>
  <cp:lastModifiedBy>Heidi Baumgartner</cp:lastModifiedBy>
  <cp:revision>187</cp:revision>
  <cp:lastPrinted>2018-09-10T23:13:24Z</cp:lastPrinted>
  <dcterms:created xsi:type="dcterms:W3CDTF">2018-09-10T22:34:38Z</dcterms:created>
  <dcterms:modified xsi:type="dcterms:W3CDTF">2019-08-06T00:56:30Z</dcterms:modified>
</cp:coreProperties>
</file>