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60"/>
  </p:notesMasterIdLst>
  <p:sldIdLst>
    <p:sldId id="256" r:id="rId2"/>
    <p:sldId id="300" r:id="rId3"/>
    <p:sldId id="302" r:id="rId4"/>
    <p:sldId id="334" r:id="rId5"/>
    <p:sldId id="333" r:id="rId6"/>
    <p:sldId id="303" r:id="rId7"/>
    <p:sldId id="343" r:id="rId8"/>
    <p:sldId id="273" r:id="rId9"/>
    <p:sldId id="276" r:id="rId10"/>
    <p:sldId id="275" r:id="rId11"/>
    <p:sldId id="288" r:id="rId12"/>
    <p:sldId id="304" r:id="rId13"/>
    <p:sldId id="290" r:id="rId14"/>
    <p:sldId id="305" r:id="rId15"/>
    <p:sldId id="313" r:id="rId16"/>
    <p:sldId id="308" r:id="rId17"/>
    <p:sldId id="335" r:id="rId18"/>
    <p:sldId id="310" r:id="rId19"/>
    <p:sldId id="311" r:id="rId20"/>
    <p:sldId id="312" r:id="rId21"/>
    <p:sldId id="314" r:id="rId22"/>
    <p:sldId id="315" r:id="rId23"/>
    <p:sldId id="316" r:id="rId24"/>
    <p:sldId id="317" r:id="rId25"/>
    <p:sldId id="271" r:id="rId26"/>
    <p:sldId id="262" r:id="rId27"/>
    <p:sldId id="336" r:id="rId28"/>
    <p:sldId id="278" r:id="rId29"/>
    <p:sldId id="318" r:id="rId30"/>
    <p:sldId id="319" r:id="rId31"/>
    <p:sldId id="324" r:id="rId32"/>
    <p:sldId id="320" r:id="rId33"/>
    <p:sldId id="283" r:id="rId34"/>
    <p:sldId id="337" r:id="rId35"/>
    <p:sldId id="344" r:id="rId36"/>
    <p:sldId id="281" r:id="rId37"/>
    <p:sldId id="345" r:id="rId38"/>
    <p:sldId id="331" r:id="rId39"/>
    <p:sldId id="352" r:id="rId40"/>
    <p:sldId id="346" r:id="rId41"/>
    <p:sldId id="349" r:id="rId42"/>
    <p:sldId id="286" r:id="rId43"/>
    <p:sldId id="340" r:id="rId44"/>
    <p:sldId id="341" r:id="rId45"/>
    <p:sldId id="260" r:id="rId46"/>
    <p:sldId id="263" r:id="rId47"/>
    <p:sldId id="338" r:id="rId48"/>
    <p:sldId id="339" r:id="rId49"/>
    <p:sldId id="291" r:id="rId50"/>
    <p:sldId id="348" r:id="rId51"/>
    <p:sldId id="342" r:id="rId52"/>
    <p:sldId id="327" r:id="rId53"/>
    <p:sldId id="328" r:id="rId54"/>
    <p:sldId id="295" r:id="rId55"/>
    <p:sldId id="351" r:id="rId56"/>
    <p:sldId id="329" r:id="rId57"/>
    <p:sldId id="330" r:id="rId58"/>
    <p:sldId id="332"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FB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14" autoAdjust="0"/>
    <p:restoredTop sz="79572" autoAdjust="0"/>
  </p:normalViewPr>
  <p:slideViewPr>
    <p:cSldViewPr snapToGrid="0">
      <p:cViewPr varScale="1">
        <p:scale>
          <a:sx n="126" d="100"/>
          <a:sy n="126" d="100"/>
        </p:scale>
        <p:origin x="1098" y="90"/>
      </p:cViewPr>
      <p:guideLst/>
    </p:cSldViewPr>
  </p:slideViewPr>
  <p:notesTextViewPr>
    <p:cViewPr>
      <p:scale>
        <a:sx n="75" d="100"/>
        <a:sy n="75" d="100"/>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609D4-CF3F-4D0F-BB74-CA0B0FD33AF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702214D3-E12B-49D6-86B9-E665D6699471}">
      <dgm:prSet/>
      <dgm:spPr/>
      <dgm:t>
        <a:bodyPr/>
        <a:lstStyle/>
        <a:p>
          <a:r>
            <a:rPr lang="en-US" dirty="0"/>
            <a:t>Account Access: Social Media + </a:t>
          </a:r>
          <a:r>
            <a:rPr lang="en-US" dirty="0" err="1"/>
            <a:t>eAdventist</a:t>
          </a:r>
          <a:endParaRPr lang="en-US" dirty="0"/>
        </a:p>
      </dgm:t>
    </dgm:pt>
    <dgm:pt modelId="{AE1FBAFB-9BBD-4E9A-8A8C-382E3E03F329}" type="parTrans" cxnId="{10A5711C-5445-4FA9-8845-068EF26B64DF}">
      <dgm:prSet/>
      <dgm:spPr/>
      <dgm:t>
        <a:bodyPr/>
        <a:lstStyle/>
        <a:p>
          <a:endParaRPr lang="en-US"/>
        </a:p>
      </dgm:t>
    </dgm:pt>
    <dgm:pt modelId="{26EC6596-3DC6-4E81-93D8-1DAE5BAE66C4}" type="sibTrans" cxnId="{10A5711C-5445-4FA9-8845-068EF26B64DF}">
      <dgm:prSet/>
      <dgm:spPr/>
      <dgm:t>
        <a:bodyPr/>
        <a:lstStyle/>
        <a:p>
          <a:endParaRPr lang="en-US"/>
        </a:p>
      </dgm:t>
    </dgm:pt>
    <dgm:pt modelId="{B0606127-3196-41FD-A195-67AB22F7777F}">
      <dgm:prSet/>
      <dgm:spPr/>
      <dgm:t>
        <a:bodyPr/>
        <a:lstStyle/>
        <a:p>
          <a:r>
            <a:rPr lang="en-US"/>
            <a:t>Google Analytics</a:t>
          </a:r>
        </a:p>
      </dgm:t>
    </dgm:pt>
    <dgm:pt modelId="{AE425557-FFFF-4457-BA91-86F6F2A9C104}" type="parTrans" cxnId="{51F8AA2F-EDD2-4808-A06F-43F3CCFF58AC}">
      <dgm:prSet/>
      <dgm:spPr/>
      <dgm:t>
        <a:bodyPr/>
        <a:lstStyle/>
        <a:p>
          <a:endParaRPr lang="en-US"/>
        </a:p>
      </dgm:t>
    </dgm:pt>
    <dgm:pt modelId="{89ABC204-78E1-49F7-9A6C-755E025D1D56}" type="sibTrans" cxnId="{51F8AA2F-EDD2-4808-A06F-43F3CCFF58AC}">
      <dgm:prSet/>
      <dgm:spPr/>
      <dgm:t>
        <a:bodyPr/>
        <a:lstStyle/>
        <a:p>
          <a:endParaRPr lang="en-US"/>
        </a:p>
      </dgm:t>
    </dgm:pt>
    <dgm:pt modelId="{05B6D440-0EF9-465E-B9A0-3FE563DE123B}">
      <dgm:prSet/>
      <dgm:spPr/>
      <dgm:t>
        <a:bodyPr/>
        <a:lstStyle/>
        <a:p>
          <a:r>
            <a:rPr lang="en-US"/>
            <a:t>Social Media Audit</a:t>
          </a:r>
        </a:p>
      </dgm:t>
    </dgm:pt>
    <dgm:pt modelId="{51AE820F-B7F2-4145-A932-8F349F6F1004}" type="parTrans" cxnId="{0F9ACB2B-CA53-4C75-B292-77D928B502EA}">
      <dgm:prSet/>
      <dgm:spPr/>
      <dgm:t>
        <a:bodyPr/>
        <a:lstStyle/>
        <a:p>
          <a:endParaRPr lang="en-US"/>
        </a:p>
      </dgm:t>
    </dgm:pt>
    <dgm:pt modelId="{A4232063-52F0-484E-AD40-A6E13E660068}" type="sibTrans" cxnId="{0F9ACB2B-CA53-4C75-B292-77D928B502EA}">
      <dgm:prSet/>
      <dgm:spPr/>
      <dgm:t>
        <a:bodyPr/>
        <a:lstStyle/>
        <a:p>
          <a:endParaRPr lang="en-US"/>
        </a:p>
      </dgm:t>
    </dgm:pt>
    <dgm:pt modelId="{1A6DC6FA-BA66-4CC2-A04E-C676F12470A6}">
      <dgm:prSet/>
      <dgm:spPr/>
      <dgm:t>
        <a:bodyPr/>
        <a:lstStyle/>
        <a:p>
          <a:r>
            <a:rPr lang="en-US"/>
            <a:t>Defined Growth Areas</a:t>
          </a:r>
        </a:p>
      </dgm:t>
    </dgm:pt>
    <dgm:pt modelId="{DAD62BD5-FB05-47E4-AFEC-59CB7811BF4B}" type="parTrans" cxnId="{34C77E38-D427-48BE-816E-B0EC254F08ED}">
      <dgm:prSet/>
      <dgm:spPr/>
      <dgm:t>
        <a:bodyPr/>
        <a:lstStyle/>
        <a:p>
          <a:endParaRPr lang="en-US"/>
        </a:p>
      </dgm:t>
    </dgm:pt>
    <dgm:pt modelId="{675E0371-92AC-470C-809A-F594FB7CEF71}" type="sibTrans" cxnId="{34C77E38-D427-48BE-816E-B0EC254F08ED}">
      <dgm:prSet/>
      <dgm:spPr/>
      <dgm:t>
        <a:bodyPr/>
        <a:lstStyle/>
        <a:p>
          <a:endParaRPr lang="en-US"/>
        </a:p>
      </dgm:t>
    </dgm:pt>
    <dgm:pt modelId="{E9A3FF51-C734-426A-B397-7450CF11E4B9}">
      <dgm:prSet/>
      <dgm:spPr/>
      <dgm:t>
        <a:bodyPr/>
        <a:lstStyle/>
        <a:p>
          <a:r>
            <a:rPr lang="en-US"/>
            <a:t>Leadership Buy-in</a:t>
          </a:r>
        </a:p>
      </dgm:t>
    </dgm:pt>
    <dgm:pt modelId="{6C6BE987-0372-46DE-8D22-1BDBC9D813F0}" type="parTrans" cxnId="{54246DA3-C2DD-4538-A48B-3709D50B47C0}">
      <dgm:prSet/>
      <dgm:spPr/>
      <dgm:t>
        <a:bodyPr/>
        <a:lstStyle/>
        <a:p>
          <a:endParaRPr lang="en-US"/>
        </a:p>
      </dgm:t>
    </dgm:pt>
    <dgm:pt modelId="{42679D77-CCFC-439F-8122-E74A55DA7ACB}" type="sibTrans" cxnId="{54246DA3-C2DD-4538-A48B-3709D50B47C0}">
      <dgm:prSet/>
      <dgm:spPr/>
      <dgm:t>
        <a:bodyPr/>
        <a:lstStyle/>
        <a:p>
          <a:endParaRPr lang="en-US"/>
        </a:p>
      </dgm:t>
    </dgm:pt>
    <dgm:pt modelId="{CC97DCA8-8605-4C18-B8F0-34E6E21D293A}">
      <dgm:prSet/>
      <dgm:spPr/>
      <dgm:t>
        <a:bodyPr/>
        <a:lstStyle/>
        <a:p>
          <a:r>
            <a:rPr lang="en-US"/>
            <a:t>Coaching Sessions</a:t>
          </a:r>
        </a:p>
      </dgm:t>
    </dgm:pt>
    <dgm:pt modelId="{72A86D85-3E2F-4374-81CA-F1551EBBB51B}" type="parTrans" cxnId="{2E1B4135-811C-4643-86A8-56347E45D354}">
      <dgm:prSet/>
      <dgm:spPr/>
      <dgm:t>
        <a:bodyPr/>
        <a:lstStyle/>
        <a:p>
          <a:endParaRPr lang="en-US"/>
        </a:p>
      </dgm:t>
    </dgm:pt>
    <dgm:pt modelId="{88544C4D-140F-4EAA-AB13-89D89514830A}" type="sibTrans" cxnId="{2E1B4135-811C-4643-86A8-56347E45D354}">
      <dgm:prSet/>
      <dgm:spPr/>
      <dgm:t>
        <a:bodyPr/>
        <a:lstStyle/>
        <a:p>
          <a:endParaRPr lang="en-US"/>
        </a:p>
      </dgm:t>
    </dgm:pt>
    <dgm:pt modelId="{DA37F46E-0850-4839-BBAA-35BFE44CDF08}">
      <dgm:prSet/>
      <dgm:spPr/>
      <dgm:t>
        <a:bodyPr/>
        <a:lstStyle/>
        <a:p>
          <a:r>
            <a:rPr lang="en-US" dirty="0"/>
            <a:t>Strategy Development + Editorial Calendar</a:t>
          </a:r>
        </a:p>
      </dgm:t>
    </dgm:pt>
    <dgm:pt modelId="{6B84CA19-40EC-441B-967C-DC203322E9C1}" type="parTrans" cxnId="{519CC10D-7CB1-472A-9555-031B456E833D}">
      <dgm:prSet/>
      <dgm:spPr/>
      <dgm:t>
        <a:bodyPr/>
        <a:lstStyle/>
        <a:p>
          <a:endParaRPr lang="en-US"/>
        </a:p>
      </dgm:t>
    </dgm:pt>
    <dgm:pt modelId="{7C734A62-BA20-4259-A8EA-74AA5A622E1C}" type="sibTrans" cxnId="{519CC10D-7CB1-472A-9555-031B456E833D}">
      <dgm:prSet/>
      <dgm:spPr/>
      <dgm:t>
        <a:bodyPr/>
        <a:lstStyle/>
        <a:p>
          <a:endParaRPr lang="en-US"/>
        </a:p>
      </dgm:t>
    </dgm:pt>
    <dgm:pt modelId="{6894DE87-FE04-41BA-84A4-F118E8E78788}" type="pres">
      <dgm:prSet presAssocID="{05B609D4-CF3F-4D0F-BB74-CA0B0FD33AF2}" presName="Name0" presStyleCnt="0">
        <dgm:presLayoutVars>
          <dgm:chMax val="7"/>
          <dgm:chPref val="7"/>
          <dgm:dir/>
        </dgm:presLayoutVars>
      </dgm:prSet>
      <dgm:spPr/>
    </dgm:pt>
    <dgm:pt modelId="{824695F4-0D01-4A27-B77E-6DBF781D493C}" type="pres">
      <dgm:prSet presAssocID="{05B609D4-CF3F-4D0F-BB74-CA0B0FD33AF2}" presName="Name1" presStyleCnt="0"/>
      <dgm:spPr/>
    </dgm:pt>
    <dgm:pt modelId="{C1317E96-214E-4202-9F92-D69B9EFF53DF}" type="pres">
      <dgm:prSet presAssocID="{05B609D4-CF3F-4D0F-BB74-CA0B0FD33AF2}" presName="cycle" presStyleCnt="0"/>
      <dgm:spPr/>
    </dgm:pt>
    <dgm:pt modelId="{1873E0DF-DFEC-44BF-B34E-F2D46A8F0723}" type="pres">
      <dgm:prSet presAssocID="{05B609D4-CF3F-4D0F-BB74-CA0B0FD33AF2}" presName="srcNode" presStyleLbl="node1" presStyleIdx="0" presStyleCnt="7"/>
      <dgm:spPr/>
    </dgm:pt>
    <dgm:pt modelId="{90BDFEB2-4D47-48F1-8D2F-EC11F92BE2EA}" type="pres">
      <dgm:prSet presAssocID="{05B609D4-CF3F-4D0F-BB74-CA0B0FD33AF2}" presName="conn" presStyleLbl="parChTrans1D2" presStyleIdx="0" presStyleCnt="1"/>
      <dgm:spPr/>
    </dgm:pt>
    <dgm:pt modelId="{3351500E-7BA6-4F6D-8FC2-FAF28DFD5A26}" type="pres">
      <dgm:prSet presAssocID="{05B609D4-CF3F-4D0F-BB74-CA0B0FD33AF2}" presName="extraNode" presStyleLbl="node1" presStyleIdx="0" presStyleCnt="7"/>
      <dgm:spPr/>
    </dgm:pt>
    <dgm:pt modelId="{713AB8AB-8C86-4078-BD38-0140C375E4A8}" type="pres">
      <dgm:prSet presAssocID="{05B609D4-CF3F-4D0F-BB74-CA0B0FD33AF2}" presName="dstNode" presStyleLbl="node1" presStyleIdx="0" presStyleCnt="7"/>
      <dgm:spPr/>
    </dgm:pt>
    <dgm:pt modelId="{726DA579-8C4D-481E-926A-64C35EA8AE3E}" type="pres">
      <dgm:prSet presAssocID="{702214D3-E12B-49D6-86B9-E665D6699471}" presName="text_1" presStyleLbl="node1" presStyleIdx="0" presStyleCnt="7">
        <dgm:presLayoutVars>
          <dgm:bulletEnabled val="1"/>
        </dgm:presLayoutVars>
      </dgm:prSet>
      <dgm:spPr/>
    </dgm:pt>
    <dgm:pt modelId="{79CDCCCD-6316-440A-8D37-DEB04191619B}" type="pres">
      <dgm:prSet presAssocID="{702214D3-E12B-49D6-86B9-E665D6699471}" presName="accent_1" presStyleCnt="0"/>
      <dgm:spPr/>
    </dgm:pt>
    <dgm:pt modelId="{07306488-05C0-4366-B583-311AFCECB4EE}" type="pres">
      <dgm:prSet presAssocID="{702214D3-E12B-49D6-86B9-E665D6699471}" presName="accentRepeatNode" presStyleLbl="solidFgAcc1" presStyleIdx="0" presStyleCnt="7"/>
      <dgm:spPr/>
    </dgm:pt>
    <dgm:pt modelId="{D066FB32-7F9F-4C32-A287-C825E2E07738}" type="pres">
      <dgm:prSet presAssocID="{B0606127-3196-41FD-A195-67AB22F7777F}" presName="text_2" presStyleLbl="node1" presStyleIdx="1" presStyleCnt="7">
        <dgm:presLayoutVars>
          <dgm:bulletEnabled val="1"/>
        </dgm:presLayoutVars>
      </dgm:prSet>
      <dgm:spPr/>
    </dgm:pt>
    <dgm:pt modelId="{BB9F128B-ED5D-4632-93CC-5CCA356B0C0B}" type="pres">
      <dgm:prSet presAssocID="{B0606127-3196-41FD-A195-67AB22F7777F}" presName="accent_2" presStyleCnt="0"/>
      <dgm:spPr/>
    </dgm:pt>
    <dgm:pt modelId="{76F4B231-37F3-4712-B5D8-E8967B74D73D}" type="pres">
      <dgm:prSet presAssocID="{B0606127-3196-41FD-A195-67AB22F7777F}" presName="accentRepeatNode" presStyleLbl="solidFgAcc1" presStyleIdx="1" presStyleCnt="7"/>
      <dgm:spPr/>
    </dgm:pt>
    <dgm:pt modelId="{D273AF05-D141-44FE-A75F-FF1C6A192374}" type="pres">
      <dgm:prSet presAssocID="{05B6D440-0EF9-465E-B9A0-3FE563DE123B}" presName="text_3" presStyleLbl="node1" presStyleIdx="2" presStyleCnt="7">
        <dgm:presLayoutVars>
          <dgm:bulletEnabled val="1"/>
        </dgm:presLayoutVars>
      </dgm:prSet>
      <dgm:spPr/>
    </dgm:pt>
    <dgm:pt modelId="{47E25335-25E9-4B99-B0D9-4C565FEEC06D}" type="pres">
      <dgm:prSet presAssocID="{05B6D440-0EF9-465E-B9A0-3FE563DE123B}" presName="accent_3" presStyleCnt="0"/>
      <dgm:spPr/>
    </dgm:pt>
    <dgm:pt modelId="{FF81EAF3-3689-4CEE-B9E0-286A8BAC133E}" type="pres">
      <dgm:prSet presAssocID="{05B6D440-0EF9-465E-B9A0-3FE563DE123B}" presName="accentRepeatNode" presStyleLbl="solidFgAcc1" presStyleIdx="2" presStyleCnt="7"/>
      <dgm:spPr/>
    </dgm:pt>
    <dgm:pt modelId="{C8071EBF-451C-4922-A0E3-AC75E5218357}" type="pres">
      <dgm:prSet presAssocID="{1A6DC6FA-BA66-4CC2-A04E-C676F12470A6}" presName="text_4" presStyleLbl="node1" presStyleIdx="3" presStyleCnt="7">
        <dgm:presLayoutVars>
          <dgm:bulletEnabled val="1"/>
        </dgm:presLayoutVars>
      </dgm:prSet>
      <dgm:spPr/>
    </dgm:pt>
    <dgm:pt modelId="{A680B93B-6AEC-444D-AC41-F0C6F965CBE1}" type="pres">
      <dgm:prSet presAssocID="{1A6DC6FA-BA66-4CC2-A04E-C676F12470A6}" presName="accent_4" presStyleCnt="0"/>
      <dgm:spPr/>
    </dgm:pt>
    <dgm:pt modelId="{265A7840-D844-4434-B880-854BD8BA6DF9}" type="pres">
      <dgm:prSet presAssocID="{1A6DC6FA-BA66-4CC2-A04E-C676F12470A6}" presName="accentRepeatNode" presStyleLbl="solidFgAcc1" presStyleIdx="3" presStyleCnt="7"/>
      <dgm:spPr/>
    </dgm:pt>
    <dgm:pt modelId="{BEDA63F3-46D7-4863-B7AE-9E68FC2C7C25}" type="pres">
      <dgm:prSet presAssocID="{E9A3FF51-C734-426A-B397-7450CF11E4B9}" presName="text_5" presStyleLbl="node1" presStyleIdx="4" presStyleCnt="7">
        <dgm:presLayoutVars>
          <dgm:bulletEnabled val="1"/>
        </dgm:presLayoutVars>
      </dgm:prSet>
      <dgm:spPr/>
    </dgm:pt>
    <dgm:pt modelId="{69C7296E-8D62-49A3-BAC2-5BA1B558A7FE}" type="pres">
      <dgm:prSet presAssocID="{E9A3FF51-C734-426A-B397-7450CF11E4B9}" presName="accent_5" presStyleCnt="0"/>
      <dgm:spPr/>
    </dgm:pt>
    <dgm:pt modelId="{9AD74A6E-EC06-4191-9D93-6F948E21A051}" type="pres">
      <dgm:prSet presAssocID="{E9A3FF51-C734-426A-B397-7450CF11E4B9}" presName="accentRepeatNode" presStyleLbl="solidFgAcc1" presStyleIdx="4" presStyleCnt="7"/>
      <dgm:spPr/>
    </dgm:pt>
    <dgm:pt modelId="{B0BF0172-6687-45BF-9FB7-BBB35997FBE4}" type="pres">
      <dgm:prSet presAssocID="{DA37F46E-0850-4839-BBAA-35BFE44CDF08}" presName="text_6" presStyleLbl="node1" presStyleIdx="5" presStyleCnt="7">
        <dgm:presLayoutVars>
          <dgm:bulletEnabled val="1"/>
        </dgm:presLayoutVars>
      </dgm:prSet>
      <dgm:spPr/>
    </dgm:pt>
    <dgm:pt modelId="{E93DC07A-A070-4F14-A719-3A35C5B4928C}" type="pres">
      <dgm:prSet presAssocID="{DA37F46E-0850-4839-BBAA-35BFE44CDF08}" presName="accent_6" presStyleCnt="0"/>
      <dgm:spPr/>
    </dgm:pt>
    <dgm:pt modelId="{9963329A-5698-4841-BF06-8D314953FF50}" type="pres">
      <dgm:prSet presAssocID="{DA37F46E-0850-4839-BBAA-35BFE44CDF08}" presName="accentRepeatNode" presStyleLbl="solidFgAcc1" presStyleIdx="5" presStyleCnt="7"/>
      <dgm:spPr/>
    </dgm:pt>
    <dgm:pt modelId="{1E839098-7851-4A72-BF0A-7274E2DEEC2A}" type="pres">
      <dgm:prSet presAssocID="{CC97DCA8-8605-4C18-B8F0-34E6E21D293A}" presName="text_7" presStyleLbl="node1" presStyleIdx="6" presStyleCnt="7">
        <dgm:presLayoutVars>
          <dgm:bulletEnabled val="1"/>
        </dgm:presLayoutVars>
      </dgm:prSet>
      <dgm:spPr/>
    </dgm:pt>
    <dgm:pt modelId="{9E077A62-6933-49EE-A1CE-1734F4A14F96}" type="pres">
      <dgm:prSet presAssocID="{CC97DCA8-8605-4C18-B8F0-34E6E21D293A}" presName="accent_7" presStyleCnt="0"/>
      <dgm:spPr/>
    </dgm:pt>
    <dgm:pt modelId="{A114F789-614D-46E8-8035-CCF7E5F8BE67}" type="pres">
      <dgm:prSet presAssocID="{CC97DCA8-8605-4C18-B8F0-34E6E21D293A}" presName="accentRepeatNode" presStyleLbl="solidFgAcc1" presStyleIdx="6" presStyleCnt="7"/>
      <dgm:spPr/>
    </dgm:pt>
  </dgm:ptLst>
  <dgm:cxnLst>
    <dgm:cxn modelId="{519CC10D-7CB1-472A-9555-031B456E833D}" srcId="{05B609D4-CF3F-4D0F-BB74-CA0B0FD33AF2}" destId="{DA37F46E-0850-4839-BBAA-35BFE44CDF08}" srcOrd="5" destOrd="0" parTransId="{6B84CA19-40EC-441B-967C-DC203322E9C1}" sibTransId="{7C734A62-BA20-4259-A8EA-74AA5A622E1C}"/>
    <dgm:cxn modelId="{FFDFD910-B381-46A9-A2F7-EC7445F25BB8}" type="presOf" srcId="{DA37F46E-0850-4839-BBAA-35BFE44CDF08}" destId="{B0BF0172-6687-45BF-9FB7-BBB35997FBE4}" srcOrd="0" destOrd="0" presId="urn:microsoft.com/office/officeart/2008/layout/VerticalCurvedList"/>
    <dgm:cxn modelId="{10A5711C-5445-4FA9-8845-068EF26B64DF}" srcId="{05B609D4-CF3F-4D0F-BB74-CA0B0FD33AF2}" destId="{702214D3-E12B-49D6-86B9-E665D6699471}" srcOrd="0" destOrd="0" parTransId="{AE1FBAFB-9BBD-4E9A-8A8C-382E3E03F329}" sibTransId="{26EC6596-3DC6-4E81-93D8-1DAE5BAE66C4}"/>
    <dgm:cxn modelId="{0F9ACB2B-CA53-4C75-B292-77D928B502EA}" srcId="{05B609D4-CF3F-4D0F-BB74-CA0B0FD33AF2}" destId="{05B6D440-0EF9-465E-B9A0-3FE563DE123B}" srcOrd="2" destOrd="0" parTransId="{51AE820F-B7F2-4145-A932-8F349F6F1004}" sibTransId="{A4232063-52F0-484E-AD40-A6E13E660068}"/>
    <dgm:cxn modelId="{51F8AA2F-EDD2-4808-A06F-43F3CCFF58AC}" srcId="{05B609D4-CF3F-4D0F-BB74-CA0B0FD33AF2}" destId="{B0606127-3196-41FD-A195-67AB22F7777F}" srcOrd="1" destOrd="0" parTransId="{AE425557-FFFF-4457-BA91-86F6F2A9C104}" sibTransId="{89ABC204-78E1-49F7-9A6C-755E025D1D56}"/>
    <dgm:cxn modelId="{BDF9EA33-6CED-42B1-A91A-F6B263F525C4}" type="presOf" srcId="{26EC6596-3DC6-4E81-93D8-1DAE5BAE66C4}" destId="{90BDFEB2-4D47-48F1-8D2F-EC11F92BE2EA}" srcOrd="0" destOrd="0" presId="urn:microsoft.com/office/officeart/2008/layout/VerticalCurvedList"/>
    <dgm:cxn modelId="{2E1B4135-811C-4643-86A8-56347E45D354}" srcId="{05B609D4-CF3F-4D0F-BB74-CA0B0FD33AF2}" destId="{CC97DCA8-8605-4C18-B8F0-34E6E21D293A}" srcOrd="6" destOrd="0" parTransId="{72A86D85-3E2F-4374-81CA-F1551EBBB51B}" sibTransId="{88544C4D-140F-4EAA-AB13-89D89514830A}"/>
    <dgm:cxn modelId="{34C77E38-D427-48BE-816E-B0EC254F08ED}" srcId="{05B609D4-CF3F-4D0F-BB74-CA0B0FD33AF2}" destId="{1A6DC6FA-BA66-4CC2-A04E-C676F12470A6}" srcOrd="3" destOrd="0" parTransId="{DAD62BD5-FB05-47E4-AFEC-59CB7811BF4B}" sibTransId="{675E0371-92AC-470C-809A-F594FB7CEF71}"/>
    <dgm:cxn modelId="{4928A377-28AA-4437-960C-A33C100C3F5A}" type="presOf" srcId="{E9A3FF51-C734-426A-B397-7450CF11E4B9}" destId="{BEDA63F3-46D7-4863-B7AE-9E68FC2C7C25}" srcOrd="0" destOrd="0" presId="urn:microsoft.com/office/officeart/2008/layout/VerticalCurvedList"/>
    <dgm:cxn modelId="{27170D8E-A28F-4A8B-9D35-4009FF4AD899}" type="presOf" srcId="{B0606127-3196-41FD-A195-67AB22F7777F}" destId="{D066FB32-7F9F-4C32-A287-C825E2E07738}" srcOrd="0" destOrd="0" presId="urn:microsoft.com/office/officeart/2008/layout/VerticalCurvedList"/>
    <dgm:cxn modelId="{54246DA3-C2DD-4538-A48B-3709D50B47C0}" srcId="{05B609D4-CF3F-4D0F-BB74-CA0B0FD33AF2}" destId="{E9A3FF51-C734-426A-B397-7450CF11E4B9}" srcOrd="4" destOrd="0" parTransId="{6C6BE987-0372-46DE-8D22-1BDBC9D813F0}" sibTransId="{42679D77-CCFC-439F-8122-E74A55DA7ACB}"/>
    <dgm:cxn modelId="{3358A8AC-8C56-47D1-9F19-BC2ECB0D0245}" type="presOf" srcId="{05B609D4-CF3F-4D0F-BB74-CA0B0FD33AF2}" destId="{6894DE87-FE04-41BA-84A4-F118E8E78788}" srcOrd="0" destOrd="0" presId="urn:microsoft.com/office/officeart/2008/layout/VerticalCurvedList"/>
    <dgm:cxn modelId="{8CD40BB1-DF88-4682-8461-CF8201AC3A33}" type="presOf" srcId="{1A6DC6FA-BA66-4CC2-A04E-C676F12470A6}" destId="{C8071EBF-451C-4922-A0E3-AC75E5218357}" srcOrd="0" destOrd="0" presId="urn:microsoft.com/office/officeart/2008/layout/VerticalCurvedList"/>
    <dgm:cxn modelId="{5D4960CA-3300-4542-865A-5B009B890992}" type="presOf" srcId="{05B6D440-0EF9-465E-B9A0-3FE563DE123B}" destId="{D273AF05-D141-44FE-A75F-FF1C6A192374}" srcOrd="0" destOrd="0" presId="urn:microsoft.com/office/officeart/2008/layout/VerticalCurvedList"/>
    <dgm:cxn modelId="{D3C0BBD9-A22B-467C-B8D8-7A99C2E8DE87}" type="presOf" srcId="{702214D3-E12B-49D6-86B9-E665D6699471}" destId="{726DA579-8C4D-481E-926A-64C35EA8AE3E}" srcOrd="0" destOrd="0" presId="urn:microsoft.com/office/officeart/2008/layout/VerticalCurvedList"/>
    <dgm:cxn modelId="{F1D833F4-57EC-45CF-B322-F51ADDA16157}" type="presOf" srcId="{CC97DCA8-8605-4C18-B8F0-34E6E21D293A}" destId="{1E839098-7851-4A72-BF0A-7274E2DEEC2A}" srcOrd="0" destOrd="0" presId="urn:microsoft.com/office/officeart/2008/layout/VerticalCurvedList"/>
    <dgm:cxn modelId="{0C2A0A66-1B35-44AC-B0D4-30F16851E775}" type="presParOf" srcId="{6894DE87-FE04-41BA-84A4-F118E8E78788}" destId="{824695F4-0D01-4A27-B77E-6DBF781D493C}" srcOrd="0" destOrd="0" presId="urn:microsoft.com/office/officeart/2008/layout/VerticalCurvedList"/>
    <dgm:cxn modelId="{05E521C5-A05F-4F60-8BC6-54BFDDA56033}" type="presParOf" srcId="{824695F4-0D01-4A27-B77E-6DBF781D493C}" destId="{C1317E96-214E-4202-9F92-D69B9EFF53DF}" srcOrd="0" destOrd="0" presId="urn:microsoft.com/office/officeart/2008/layout/VerticalCurvedList"/>
    <dgm:cxn modelId="{C4F2A025-1431-4BF0-86E3-EFB79918C75C}" type="presParOf" srcId="{C1317E96-214E-4202-9F92-D69B9EFF53DF}" destId="{1873E0DF-DFEC-44BF-B34E-F2D46A8F0723}" srcOrd="0" destOrd="0" presId="urn:microsoft.com/office/officeart/2008/layout/VerticalCurvedList"/>
    <dgm:cxn modelId="{DCA917DC-3029-43B1-971D-9D124409ED1D}" type="presParOf" srcId="{C1317E96-214E-4202-9F92-D69B9EFF53DF}" destId="{90BDFEB2-4D47-48F1-8D2F-EC11F92BE2EA}" srcOrd="1" destOrd="0" presId="urn:microsoft.com/office/officeart/2008/layout/VerticalCurvedList"/>
    <dgm:cxn modelId="{64664658-200B-4A84-8989-DB8658B80D37}" type="presParOf" srcId="{C1317E96-214E-4202-9F92-D69B9EFF53DF}" destId="{3351500E-7BA6-4F6D-8FC2-FAF28DFD5A26}" srcOrd="2" destOrd="0" presId="urn:microsoft.com/office/officeart/2008/layout/VerticalCurvedList"/>
    <dgm:cxn modelId="{D6B6021F-7CEE-4DC3-897F-73EE2EE9B1AD}" type="presParOf" srcId="{C1317E96-214E-4202-9F92-D69B9EFF53DF}" destId="{713AB8AB-8C86-4078-BD38-0140C375E4A8}" srcOrd="3" destOrd="0" presId="urn:microsoft.com/office/officeart/2008/layout/VerticalCurvedList"/>
    <dgm:cxn modelId="{A0E315C8-BECD-42F0-BDBE-D50DCAF49B19}" type="presParOf" srcId="{824695F4-0D01-4A27-B77E-6DBF781D493C}" destId="{726DA579-8C4D-481E-926A-64C35EA8AE3E}" srcOrd="1" destOrd="0" presId="urn:microsoft.com/office/officeart/2008/layout/VerticalCurvedList"/>
    <dgm:cxn modelId="{7FE0CABD-F92B-4266-B083-4ABC6CD47CAE}" type="presParOf" srcId="{824695F4-0D01-4A27-B77E-6DBF781D493C}" destId="{79CDCCCD-6316-440A-8D37-DEB04191619B}" srcOrd="2" destOrd="0" presId="urn:microsoft.com/office/officeart/2008/layout/VerticalCurvedList"/>
    <dgm:cxn modelId="{390B1A72-6EB2-4969-863F-1F13093B3A4B}" type="presParOf" srcId="{79CDCCCD-6316-440A-8D37-DEB04191619B}" destId="{07306488-05C0-4366-B583-311AFCECB4EE}" srcOrd="0" destOrd="0" presId="urn:microsoft.com/office/officeart/2008/layout/VerticalCurvedList"/>
    <dgm:cxn modelId="{C9AE3CE5-DAED-4769-924C-F08B210CC778}" type="presParOf" srcId="{824695F4-0D01-4A27-B77E-6DBF781D493C}" destId="{D066FB32-7F9F-4C32-A287-C825E2E07738}" srcOrd="3" destOrd="0" presId="urn:microsoft.com/office/officeart/2008/layout/VerticalCurvedList"/>
    <dgm:cxn modelId="{4A693732-EEBE-4A1F-B5A3-F01D89036B14}" type="presParOf" srcId="{824695F4-0D01-4A27-B77E-6DBF781D493C}" destId="{BB9F128B-ED5D-4632-93CC-5CCA356B0C0B}" srcOrd="4" destOrd="0" presId="urn:microsoft.com/office/officeart/2008/layout/VerticalCurvedList"/>
    <dgm:cxn modelId="{2E7D7F39-6421-4C1A-B035-F794329D13B6}" type="presParOf" srcId="{BB9F128B-ED5D-4632-93CC-5CCA356B0C0B}" destId="{76F4B231-37F3-4712-B5D8-E8967B74D73D}" srcOrd="0" destOrd="0" presId="urn:microsoft.com/office/officeart/2008/layout/VerticalCurvedList"/>
    <dgm:cxn modelId="{31283C78-A3D5-464B-8D2B-73BB706C3F4C}" type="presParOf" srcId="{824695F4-0D01-4A27-B77E-6DBF781D493C}" destId="{D273AF05-D141-44FE-A75F-FF1C6A192374}" srcOrd="5" destOrd="0" presId="urn:microsoft.com/office/officeart/2008/layout/VerticalCurvedList"/>
    <dgm:cxn modelId="{7784E045-6D1C-4515-8EF1-B574A7DEB419}" type="presParOf" srcId="{824695F4-0D01-4A27-B77E-6DBF781D493C}" destId="{47E25335-25E9-4B99-B0D9-4C565FEEC06D}" srcOrd="6" destOrd="0" presId="urn:microsoft.com/office/officeart/2008/layout/VerticalCurvedList"/>
    <dgm:cxn modelId="{BF8110E1-1FAC-4683-8E8F-77F79EF5D238}" type="presParOf" srcId="{47E25335-25E9-4B99-B0D9-4C565FEEC06D}" destId="{FF81EAF3-3689-4CEE-B9E0-286A8BAC133E}" srcOrd="0" destOrd="0" presId="urn:microsoft.com/office/officeart/2008/layout/VerticalCurvedList"/>
    <dgm:cxn modelId="{122838B0-E6F1-4755-AD48-908E659CA7A1}" type="presParOf" srcId="{824695F4-0D01-4A27-B77E-6DBF781D493C}" destId="{C8071EBF-451C-4922-A0E3-AC75E5218357}" srcOrd="7" destOrd="0" presId="urn:microsoft.com/office/officeart/2008/layout/VerticalCurvedList"/>
    <dgm:cxn modelId="{C8DE9B13-CFC9-4201-A30F-EEA4DF961837}" type="presParOf" srcId="{824695F4-0D01-4A27-B77E-6DBF781D493C}" destId="{A680B93B-6AEC-444D-AC41-F0C6F965CBE1}" srcOrd="8" destOrd="0" presId="urn:microsoft.com/office/officeart/2008/layout/VerticalCurvedList"/>
    <dgm:cxn modelId="{0D3ADF92-1727-451D-BDE5-789E0179758A}" type="presParOf" srcId="{A680B93B-6AEC-444D-AC41-F0C6F965CBE1}" destId="{265A7840-D844-4434-B880-854BD8BA6DF9}" srcOrd="0" destOrd="0" presId="urn:microsoft.com/office/officeart/2008/layout/VerticalCurvedList"/>
    <dgm:cxn modelId="{A545C2B1-4A65-4561-974C-93B67A5F3C2D}" type="presParOf" srcId="{824695F4-0D01-4A27-B77E-6DBF781D493C}" destId="{BEDA63F3-46D7-4863-B7AE-9E68FC2C7C25}" srcOrd="9" destOrd="0" presId="urn:microsoft.com/office/officeart/2008/layout/VerticalCurvedList"/>
    <dgm:cxn modelId="{519215A0-08B6-4D99-8CBA-C7EA039ACF81}" type="presParOf" srcId="{824695F4-0D01-4A27-B77E-6DBF781D493C}" destId="{69C7296E-8D62-49A3-BAC2-5BA1B558A7FE}" srcOrd="10" destOrd="0" presId="urn:microsoft.com/office/officeart/2008/layout/VerticalCurvedList"/>
    <dgm:cxn modelId="{B4753290-50AC-492C-8D2C-44BC87A7FB31}" type="presParOf" srcId="{69C7296E-8D62-49A3-BAC2-5BA1B558A7FE}" destId="{9AD74A6E-EC06-4191-9D93-6F948E21A051}" srcOrd="0" destOrd="0" presId="urn:microsoft.com/office/officeart/2008/layout/VerticalCurvedList"/>
    <dgm:cxn modelId="{A86B1F45-CB22-4526-8E15-492A8A657B14}" type="presParOf" srcId="{824695F4-0D01-4A27-B77E-6DBF781D493C}" destId="{B0BF0172-6687-45BF-9FB7-BBB35997FBE4}" srcOrd="11" destOrd="0" presId="urn:microsoft.com/office/officeart/2008/layout/VerticalCurvedList"/>
    <dgm:cxn modelId="{4915EBD9-D3CF-4BFB-8405-9E49B69DAA9C}" type="presParOf" srcId="{824695F4-0D01-4A27-B77E-6DBF781D493C}" destId="{E93DC07A-A070-4F14-A719-3A35C5B4928C}" srcOrd="12" destOrd="0" presId="urn:microsoft.com/office/officeart/2008/layout/VerticalCurvedList"/>
    <dgm:cxn modelId="{7677D211-AB6D-4B3F-BBA3-C8DA2DB2477B}" type="presParOf" srcId="{E93DC07A-A070-4F14-A719-3A35C5B4928C}" destId="{9963329A-5698-4841-BF06-8D314953FF50}" srcOrd="0" destOrd="0" presId="urn:microsoft.com/office/officeart/2008/layout/VerticalCurvedList"/>
    <dgm:cxn modelId="{D36F664F-2715-40F5-93A1-7B5406A4FB80}" type="presParOf" srcId="{824695F4-0D01-4A27-B77E-6DBF781D493C}" destId="{1E839098-7851-4A72-BF0A-7274E2DEEC2A}" srcOrd="13" destOrd="0" presId="urn:microsoft.com/office/officeart/2008/layout/VerticalCurvedList"/>
    <dgm:cxn modelId="{D95603A1-D88C-42A8-A001-023AEFD0298E}" type="presParOf" srcId="{824695F4-0D01-4A27-B77E-6DBF781D493C}" destId="{9E077A62-6933-49EE-A1CE-1734F4A14F96}" srcOrd="14" destOrd="0" presId="urn:microsoft.com/office/officeart/2008/layout/VerticalCurvedList"/>
    <dgm:cxn modelId="{038CB634-F4F0-40BE-8D2F-425C3C9655CF}" type="presParOf" srcId="{9E077A62-6933-49EE-A1CE-1734F4A14F96}" destId="{A114F789-614D-46E8-8035-CCF7E5F8BE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A7E06A-9717-4DE5-84F5-521054132EC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69000F28-01C3-4538-8177-A19ECED33636}">
      <dgm:prSet/>
      <dgm:spPr/>
      <dgm:t>
        <a:bodyPr/>
        <a:lstStyle/>
        <a:p>
          <a:r>
            <a:rPr lang="en-US" dirty="0"/>
            <a:t>[PATH OF CREATIVITY]</a:t>
          </a:r>
        </a:p>
        <a:p>
          <a:r>
            <a:rPr lang="en-US" b="1" dirty="0"/>
            <a:t>Marketing</a:t>
          </a:r>
        </a:p>
      </dgm:t>
    </dgm:pt>
    <dgm:pt modelId="{A4A10CDC-0527-4569-95D9-B0E1DC41DAA3}" type="parTrans" cxnId="{EA8051D9-8D6E-479B-AC58-8560BFED0536}">
      <dgm:prSet/>
      <dgm:spPr/>
      <dgm:t>
        <a:bodyPr/>
        <a:lstStyle/>
        <a:p>
          <a:endParaRPr lang="en-US"/>
        </a:p>
      </dgm:t>
    </dgm:pt>
    <dgm:pt modelId="{28DFD433-E37C-4FED-A870-48FB90F8891F}" type="sibTrans" cxnId="{EA8051D9-8D6E-479B-AC58-8560BFED0536}">
      <dgm:prSet/>
      <dgm:spPr/>
      <dgm:t>
        <a:bodyPr/>
        <a:lstStyle/>
        <a:p>
          <a:endParaRPr lang="en-US"/>
        </a:p>
      </dgm:t>
    </dgm:pt>
    <dgm:pt modelId="{A7C657F7-EF0B-4C37-BD1D-9C8A8D6A8107}">
      <dgm:prSet/>
      <dgm:spPr/>
      <dgm:t>
        <a:bodyPr/>
        <a:lstStyle/>
        <a:p>
          <a:r>
            <a:rPr lang="en-US" dirty="0"/>
            <a:t>[KEYWORD THEME]</a:t>
          </a:r>
        </a:p>
        <a:p>
          <a:r>
            <a:rPr lang="en-US" b="1" dirty="0"/>
            <a:t>Public Relations</a:t>
          </a:r>
        </a:p>
      </dgm:t>
    </dgm:pt>
    <dgm:pt modelId="{F212FC5A-B462-4D82-A0AC-38ABCC27777A}" type="parTrans" cxnId="{287B0B3E-22D9-4A6B-AE47-2E2520803E2D}">
      <dgm:prSet/>
      <dgm:spPr/>
      <dgm:t>
        <a:bodyPr/>
        <a:lstStyle/>
        <a:p>
          <a:endParaRPr lang="en-US"/>
        </a:p>
      </dgm:t>
    </dgm:pt>
    <dgm:pt modelId="{F45CBDDA-8222-4F9F-9FE1-F1888F9497F0}" type="sibTrans" cxnId="{287B0B3E-22D9-4A6B-AE47-2E2520803E2D}">
      <dgm:prSet/>
      <dgm:spPr/>
      <dgm:t>
        <a:bodyPr/>
        <a:lstStyle/>
        <a:p>
          <a:endParaRPr lang="en-US"/>
        </a:p>
      </dgm:t>
    </dgm:pt>
    <dgm:pt modelId="{183E87AF-90AE-4C58-8689-9D39B36CCC4A}">
      <dgm:prSet/>
      <dgm:spPr/>
      <dgm:t>
        <a:bodyPr/>
        <a:lstStyle/>
        <a:p>
          <a:r>
            <a:rPr lang="en-US" dirty="0"/>
            <a:t>[ORG NAME]</a:t>
          </a:r>
        </a:p>
        <a:p>
          <a:r>
            <a:rPr lang="en-US" b="1" dirty="0"/>
            <a:t>Corp. Communication</a:t>
          </a:r>
        </a:p>
      </dgm:t>
    </dgm:pt>
    <dgm:pt modelId="{2B08F32D-5C83-46F0-AB95-16BF621F2697}" type="parTrans" cxnId="{1767D086-5978-4514-BF6B-EA6D193440A7}">
      <dgm:prSet/>
      <dgm:spPr/>
      <dgm:t>
        <a:bodyPr/>
        <a:lstStyle/>
        <a:p>
          <a:endParaRPr lang="en-US"/>
        </a:p>
      </dgm:t>
    </dgm:pt>
    <dgm:pt modelId="{08633035-E67A-466F-82DA-5AA5A3FD3D69}" type="sibTrans" cxnId="{1767D086-5978-4514-BF6B-EA6D193440A7}">
      <dgm:prSet/>
      <dgm:spPr/>
      <dgm:t>
        <a:bodyPr/>
        <a:lstStyle/>
        <a:p>
          <a:endParaRPr lang="en-US"/>
        </a:p>
      </dgm:t>
    </dgm:pt>
    <dgm:pt modelId="{42693768-4DF2-455A-ABDF-03E9797BBCD0}">
      <dgm:prSet/>
      <dgm:spPr/>
      <dgm:t>
        <a:bodyPr/>
        <a:lstStyle/>
        <a:p>
          <a:r>
            <a:rPr lang="en-US" dirty="0"/>
            <a:t>@</a:t>
          </a:r>
          <a:r>
            <a:rPr lang="en-US" dirty="0" err="1"/>
            <a:t>washconf</a:t>
          </a:r>
          <a:endParaRPr lang="en-US" dirty="0"/>
        </a:p>
      </dgm:t>
    </dgm:pt>
    <dgm:pt modelId="{6BFBABAF-12FA-4007-B82E-C562C55CD77A}" type="parTrans" cxnId="{33AB7670-9895-4356-868A-AFB07ED2668F}">
      <dgm:prSet/>
      <dgm:spPr/>
      <dgm:t>
        <a:bodyPr/>
        <a:lstStyle/>
        <a:p>
          <a:endParaRPr lang="en-US"/>
        </a:p>
      </dgm:t>
    </dgm:pt>
    <dgm:pt modelId="{C1D81987-BB8D-4D65-8FB0-58BE14844D25}" type="sibTrans" cxnId="{33AB7670-9895-4356-868A-AFB07ED2668F}">
      <dgm:prSet/>
      <dgm:spPr/>
      <dgm:t>
        <a:bodyPr/>
        <a:lstStyle/>
        <a:p>
          <a:endParaRPr lang="en-US"/>
        </a:p>
      </dgm:t>
    </dgm:pt>
    <dgm:pt modelId="{73318317-91A8-4474-A2FC-680CF7F580B8}">
      <dgm:prSet/>
      <dgm:spPr/>
      <dgm:t>
        <a:bodyPr/>
        <a:lstStyle/>
        <a:p>
          <a:r>
            <a:rPr lang="en-US" dirty="0"/>
            <a:t>@</a:t>
          </a:r>
          <a:r>
            <a:rPr lang="en-US" dirty="0" err="1"/>
            <a:t>washingtonconference</a:t>
          </a:r>
          <a:endParaRPr lang="en-US" dirty="0"/>
        </a:p>
      </dgm:t>
    </dgm:pt>
    <dgm:pt modelId="{3AF89413-71AB-4659-A549-791EBBBB5486}" type="parTrans" cxnId="{83982DDE-8FE9-4787-862F-A9EFFD4F61F0}">
      <dgm:prSet/>
      <dgm:spPr/>
      <dgm:t>
        <a:bodyPr/>
        <a:lstStyle/>
        <a:p>
          <a:endParaRPr lang="en-US"/>
        </a:p>
      </dgm:t>
    </dgm:pt>
    <dgm:pt modelId="{321FE980-CE5C-4684-B94E-BDB5709379F7}" type="sibTrans" cxnId="{83982DDE-8FE9-4787-862F-A9EFFD4F61F0}">
      <dgm:prSet/>
      <dgm:spPr/>
      <dgm:t>
        <a:bodyPr/>
        <a:lstStyle/>
        <a:p>
          <a:endParaRPr lang="en-US"/>
        </a:p>
      </dgm:t>
    </dgm:pt>
    <dgm:pt modelId="{2FFE06DC-015E-41D3-90CB-EBD293F740AA}">
      <dgm:prSet/>
      <dgm:spPr/>
      <dgm:t>
        <a:bodyPr/>
        <a:lstStyle/>
        <a:p>
          <a:r>
            <a:rPr lang="en-US" dirty="0"/>
            <a:t>@</a:t>
          </a:r>
          <a:r>
            <a:rPr lang="en-US" dirty="0" err="1"/>
            <a:t>waadventists</a:t>
          </a:r>
          <a:endParaRPr lang="en-US" dirty="0"/>
        </a:p>
      </dgm:t>
    </dgm:pt>
    <dgm:pt modelId="{6C54BF6C-D2A0-43E4-AAD8-79BB2A72E5AD}" type="parTrans" cxnId="{789D8B20-C80F-422B-875C-16AD823DE015}">
      <dgm:prSet/>
      <dgm:spPr/>
      <dgm:t>
        <a:bodyPr/>
        <a:lstStyle/>
        <a:p>
          <a:endParaRPr lang="en-US"/>
        </a:p>
      </dgm:t>
    </dgm:pt>
    <dgm:pt modelId="{646BDDFB-721A-40EA-A4C4-1C9F78EEA352}" type="sibTrans" cxnId="{789D8B20-C80F-422B-875C-16AD823DE015}">
      <dgm:prSet/>
      <dgm:spPr/>
      <dgm:t>
        <a:bodyPr/>
        <a:lstStyle/>
        <a:p>
          <a:endParaRPr lang="en-US"/>
        </a:p>
      </dgm:t>
    </dgm:pt>
    <dgm:pt modelId="{C26B6263-55E8-4C85-BBA3-61AB93958B09}">
      <dgm:prSet/>
      <dgm:spPr/>
      <dgm:t>
        <a:bodyPr/>
        <a:lstStyle/>
        <a:p>
          <a:r>
            <a:rPr lang="en-US" dirty="0"/>
            <a:t>@</a:t>
          </a:r>
          <a:r>
            <a:rPr lang="en-US" dirty="0" err="1"/>
            <a:t>adventistneighbors</a:t>
          </a:r>
          <a:endParaRPr lang="en-US" dirty="0"/>
        </a:p>
      </dgm:t>
    </dgm:pt>
    <dgm:pt modelId="{A3D98956-D962-4F66-84D6-8B9D67446DCD}" type="parTrans" cxnId="{91F0B931-C0A8-42A8-A7F0-73069C35D31F}">
      <dgm:prSet/>
      <dgm:spPr/>
      <dgm:t>
        <a:bodyPr/>
        <a:lstStyle/>
        <a:p>
          <a:endParaRPr lang="en-US"/>
        </a:p>
      </dgm:t>
    </dgm:pt>
    <dgm:pt modelId="{57268721-5016-47B8-8036-C2F6A53505E9}" type="sibTrans" cxnId="{91F0B931-C0A8-42A8-A7F0-73069C35D31F}">
      <dgm:prSet/>
      <dgm:spPr/>
      <dgm:t>
        <a:bodyPr/>
        <a:lstStyle/>
        <a:p>
          <a:endParaRPr lang="en-US"/>
        </a:p>
      </dgm:t>
    </dgm:pt>
    <dgm:pt modelId="{62A3DFA4-B241-42CC-BEDA-7108EB440881}">
      <dgm:prSet/>
      <dgm:spPr/>
      <dgm:t>
        <a:bodyPr/>
        <a:lstStyle/>
        <a:p>
          <a:r>
            <a:rPr lang="en-US" dirty="0"/>
            <a:t>@</a:t>
          </a:r>
          <a:r>
            <a:rPr lang="en-US" dirty="0" err="1"/>
            <a:t>livinggenerously</a:t>
          </a:r>
          <a:endParaRPr lang="en-US" dirty="0"/>
        </a:p>
      </dgm:t>
    </dgm:pt>
    <dgm:pt modelId="{73B3B756-F632-4BEE-9B77-7FD9E71958C9}" type="parTrans" cxnId="{4D5C79CD-AE80-44F8-908F-D76C9ADF50C5}">
      <dgm:prSet/>
      <dgm:spPr/>
      <dgm:t>
        <a:bodyPr/>
        <a:lstStyle/>
        <a:p>
          <a:endParaRPr lang="en-US"/>
        </a:p>
      </dgm:t>
    </dgm:pt>
    <dgm:pt modelId="{D43DF33F-7E3F-49BB-9FBA-6C42DEDE89AA}" type="sibTrans" cxnId="{4D5C79CD-AE80-44F8-908F-D76C9ADF50C5}">
      <dgm:prSet/>
      <dgm:spPr/>
      <dgm:t>
        <a:bodyPr/>
        <a:lstStyle/>
        <a:p>
          <a:endParaRPr lang="en-US"/>
        </a:p>
      </dgm:t>
    </dgm:pt>
    <dgm:pt modelId="{DCDE92CE-ACFC-464F-8771-78BEC2CE7AA9}">
      <dgm:prSet/>
      <dgm:spPr/>
      <dgm:t>
        <a:bodyPr/>
        <a:lstStyle/>
        <a:p>
          <a:r>
            <a:rPr lang="en-US" dirty="0"/>
            <a:t>@</a:t>
          </a:r>
          <a:r>
            <a:rPr lang="en-US" dirty="0" err="1"/>
            <a:t>wholehope</a:t>
          </a:r>
          <a:endParaRPr lang="en-US" dirty="0"/>
        </a:p>
      </dgm:t>
    </dgm:pt>
    <dgm:pt modelId="{2427C35B-5504-4663-8219-59CB9444DF92}" type="parTrans" cxnId="{FA7761AD-AEAC-47CA-A5ED-B103E34CB781}">
      <dgm:prSet/>
      <dgm:spPr/>
      <dgm:t>
        <a:bodyPr/>
        <a:lstStyle/>
        <a:p>
          <a:endParaRPr lang="en-US"/>
        </a:p>
      </dgm:t>
    </dgm:pt>
    <dgm:pt modelId="{1D22DDCB-710E-478C-A7DF-19B41839CE8C}" type="sibTrans" cxnId="{FA7761AD-AEAC-47CA-A5ED-B103E34CB781}">
      <dgm:prSet/>
      <dgm:spPr/>
      <dgm:t>
        <a:bodyPr/>
        <a:lstStyle/>
        <a:p>
          <a:endParaRPr lang="en-US"/>
        </a:p>
      </dgm:t>
    </dgm:pt>
    <dgm:pt modelId="{D323B815-87BD-4496-ABBA-FF9720E375EA}">
      <dgm:prSet/>
      <dgm:spPr/>
      <dgm:t>
        <a:bodyPr/>
        <a:lstStyle/>
        <a:p>
          <a:r>
            <a:rPr lang="en-US" dirty="0"/>
            <a:t>@</a:t>
          </a:r>
          <a:r>
            <a:rPr lang="en-US" dirty="0" err="1"/>
            <a:t>hopeneighbors</a:t>
          </a:r>
          <a:endParaRPr lang="en-US" dirty="0"/>
        </a:p>
      </dgm:t>
    </dgm:pt>
    <dgm:pt modelId="{BB5BFD95-1E65-41EE-A88B-072C03D29364}" type="parTrans" cxnId="{05D12D64-647C-46F2-93DF-424DC53511BF}">
      <dgm:prSet/>
      <dgm:spPr/>
      <dgm:t>
        <a:bodyPr/>
        <a:lstStyle/>
        <a:p>
          <a:endParaRPr lang="en-US"/>
        </a:p>
      </dgm:t>
    </dgm:pt>
    <dgm:pt modelId="{8CC93208-0AAC-4103-95AE-2F656C46CD37}" type="sibTrans" cxnId="{05D12D64-647C-46F2-93DF-424DC53511BF}">
      <dgm:prSet/>
      <dgm:spPr/>
      <dgm:t>
        <a:bodyPr/>
        <a:lstStyle/>
        <a:p>
          <a:endParaRPr lang="en-US"/>
        </a:p>
      </dgm:t>
    </dgm:pt>
    <dgm:pt modelId="{C4D4DFF1-B16A-4D33-A7AA-C69949A5B220}">
      <dgm:prSet/>
      <dgm:spPr/>
      <dgm:t>
        <a:bodyPr/>
        <a:lstStyle/>
        <a:p>
          <a:r>
            <a:rPr lang="en-US" dirty="0"/>
            <a:t>@</a:t>
          </a:r>
          <a:r>
            <a:rPr lang="en-US" dirty="0" err="1"/>
            <a:t>waneighbors</a:t>
          </a:r>
          <a:endParaRPr lang="en-US" dirty="0"/>
        </a:p>
      </dgm:t>
    </dgm:pt>
    <dgm:pt modelId="{FCC6AAEE-FC60-4AAC-9FD1-03A6FC059F6B}" type="parTrans" cxnId="{47A86CA9-F30B-46D3-A1E0-489944DA62D2}">
      <dgm:prSet/>
      <dgm:spPr/>
      <dgm:t>
        <a:bodyPr/>
        <a:lstStyle/>
        <a:p>
          <a:endParaRPr lang="en-US"/>
        </a:p>
      </dgm:t>
    </dgm:pt>
    <dgm:pt modelId="{DE238774-E8AA-4B23-AE9C-541D87227F8B}" type="sibTrans" cxnId="{47A86CA9-F30B-46D3-A1E0-489944DA62D2}">
      <dgm:prSet/>
      <dgm:spPr/>
      <dgm:t>
        <a:bodyPr/>
        <a:lstStyle/>
        <a:p>
          <a:endParaRPr lang="en-US"/>
        </a:p>
      </dgm:t>
    </dgm:pt>
    <dgm:pt modelId="{48A865D8-8217-4DE6-82F5-AB17028411ED}">
      <dgm:prSet/>
      <dgm:spPr/>
      <dgm:t>
        <a:bodyPr/>
        <a:lstStyle/>
        <a:p>
          <a:r>
            <a:rPr lang="en-US" dirty="0"/>
            <a:t>@</a:t>
          </a:r>
          <a:r>
            <a:rPr lang="en-US" dirty="0" err="1"/>
            <a:t>waconference</a:t>
          </a:r>
          <a:endParaRPr lang="en-US" dirty="0"/>
        </a:p>
      </dgm:t>
    </dgm:pt>
    <dgm:pt modelId="{80883B10-3814-48C7-B490-9DAEB4CF125C}" type="parTrans" cxnId="{6BC3C31E-C429-495F-8DD3-78F0C70BF0BA}">
      <dgm:prSet/>
      <dgm:spPr/>
      <dgm:t>
        <a:bodyPr/>
        <a:lstStyle/>
        <a:p>
          <a:endParaRPr lang="en-US"/>
        </a:p>
      </dgm:t>
    </dgm:pt>
    <dgm:pt modelId="{8654696B-C201-4C7E-ABFF-2CA8195C1C00}" type="sibTrans" cxnId="{6BC3C31E-C429-495F-8DD3-78F0C70BF0BA}">
      <dgm:prSet/>
      <dgm:spPr/>
      <dgm:t>
        <a:bodyPr/>
        <a:lstStyle/>
        <a:p>
          <a:endParaRPr lang="en-US"/>
        </a:p>
      </dgm:t>
    </dgm:pt>
    <dgm:pt modelId="{3DDA299D-4A49-4D53-8E87-97843E0A8A7D}">
      <dgm:prSet/>
      <dgm:spPr/>
      <dgm:t>
        <a:bodyPr/>
        <a:lstStyle/>
        <a:p>
          <a:r>
            <a:rPr lang="en-US" dirty="0"/>
            <a:t>@</a:t>
          </a:r>
          <a:r>
            <a:rPr lang="en-US" dirty="0" err="1"/>
            <a:t>adventneighbors</a:t>
          </a:r>
          <a:endParaRPr lang="en-US" dirty="0"/>
        </a:p>
      </dgm:t>
    </dgm:pt>
    <dgm:pt modelId="{8125440B-54D3-4410-9094-952DF5D9A76C}" type="parTrans" cxnId="{870F4D92-B40B-41C5-AFA4-2575987A7552}">
      <dgm:prSet/>
      <dgm:spPr/>
      <dgm:t>
        <a:bodyPr/>
        <a:lstStyle/>
        <a:p>
          <a:endParaRPr lang="en-US"/>
        </a:p>
      </dgm:t>
    </dgm:pt>
    <dgm:pt modelId="{46662B0D-9EDF-448A-B75B-7C3805DBB759}" type="sibTrans" cxnId="{870F4D92-B40B-41C5-AFA4-2575987A7552}">
      <dgm:prSet/>
      <dgm:spPr/>
      <dgm:t>
        <a:bodyPr/>
        <a:lstStyle/>
        <a:p>
          <a:endParaRPr lang="en-US"/>
        </a:p>
      </dgm:t>
    </dgm:pt>
    <dgm:pt modelId="{69109B00-409E-44E5-976E-0E6C2B0D35CB}">
      <dgm:prSet/>
      <dgm:spPr/>
      <dgm:t>
        <a:bodyPr/>
        <a:lstStyle/>
        <a:p>
          <a:r>
            <a:rPr lang="en-US" dirty="0"/>
            <a:t>@</a:t>
          </a:r>
          <a:r>
            <a:rPr lang="en-US" dirty="0" err="1"/>
            <a:t>livinghope</a:t>
          </a:r>
          <a:endParaRPr lang="en-US" dirty="0"/>
        </a:p>
      </dgm:t>
    </dgm:pt>
    <dgm:pt modelId="{9329D50F-3FC7-4786-B9D4-B1461174BAD7}" type="parTrans" cxnId="{5F5B556B-ACD2-43B8-B7D3-9581DE918244}">
      <dgm:prSet/>
      <dgm:spPr/>
      <dgm:t>
        <a:bodyPr/>
        <a:lstStyle/>
        <a:p>
          <a:endParaRPr lang="en-US"/>
        </a:p>
      </dgm:t>
    </dgm:pt>
    <dgm:pt modelId="{FB095EE5-AE1E-4D6D-8007-7D84AD48945F}" type="sibTrans" cxnId="{5F5B556B-ACD2-43B8-B7D3-9581DE918244}">
      <dgm:prSet/>
      <dgm:spPr/>
      <dgm:t>
        <a:bodyPr/>
        <a:lstStyle/>
        <a:p>
          <a:endParaRPr lang="en-US"/>
        </a:p>
      </dgm:t>
    </dgm:pt>
    <dgm:pt modelId="{60CCCCD8-1580-41E7-9134-78B2BF6CD612}">
      <dgm:prSet/>
      <dgm:spPr/>
      <dgm:t>
        <a:bodyPr/>
        <a:lstStyle/>
        <a:p>
          <a:r>
            <a:rPr lang="en-US" dirty="0"/>
            <a:t>@</a:t>
          </a:r>
          <a:r>
            <a:rPr lang="en-US" dirty="0" err="1"/>
            <a:t>hopewholeness</a:t>
          </a:r>
          <a:endParaRPr lang="en-US" dirty="0"/>
        </a:p>
      </dgm:t>
    </dgm:pt>
    <dgm:pt modelId="{F8CCB8B0-47C9-425A-8045-05145A91A5C5}" type="parTrans" cxnId="{532B3512-D7A5-41D8-8AED-012D0C5B8F68}">
      <dgm:prSet/>
      <dgm:spPr/>
      <dgm:t>
        <a:bodyPr/>
        <a:lstStyle/>
        <a:p>
          <a:endParaRPr lang="en-US"/>
        </a:p>
      </dgm:t>
    </dgm:pt>
    <dgm:pt modelId="{E36B9838-1BC0-4CF8-86DF-A6DD497D27C4}" type="sibTrans" cxnId="{532B3512-D7A5-41D8-8AED-012D0C5B8F68}">
      <dgm:prSet/>
      <dgm:spPr/>
      <dgm:t>
        <a:bodyPr/>
        <a:lstStyle/>
        <a:p>
          <a:endParaRPr lang="en-US"/>
        </a:p>
      </dgm:t>
    </dgm:pt>
    <dgm:pt modelId="{3E387E53-4A34-45AF-8080-E34CEFC96EB2}">
      <dgm:prSet/>
      <dgm:spPr/>
      <dgm:t>
        <a:bodyPr/>
        <a:lstStyle/>
        <a:p>
          <a:r>
            <a:rPr lang="en-US" dirty="0"/>
            <a:t>@</a:t>
          </a:r>
          <a:r>
            <a:rPr lang="en-US" dirty="0" err="1"/>
            <a:t>sdaneighbors</a:t>
          </a:r>
          <a:endParaRPr lang="en-US" dirty="0"/>
        </a:p>
      </dgm:t>
    </dgm:pt>
    <dgm:pt modelId="{88D3E9EF-DF6D-4744-AC09-24C6CE4F843E}" type="parTrans" cxnId="{459BEAA6-3ECA-41F8-9A88-0DB19BCB6246}">
      <dgm:prSet/>
      <dgm:spPr/>
      <dgm:t>
        <a:bodyPr/>
        <a:lstStyle/>
        <a:p>
          <a:endParaRPr lang="en-US"/>
        </a:p>
      </dgm:t>
    </dgm:pt>
    <dgm:pt modelId="{10A2C49F-988D-46BD-BD73-66E2CF05C2DF}" type="sibTrans" cxnId="{459BEAA6-3ECA-41F8-9A88-0DB19BCB6246}">
      <dgm:prSet/>
      <dgm:spPr/>
      <dgm:t>
        <a:bodyPr/>
        <a:lstStyle/>
        <a:p>
          <a:endParaRPr lang="en-US"/>
        </a:p>
      </dgm:t>
    </dgm:pt>
    <dgm:pt modelId="{73567B9D-C25A-40EC-BB1D-AF463EBA0CB7}">
      <dgm:prSet/>
      <dgm:spPr/>
      <dgm:t>
        <a:bodyPr/>
        <a:lstStyle/>
        <a:p>
          <a:r>
            <a:rPr lang="en-US" dirty="0"/>
            <a:t>@</a:t>
          </a:r>
          <a:r>
            <a:rPr lang="en-US" dirty="0" err="1"/>
            <a:t>hellowashington</a:t>
          </a:r>
          <a:endParaRPr lang="en-US" dirty="0"/>
        </a:p>
      </dgm:t>
    </dgm:pt>
    <dgm:pt modelId="{9BA8DC9A-D2A1-49C8-8878-A1B225456386}" type="parTrans" cxnId="{1CED8DD8-3DEA-46EE-9E63-A2E9FA09AF3B}">
      <dgm:prSet/>
      <dgm:spPr/>
      <dgm:t>
        <a:bodyPr/>
        <a:lstStyle/>
        <a:p>
          <a:endParaRPr lang="en-US"/>
        </a:p>
      </dgm:t>
    </dgm:pt>
    <dgm:pt modelId="{01A59BC7-C07D-40BA-8BBA-2034DAB98AF4}" type="sibTrans" cxnId="{1CED8DD8-3DEA-46EE-9E63-A2E9FA09AF3B}">
      <dgm:prSet/>
      <dgm:spPr/>
      <dgm:t>
        <a:bodyPr/>
        <a:lstStyle/>
        <a:p>
          <a:endParaRPr lang="en-US"/>
        </a:p>
      </dgm:t>
    </dgm:pt>
    <dgm:pt modelId="{765169E4-A2FE-4680-996B-773CBA42A3F9}">
      <dgm:prSet/>
      <dgm:spPr/>
      <dgm:t>
        <a:bodyPr/>
        <a:lstStyle/>
        <a:p>
          <a:r>
            <a:rPr lang="en-US" dirty="0"/>
            <a:t>@</a:t>
          </a:r>
          <a:r>
            <a:rPr lang="en-US" dirty="0" err="1"/>
            <a:t>waconf</a:t>
          </a:r>
          <a:endParaRPr lang="en-US" dirty="0"/>
        </a:p>
      </dgm:t>
    </dgm:pt>
    <dgm:pt modelId="{30004196-321E-48FC-BDA8-399D9A21275C}" type="parTrans" cxnId="{93AA05D8-1ABC-46D1-8E4C-97DAD7135845}">
      <dgm:prSet/>
      <dgm:spPr/>
      <dgm:t>
        <a:bodyPr/>
        <a:lstStyle/>
        <a:p>
          <a:endParaRPr lang="en-US"/>
        </a:p>
      </dgm:t>
    </dgm:pt>
    <dgm:pt modelId="{AA299440-229A-4462-AE52-485E621071C7}" type="sibTrans" cxnId="{93AA05D8-1ABC-46D1-8E4C-97DAD7135845}">
      <dgm:prSet/>
      <dgm:spPr/>
      <dgm:t>
        <a:bodyPr/>
        <a:lstStyle/>
        <a:p>
          <a:endParaRPr lang="en-US"/>
        </a:p>
      </dgm:t>
    </dgm:pt>
    <dgm:pt modelId="{B94BA069-82C5-4399-8D05-7E1FC585129D}">
      <dgm:prSet/>
      <dgm:spPr/>
      <dgm:t>
        <a:bodyPr/>
        <a:lstStyle/>
        <a:p>
          <a:r>
            <a:rPr lang="en-US" b="0" dirty="0"/>
            <a:t>@</a:t>
          </a:r>
          <a:r>
            <a:rPr lang="en-US" b="0" dirty="0" err="1"/>
            <a:t>adventistlive</a:t>
          </a:r>
          <a:endParaRPr lang="en-US" b="0" dirty="0"/>
        </a:p>
      </dgm:t>
    </dgm:pt>
    <dgm:pt modelId="{1ADF8D8B-203E-462A-BE52-33936E531A66}" type="parTrans" cxnId="{EF2D34E9-25DE-44D5-A38F-368409AA6241}">
      <dgm:prSet/>
      <dgm:spPr/>
      <dgm:t>
        <a:bodyPr/>
        <a:lstStyle/>
        <a:p>
          <a:endParaRPr lang="en-US"/>
        </a:p>
      </dgm:t>
    </dgm:pt>
    <dgm:pt modelId="{C6EB4EF9-5F77-410E-B2D2-81E95425411E}" type="sibTrans" cxnId="{EF2D34E9-25DE-44D5-A38F-368409AA6241}">
      <dgm:prSet/>
      <dgm:spPr/>
      <dgm:t>
        <a:bodyPr/>
        <a:lstStyle/>
        <a:p>
          <a:endParaRPr lang="en-US"/>
        </a:p>
      </dgm:t>
    </dgm:pt>
    <dgm:pt modelId="{9A3CF7E1-F806-4855-9EB1-53BE0FD83D7A}">
      <dgm:prSet/>
      <dgm:spPr/>
      <dgm:t>
        <a:bodyPr/>
        <a:lstStyle/>
        <a:p>
          <a:r>
            <a:rPr lang="en-US" dirty="0"/>
            <a:t>@</a:t>
          </a:r>
          <a:r>
            <a:rPr lang="en-US" dirty="0" err="1"/>
            <a:t>waadventist</a:t>
          </a:r>
          <a:endParaRPr lang="en-US" dirty="0"/>
        </a:p>
      </dgm:t>
    </dgm:pt>
    <dgm:pt modelId="{E8E7A04D-6A8E-4234-B7F7-12E64C9EFBDE}" type="parTrans" cxnId="{4A6DE232-A996-46EB-B91B-4EFBD0234321}">
      <dgm:prSet/>
      <dgm:spPr/>
      <dgm:t>
        <a:bodyPr/>
        <a:lstStyle/>
        <a:p>
          <a:endParaRPr lang="en-US"/>
        </a:p>
      </dgm:t>
    </dgm:pt>
    <dgm:pt modelId="{3D8265D2-F5F0-4F20-B89D-B20340C9908D}" type="sibTrans" cxnId="{4A6DE232-A996-46EB-B91B-4EFBD0234321}">
      <dgm:prSet/>
      <dgm:spPr/>
      <dgm:t>
        <a:bodyPr/>
        <a:lstStyle/>
        <a:p>
          <a:endParaRPr lang="en-US"/>
        </a:p>
      </dgm:t>
    </dgm:pt>
    <dgm:pt modelId="{95F0A83D-369C-49AD-AA22-FCE6DCB43909}" type="pres">
      <dgm:prSet presAssocID="{F1A7E06A-9717-4DE5-84F5-521054132EC3}" presName="Name0" presStyleCnt="0">
        <dgm:presLayoutVars>
          <dgm:dir/>
          <dgm:animLvl val="lvl"/>
          <dgm:resizeHandles val="exact"/>
        </dgm:presLayoutVars>
      </dgm:prSet>
      <dgm:spPr/>
    </dgm:pt>
    <dgm:pt modelId="{A596F472-581D-4413-A741-EC7C98939B16}" type="pres">
      <dgm:prSet presAssocID="{69000F28-01C3-4538-8177-A19ECED33636}" presName="composite" presStyleCnt="0"/>
      <dgm:spPr/>
    </dgm:pt>
    <dgm:pt modelId="{8370C7C4-0A3E-4DC6-A945-28C681B8B2ED}" type="pres">
      <dgm:prSet presAssocID="{69000F28-01C3-4538-8177-A19ECED33636}" presName="parTx" presStyleLbl="alignNode1" presStyleIdx="0" presStyleCnt="3">
        <dgm:presLayoutVars>
          <dgm:chMax val="0"/>
          <dgm:chPref val="0"/>
          <dgm:bulletEnabled val="1"/>
        </dgm:presLayoutVars>
      </dgm:prSet>
      <dgm:spPr/>
    </dgm:pt>
    <dgm:pt modelId="{63120980-FA8F-4285-9ED8-FB1031CCC807}" type="pres">
      <dgm:prSet presAssocID="{69000F28-01C3-4538-8177-A19ECED33636}" presName="desTx" presStyleLbl="alignAccFollowNode1" presStyleIdx="0" presStyleCnt="3">
        <dgm:presLayoutVars>
          <dgm:bulletEnabled val="1"/>
        </dgm:presLayoutVars>
      </dgm:prSet>
      <dgm:spPr/>
    </dgm:pt>
    <dgm:pt modelId="{844CF41B-BFC6-41D1-83F5-FDF37470525A}" type="pres">
      <dgm:prSet presAssocID="{28DFD433-E37C-4FED-A870-48FB90F8891F}" presName="space" presStyleCnt="0"/>
      <dgm:spPr/>
    </dgm:pt>
    <dgm:pt modelId="{FE400494-4FDC-45D4-B307-F75AAE26A96D}" type="pres">
      <dgm:prSet presAssocID="{A7C657F7-EF0B-4C37-BD1D-9C8A8D6A8107}" presName="composite" presStyleCnt="0"/>
      <dgm:spPr/>
    </dgm:pt>
    <dgm:pt modelId="{9745C2AA-5825-4556-A3EA-F182FFEA4678}" type="pres">
      <dgm:prSet presAssocID="{A7C657F7-EF0B-4C37-BD1D-9C8A8D6A8107}" presName="parTx" presStyleLbl="alignNode1" presStyleIdx="1" presStyleCnt="3">
        <dgm:presLayoutVars>
          <dgm:chMax val="0"/>
          <dgm:chPref val="0"/>
          <dgm:bulletEnabled val="1"/>
        </dgm:presLayoutVars>
      </dgm:prSet>
      <dgm:spPr/>
    </dgm:pt>
    <dgm:pt modelId="{5F24E0D4-5BB0-4364-8A16-2ADE1355114D}" type="pres">
      <dgm:prSet presAssocID="{A7C657F7-EF0B-4C37-BD1D-9C8A8D6A8107}" presName="desTx" presStyleLbl="alignAccFollowNode1" presStyleIdx="1" presStyleCnt="3" custLinFactNeighborX="110" custLinFactNeighborY="-557">
        <dgm:presLayoutVars>
          <dgm:bulletEnabled val="1"/>
        </dgm:presLayoutVars>
      </dgm:prSet>
      <dgm:spPr/>
    </dgm:pt>
    <dgm:pt modelId="{69D99F7A-A111-4905-810B-19AB624ED7C6}" type="pres">
      <dgm:prSet presAssocID="{F45CBDDA-8222-4F9F-9FE1-F1888F9497F0}" presName="space" presStyleCnt="0"/>
      <dgm:spPr/>
    </dgm:pt>
    <dgm:pt modelId="{84CA1340-7CF2-4D30-B4D5-EB2B39DC0565}" type="pres">
      <dgm:prSet presAssocID="{183E87AF-90AE-4C58-8689-9D39B36CCC4A}" presName="composite" presStyleCnt="0"/>
      <dgm:spPr/>
    </dgm:pt>
    <dgm:pt modelId="{42CF59B5-5B8B-424D-99BD-B92D604062CF}" type="pres">
      <dgm:prSet presAssocID="{183E87AF-90AE-4C58-8689-9D39B36CCC4A}" presName="parTx" presStyleLbl="alignNode1" presStyleIdx="2" presStyleCnt="3">
        <dgm:presLayoutVars>
          <dgm:chMax val="0"/>
          <dgm:chPref val="0"/>
          <dgm:bulletEnabled val="1"/>
        </dgm:presLayoutVars>
      </dgm:prSet>
      <dgm:spPr/>
    </dgm:pt>
    <dgm:pt modelId="{6B05BD83-B96A-49EF-93B1-DBDCBABC6F1C}" type="pres">
      <dgm:prSet presAssocID="{183E87AF-90AE-4C58-8689-9D39B36CCC4A}" presName="desTx" presStyleLbl="alignAccFollowNode1" presStyleIdx="2" presStyleCnt="3">
        <dgm:presLayoutVars>
          <dgm:bulletEnabled val="1"/>
        </dgm:presLayoutVars>
      </dgm:prSet>
      <dgm:spPr/>
    </dgm:pt>
  </dgm:ptLst>
  <dgm:cxnLst>
    <dgm:cxn modelId="{E63C5110-E568-4531-BF76-CCD051801011}" type="presOf" srcId="{9A3CF7E1-F806-4855-9EB1-53BE0FD83D7A}" destId="{6B05BD83-B96A-49EF-93B1-DBDCBABC6F1C}" srcOrd="0" destOrd="2" presId="urn:microsoft.com/office/officeart/2005/8/layout/hList1"/>
    <dgm:cxn modelId="{532B3512-D7A5-41D8-8AED-012D0C5B8F68}" srcId="{69000F28-01C3-4538-8177-A19ECED33636}" destId="{60CCCCD8-1580-41E7-9134-78B2BF6CD612}" srcOrd="3" destOrd="0" parTransId="{F8CCB8B0-47C9-425A-8045-05145A91A5C5}" sibTransId="{E36B9838-1BC0-4CF8-86DF-A6DD497D27C4}"/>
    <dgm:cxn modelId="{ADE85C12-B7ED-4769-A088-28880646756D}" type="presOf" srcId="{48A865D8-8217-4DE6-82F5-AB17028411ED}" destId="{6B05BD83-B96A-49EF-93B1-DBDCBABC6F1C}" srcOrd="0" destOrd="4" presId="urn:microsoft.com/office/officeart/2005/8/layout/hList1"/>
    <dgm:cxn modelId="{FD8F7719-400C-4B73-890F-B85B12C22868}" type="presOf" srcId="{765169E4-A2FE-4680-996B-773CBA42A3F9}" destId="{6B05BD83-B96A-49EF-93B1-DBDCBABC6F1C}" srcOrd="0" destOrd="5" presId="urn:microsoft.com/office/officeart/2005/8/layout/hList1"/>
    <dgm:cxn modelId="{9214091E-5C84-401C-B7C8-8B63C21F5356}" type="presOf" srcId="{69000F28-01C3-4538-8177-A19ECED33636}" destId="{8370C7C4-0A3E-4DC6-A945-28C681B8B2ED}" srcOrd="0" destOrd="0" presId="urn:microsoft.com/office/officeart/2005/8/layout/hList1"/>
    <dgm:cxn modelId="{6BC3C31E-C429-495F-8DD3-78F0C70BF0BA}" srcId="{183E87AF-90AE-4C58-8689-9D39B36CCC4A}" destId="{48A865D8-8217-4DE6-82F5-AB17028411ED}" srcOrd="4" destOrd="0" parTransId="{80883B10-3814-48C7-B490-9DAEB4CF125C}" sibTransId="{8654696B-C201-4C7E-ABFF-2CA8195C1C00}"/>
    <dgm:cxn modelId="{789D8B20-C80F-422B-875C-16AD823DE015}" srcId="{183E87AF-90AE-4C58-8689-9D39B36CCC4A}" destId="{2FFE06DC-015E-41D3-90CB-EBD293F740AA}" srcOrd="3" destOrd="0" parTransId="{6C54BF6C-D2A0-43E4-AAD8-79BB2A72E5AD}" sibTransId="{646BDDFB-721A-40EA-A4C4-1C9F78EEA352}"/>
    <dgm:cxn modelId="{91F0B931-C0A8-42A8-A7F0-73069C35D31F}" srcId="{A7C657F7-EF0B-4C37-BD1D-9C8A8D6A8107}" destId="{C26B6263-55E8-4C85-BBA3-61AB93958B09}" srcOrd="0" destOrd="0" parTransId="{A3D98956-D962-4F66-84D6-8B9D67446DCD}" sibTransId="{57268721-5016-47B8-8036-C2F6A53505E9}"/>
    <dgm:cxn modelId="{4A6DE232-A996-46EB-B91B-4EFBD0234321}" srcId="{183E87AF-90AE-4C58-8689-9D39B36CCC4A}" destId="{9A3CF7E1-F806-4855-9EB1-53BE0FD83D7A}" srcOrd="2" destOrd="0" parTransId="{E8E7A04D-6A8E-4234-B7F7-12E64C9EFBDE}" sibTransId="{3D8265D2-F5F0-4F20-B89D-B20340C9908D}"/>
    <dgm:cxn modelId="{287B0B3E-22D9-4A6B-AE47-2E2520803E2D}" srcId="{F1A7E06A-9717-4DE5-84F5-521054132EC3}" destId="{A7C657F7-EF0B-4C37-BD1D-9C8A8D6A8107}" srcOrd="1" destOrd="0" parTransId="{F212FC5A-B462-4D82-A0AC-38ABCC27777A}" sibTransId="{F45CBDDA-8222-4F9F-9FE1-F1888F9497F0}"/>
    <dgm:cxn modelId="{148B255C-9AFB-4C55-8C4D-A43C3CE0DDF7}" type="presOf" srcId="{3E387E53-4A34-45AF-8080-E34CEFC96EB2}" destId="{5F24E0D4-5BB0-4364-8A16-2ADE1355114D}" srcOrd="0" destOrd="4" presId="urn:microsoft.com/office/officeart/2005/8/layout/hList1"/>
    <dgm:cxn modelId="{05D12D64-647C-46F2-93DF-424DC53511BF}" srcId="{A7C657F7-EF0B-4C37-BD1D-9C8A8D6A8107}" destId="{D323B815-87BD-4496-ABBA-FF9720E375EA}" srcOrd="2" destOrd="0" parTransId="{BB5BFD95-1E65-41EE-A88B-072C03D29364}" sibTransId="{8CC93208-0AAC-4103-95AE-2F656C46CD37}"/>
    <dgm:cxn modelId="{A3B0F465-59B1-47D1-982B-94CE41CD161C}" type="presOf" srcId="{62A3DFA4-B241-42CC-BEDA-7108EB440881}" destId="{63120980-FA8F-4285-9ED8-FB1031CCC807}" srcOrd="0" destOrd="0" presId="urn:microsoft.com/office/officeart/2005/8/layout/hList1"/>
    <dgm:cxn modelId="{9DBAD848-A559-4A16-B66F-FDF1923FB806}" type="presOf" srcId="{183E87AF-90AE-4C58-8689-9D39B36CCC4A}" destId="{42CF59B5-5B8B-424D-99BD-B92D604062CF}" srcOrd="0" destOrd="0" presId="urn:microsoft.com/office/officeart/2005/8/layout/hList1"/>
    <dgm:cxn modelId="{5F5B556B-ACD2-43B8-B7D3-9581DE918244}" srcId="{69000F28-01C3-4538-8177-A19ECED33636}" destId="{69109B00-409E-44E5-976E-0E6C2B0D35CB}" srcOrd="2" destOrd="0" parTransId="{9329D50F-3FC7-4786-B9D4-B1461174BAD7}" sibTransId="{FB095EE5-AE1E-4D6D-8007-7D84AD48945F}"/>
    <dgm:cxn modelId="{33AB7670-9895-4356-868A-AFB07ED2668F}" srcId="{183E87AF-90AE-4C58-8689-9D39B36CCC4A}" destId="{42693768-4DF2-455A-ABDF-03E9797BBCD0}" srcOrd="0" destOrd="0" parTransId="{6BFBABAF-12FA-4007-B82E-C562C55CD77A}" sibTransId="{C1D81987-BB8D-4D65-8FB0-58BE14844D25}"/>
    <dgm:cxn modelId="{14421E54-604B-4EFA-AA05-70B560C31091}" type="presOf" srcId="{69109B00-409E-44E5-976E-0E6C2B0D35CB}" destId="{63120980-FA8F-4285-9ED8-FB1031CCC807}" srcOrd="0" destOrd="2" presId="urn:microsoft.com/office/officeart/2005/8/layout/hList1"/>
    <dgm:cxn modelId="{3BC2C456-B86F-439E-8B9D-D1A1CBB8047A}" type="presOf" srcId="{C26B6263-55E8-4C85-BBA3-61AB93958B09}" destId="{5F24E0D4-5BB0-4364-8A16-2ADE1355114D}" srcOrd="0" destOrd="0" presId="urn:microsoft.com/office/officeart/2005/8/layout/hList1"/>
    <dgm:cxn modelId="{2903D27D-225F-4AFB-A620-B2F60358B496}" type="presOf" srcId="{D323B815-87BD-4496-ABBA-FF9720E375EA}" destId="{5F24E0D4-5BB0-4364-8A16-2ADE1355114D}" srcOrd="0" destOrd="2" presId="urn:microsoft.com/office/officeart/2005/8/layout/hList1"/>
    <dgm:cxn modelId="{1767D086-5978-4514-BF6B-EA6D193440A7}" srcId="{F1A7E06A-9717-4DE5-84F5-521054132EC3}" destId="{183E87AF-90AE-4C58-8689-9D39B36CCC4A}" srcOrd="2" destOrd="0" parTransId="{2B08F32D-5C83-46F0-AB95-16BF621F2697}" sibTransId="{08633035-E67A-466F-82DA-5AA5A3FD3D69}"/>
    <dgm:cxn modelId="{870F4D92-B40B-41C5-AFA4-2575987A7552}" srcId="{A7C657F7-EF0B-4C37-BD1D-9C8A8D6A8107}" destId="{3DDA299D-4A49-4D53-8E87-97843E0A8A7D}" srcOrd="1" destOrd="0" parTransId="{8125440B-54D3-4410-9094-952DF5D9A76C}" sibTransId="{46662B0D-9EDF-448A-B75B-7C3805DBB759}"/>
    <dgm:cxn modelId="{D8D36B9A-8906-4AF7-85B6-182658B711BE}" type="presOf" srcId="{A7C657F7-EF0B-4C37-BD1D-9C8A8D6A8107}" destId="{9745C2AA-5825-4556-A3EA-F182FFEA4678}" srcOrd="0" destOrd="0" presId="urn:microsoft.com/office/officeart/2005/8/layout/hList1"/>
    <dgm:cxn modelId="{459BEAA6-3ECA-41F8-9A88-0DB19BCB6246}" srcId="{A7C657F7-EF0B-4C37-BD1D-9C8A8D6A8107}" destId="{3E387E53-4A34-45AF-8080-E34CEFC96EB2}" srcOrd="4" destOrd="0" parTransId="{88D3E9EF-DF6D-4744-AC09-24C6CE4F843E}" sibTransId="{10A2C49F-988D-46BD-BD73-66E2CF05C2DF}"/>
    <dgm:cxn modelId="{47A86CA9-F30B-46D3-A1E0-489944DA62D2}" srcId="{A7C657F7-EF0B-4C37-BD1D-9C8A8D6A8107}" destId="{C4D4DFF1-B16A-4D33-A7AA-C69949A5B220}" srcOrd="3" destOrd="0" parTransId="{FCC6AAEE-FC60-4AAC-9FD1-03A6FC059F6B}" sibTransId="{DE238774-E8AA-4B23-AE9C-541D87227F8B}"/>
    <dgm:cxn modelId="{240DE3AC-828F-40B0-B6B9-B757C1B0BE0F}" type="presOf" srcId="{42693768-4DF2-455A-ABDF-03E9797BBCD0}" destId="{6B05BD83-B96A-49EF-93B1-DBDCBABC6F1C}" srcOrd="0" destOrd="0" presId="urn:microsoft.com/office/officeart/2005/8/layout/hList1"/>
    <dgm:cxn modelId="{FA7761AD-AEAC-47CA-A5ED-B103E34CB781}" srcId="{69000F28-01C3-4538-8177-A19ECED33636}" destId="{DCDE92CE-ACFC-464F-8771-78BEC2CE7AA9}" srcOrd="1" destOrd="0" parTransId="{2427C35B-5504-4663-8219-59CB9444DF92}" sibTransId="{1D22DDCB-710E-478C-A7DF-19B41839CE8C}"/>
    <dgm:cxn modelId="{3B6493AD-308E-45DA-9A93-94889AF0432F}" type="presOf" srcId="{73567B9D-C25A-40EC-BB1D-AF463EBA0CB7}" destId="{63120980-FA8F-4285-9ED8-FB1031CCC807}" srcOrd="0" destOrd="4" presId="urn:microsoft.com/office/officeart/2005/8/layout/hList1"/>
    <dgm:cxn modelId="{1E0E49B6-343C-4327-81AE-985F5659E546}" type="presOf" srcId="{3DDA299D-4A49-4D53-8E87-97843E0A8A7D}" destId="{5F24E0D4-5BB0-4364-8A16-2ADE1355114D}" srcOrd="0" destOrd="1" presId="urn:microsoft.com/office/officeart/2005/8/layout/hList1"/>
    <dgm:cxn modelId="{C940BBC2-C248-4A84-B671-343A736F0796}" type="presOf" srcId="{B94BA069-82C5-4399-8D05-7E1FC585129D}" destId="{5F24E0D4-5BB0-4364-8A16-2ADE1355114D}" srcOrd="0" destOrd="5" presId="urn:microsoft.com/office/officeart/2005/8/layout/hList1"/>
    <dgm:cxn modelId="{06AA82CC-5B3C-463D-8218-2E0BE6F60894}" type="presOf" srcId="{F1A7E06A-9717-4DE5-84F5-521054132EC3}" destId="{95F0A83D-369C-49AD-AA22-FCE6DCB43909}" srcOrd="0" destOrd="0" presId="urn:microsoft.com/office/officeart/2005/8/layout/hList1"/>
    <dgm:cxn modelId="{4D5C79CD-AE80-44F8-908F-D76C9ADF50C5}" srcId="{69000F28-01C3-4538-8177-A19ECED33636}" destId="{62A3DFA4-B241-42CC-BEDA-7108EB440881}" srcOrd="0" destOrd="0" parTransId="{73B3B756-F632-4BEE-9B77-7FD9E71958C9}" sibTransId="{D43DF33F-7E3F-49BB-9FBA-6C42DEDE89AA}"/>
    <dgm:cxn modelId="{96ABF4CD-4E51-465C-B9A2-580BA60269CD}" type="presOf" srcId="{C4D4DFF1-B16A-4D33-A7AA-C69949A5B220}" destId="{5F24E0D4-5BB0-4364-8A16-2ADE1355114D}" srcOrd="0" destOrd="3" presId="urn:microsoft.com/office/officeart/2005/8/layout/hList1"/>
    <dgm:cxn modelId="{93AA05D8-1ABC-46D1-8E4C-97DAD7135845}" srcId="{183E87AF-90AE-4C58-8689-9D39B36CCC4A}" destId="{765169E4-A2FE-4680-996B-773CBA42A3F9}" srcOrd="5" destOrd="0" parTransId="{30004196-321E-48FC-BDA8-399D9A21275C}" sibTransId="{AA299440-229A-4462-AE52-485E621071C7}"/>
    <dgm:cxn modelId="{1CED8DD8-3DEA-46EE-9E63-A2E9FA09AF3B}" srcId="{69000F28-01C3-4538-8177-A19ECED33636}" destId="{73567B9D-C25A-40EC-BB1D-AF463EBA0CB7}" srcOrd="4" destOrd="0" parTransId="{9BA8DC9A-D2A1-49C8-8878-A1B225456386}" sibTransId="{01A59BC7-C07D-40BA-8BBA-2034DAB98AF4}"/>
    <dgm:cxn modelId="{EA8051D9-8D6E-479B-AC58-8560BFED0536}" srcId="{F1A7E06A-9717-4DE5-84F5-521054132EC3}" destId="{69000F28-01C3-4538-8177-A19ECED33636}" srcOrd="0" destOrd="0" parTransId="{A4A10CDC-0527-4569-95D9-B0E1DC41DAA3}" sibTransId="{28DFD433-E37C-4FED-A870-48FB90F8891F}"/>
    <dgm:cxn modelId="{83982DDE-8FE9-4787-862F-A9EFFD4F61F0}" srcId="{183E87AF-90AE-4C58-8689-9D39B36CCC4A}" destId="{73318317-91A8-4474-A2FC-680CF7F580B8}" srcOrd="1" destOrd="0" parTransId="{3AF89413-71AB-4659-A549-791EBBBB5486}" sibTransId="{321FE980-CE5C-4684-B94E-BDB5709379F7}"/>
    <dgm:cxn modelId="{C5A99AE2-6D7C-44B0-8149-0B3C0B4E5FA4}" type="presOf" srcId="{DCDE92CE-ACFC-464F-8771-78BEC2CE7AA9}" destId="{63120980-FA8F-4285-9ED8-FB1031CCC807}" srcOrd="0" destOrd="1" presId="urn:microsoft.com/office/officeart/2005/8/layout/hList1"/>
    <dgm:cxn modelId="{EF2D34E9-25DE-44D5-A38F-368409AA6241}" srcId="{A7C657F7-EF0B-4C37-BD1D-9C8A8D6A8107}" destId="{B94BA069-82C5-4399-8D05-7E1FC585129D}" srcOrd="5" destOrd="0" parTransId="{1ADF8D8B-203E-462A-BE52-33936E531A66}" sibTransId="{C6EB4EF9-5F77-410E-B2D2-81E95425411E}"/>
    <dgm:cxn modelId="{519891EF-9CA8-4A48-A943-BA00FE4056FE}" type="presOf" srcId="{60CCCCD8-1580-41E7-9134-78B2BF6CD612}" destId="{63120980-FA8F-4285-9ED8-FB1031CCC807}" srcOrd="0" destOrd="3" presId="urn:microsoft.com/office/officeart/2005/8/layout/hList1"/>
    <dgm:cxn modelId="{841420F8-EB94-4977-AA3B-BB6875AEE025}" type="presOf" srcId="{73318317-91A8-4474-A2FC-680CF7F580B8}" destId="{6B05BD83-B96A-49EF-93B1-DBDCBABC6F1C}" srcOrd="0" destOrd="1" presId="urn:microsoft.com/office/officeart/2005/8/layout/hList1"/>
    <dgm:cxn modelId="{1771F8FC-4DAD-45D1-B484-A146359FEEAA}" type="presOf" srcId="{2FFE06DC-015E-41D3-90CB-EBD293F740AA}" destId="{6B05BD83-B96A-49EF-93B1-DBDCBABC6F1C}" srcOrd="0" destOrd="3" presId="urn:microsoft.com/office/officeart/2005/8/layout/hList1"/>
    <dgm:cxn modelId="{E4D4F9CF-646F-4C4B-9B2E-93AD6EEE8AE6}" type="presParOf" srcId="{95F0A83D-369C-49AD-AA22-FCE6DCB43909}" destId="{A596F472-581D-4413-A741-EC7C98939B16}" srcOrd="0" destOrd="0" presId="urn:microsoft.com/office/officeart/2005/8/layout/hList1"/>
    <dgm:cxn modelId="{9C9B0F76-80C8-4F78-832B-1E012790FA55}" type="presParOf" srcId="{A596F472-581D-4413-A741-EC7C98939B16}" destId="{8370C7C4-0A3E-4DC6-A945-28C681B8B2ED}" srcOrd="0" destOrd="0" presId="urn:microsoft.com/office/officeart/2005/8/layout/hList1"/>
    <dgm:cxn modelId="{B8B9F527-2004-4118-B969-BDA272CDD5B9}" type="presParOf" srcId="{A596F472-581D-4413-A741-EC7C98939B16}" destId="{63120980-FA8F-4285-9ED8-FB1031CCC807}" srcOrd="1" destOrd="0" presId="urn:microsoft.com/office/officeart/2005/8/layout/hList1"/>
    <dgm:cxn modelId="{5BC0EBF8-9E70-4D32-B756-8EDABE7B0D33}" type="presParOf" srcId="{95F0A83D-369C-49AD-AA22-FCE6DCB43909}" destId="{844CF41B-BFC6-41D1-83F5-FDF37470525A}" srcOrd="1" destOrd="0" presId="urn:microsoft.com/office/officeart/2005/8/layout/hList1"/>
    <dgm:cxn modelId="{D23E63D4-BB7E-4689-9361-5E4CB2F06A38}" type="presParOf" srcId="{95F0A83D-369C-49AD-AA22-FCE6DCB43909}" destId="{FE400494-4FDC-45D4-B307-F75AAE26A96D}" srcOrd="2" destOrd="0" presId="urn:microsoft.com/office/officeart/2005/8/layout/hList1"/>
    <dgm:cxn modelId="{5998273B-A116-4831-AE2D-9C11F8D6B7F4}" type="presParOf" srcId="{FE400494-4FDC-45D4-B307-F75AAE26A96D}" destId="{9745C2AA-5825-4556-A3EA-F182FFEA4678}" srcOrd="0" destOrd="0" presId="urn:microsoft.com/office/officeart/2005/8/layout/hList1"/>
    <dgm:cxn modelId="{37D1F804-BF3B-404D-BBBE-0C57A6D4BCCF}" type="presParOf" srcId="{FE400494-4FDC-45D4-B307-F75AAE26A96D}" destId="{5F24E0D4-5BB0-4364-8A16-2ADE1355114D}" srcOrd="1" destOrd="0" presId="urn:microsoft.com/office/officeart/2005/8/layout/hList1"/>
    <dgm:cxn modelId="{2C91B377-A339-4FC1-A7CE-DD7DA5721E10}" type="presParOf" srcId="{95F0A83D-369C-49AD-AA22-FCE6DCB43909}" destId="{69D99F7A-A111-4905-810B-19AB624ED7C6}" srcOrd="3" destOrd="0" presId="urn:microsoft.com/office/officeart/2005/8/layout/hList1"/>
    <dgm:cxn modelId="{7BA794BF-79DD-4241-946D-66A567AA0979}" type="presParOf" srcId="{95F0A83D-369C-49AD-AA22-FCE6DCB43909}" destId="{84CA1340-7CF2-4D30-B4D5-EB2B39DC0565}" srcOrd="4" destOrd="0" presId="urn:microsoft.com/office/officeart/2005/8/layout/hList1"/>
    <dgm:cxn modelId="{5D27165F-05E9-4ED9-91F1-82CA3A0C2B6D}" type="presParOf" srcId="{84CA1340-7CF2-4D30-B4D5-EB2B39DC0565}" destId="{42CF59B5-5B8B-424D-99BD-B92D604062CF}" srcOrd="0" destOrd="0" presId="urn:microsoft.com/office/officeart/2005/8/layout/hList1"/>
    <dgm:cxn modelId="{9B457E57-367C-4566-AEBE-4767CDF2EB1C}" type="presParOf" srcId="{84CA1340-7CF2-4D30-B4D5-EB2B39DC0565}" destId="{6B05BD83-B96A-49EF-93B1-DBDCBABC6F1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A7E06A-9717-4DE5-84F5-521054132EC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69000F28-01C3-4538-8177-A19ECED33636}">
      <dgm:prSet/>
      <dgm:spPr/>
      <dgm:t>
        <a:bodyPr/>
        <a:lstStyle/>
        <a:p>
          <a:r>
            <a:rPr lang="en-US" dirty="0"/>
            <a:t>[PATH OF CREATIVITY]</a:t>
          </a:r>
        </a:p>
        <a:p>
          <a:r>
            <a:rPr lang="en-US" b="1" dirty="0"/>
            <a:t>Marketing</a:t>
          </a:r>
        </a:p>
      </dgm:t>
    </dgm:pt>
    <dgm:pt modelId="{A4A10CDC-0527-4569-95D9-B0E1DC41DAA3}" type="parTrans" cxnId="{EA8051D9-8D6E-479B-AC58-8560BFED0536}">
      <dgm:prSet/>
      <dgm:spPr/>
      <dgm:t>
        <a:bodyPr/>
        <a:lstStyle/>
        <a:p>
          <a:endParaRPr lang="en-US"/>
        </a:p>
      </dgm:t>
    </dgm:pt>
    <dgm:pt modelId="{28DFD433-E37C-4FED-A870-48FB90F8891F}" type="sibTrans" cxnId="{EA8051D9-8D6E-479B-AC58-8560BFED0536}">
      <dgm:prSet/>
      <dgm:spPr/>
      <dgm:t>
        <a:bodyPr/>
        <a:lstStyle/>
        <a:p>
          <a:endParaRPr lang="en-US"/>
        </a:p>
      </dgm:t>
    </dgm:pt>
    <dgm:pt modelId="{A7C657F7-EF0B-4C37-BD1D-9C8A8D6A8107}">
      <dgm:prSet/>
      <dgm:spPr/>
      <dgm:t>
        <a:bodyPr/>
        <a:lstStyle/>
        <a:p>
          <a:r>
            <a:rPr lang="en-US" dirty="0"/>
            <a:t>[KEYWORD THEME]</a:t>
          </a:r>
        </a:p>
        <a:p>
          <a:r>
            <a:rPr lang="en-US" b="1" dirty="0"/>
            <a:t>Public Relations</a:t>
          </a:r>
        </a:p>
      </dgm:t>
    </dgm:pt>
    <dgm:pt modelId="{F212FC5A-B462-4D82-A0AC-38ABCC27777A}" type="parTrans" cxnId="{287B0B3E-22D9-4A6B-AE47-2E2520803E2D}">
      <dgm:prSet/>
      <dgm:spPr/>
      <dgm:t>
        <a:bodyPr/>
        <a:lstStyle/>
        <a:p>
          <a:endParaRPr lang="en-US"/>
        </a:p>
      </dgm:t>
    </dgm:pt>
    <dgm:pt modelId="{F45CBDDA-8222-4F9F-9FE1-F1888F9497F0}" type="sibTrans" cxnId="{287B0B3E-22D9-4A6B-AE47-2E2520803E2D}">
      <dgm:prSet/>
      <dgm:spPr/>
      <dgm:t>
        <a:bodyPr/>
        <a:lstStyle/>
        <a:p>
          <a:endParaRPr lang="en-US"/>
        </a:p>
      </dgm:t>
    </dgm:pt>
    <dgm:pt modelId="{183E87AF-90AE-4C58-8689-9D39B36CCC4A}">
      <dgm:prSet/>
      <dgm:spPr/>
      <dgm:t>
        <a:bodyPr/>
        <a:lstStyle/>
        <a:p>
          <a:r>
            <a:rPr lang="en-US" dirty="0"/>
            <a:t>[ORG NAME]</a:t>
          </a:r>
        </a:p>
        <a:p>
          <a:r>
            <a:rPr lang="en-US" b="1" dirty="0"/>
            <a:t>Corp. Communication</a:t>
          </a:r>
        </a:p>
      </dgm:t>
    </dgm:pt>
    <dgm:pt modelId="{2B08F32D-5C83-46F0-AB95-16BF621F2697}" type="parTrans" cxnId="{1767D086-5978-4514-BF6B-EA6D193440A7}">
      <dgm:prSet/>
      <dgm:spPr/>
      <dgm:t>
        <a:bodyPr/>
        <a:lstStyle/>
        <a:p>
          <a:endParaRPr lang="en-US"/>
        </a:p>
      </dgm:t>
    </dgm:pt>
    <dgm:pt modelId="{08633035-E67A-466F-82DA-5AA5A3FD3D69}" type="sibTrans" cxnId="{1767D086-5978-4514-BF6B-EA6D193440A7}">
      <dgm:prSet/>
      <dgm:spPr/>
      <dgm:t>
        <a:bodyPr/>
        <a:lstStyle/>
        <a:p>
          <a:endParaRPr lang="en-US"/>
        </a:p>
      </dgm:t>
    </dgm:pt>
    <dgm:pt modelId="{42693768-4DF2-455A-ABDF-03E9797BBCD0}">
      <dgm:prSet/>
      <dgm:spPr/>
      <dgm:t>
        <a:bodyPr/>
        <a:lstStyle/>
        <a:p>
          <a:r>
            <a:rPr lang="en-US" b="1" dirty="0"/>
            <a:t>@</a:t>
          </a:r>
          <a:r>
            <a:rPr lang="en-US" b="1" dirty="0" err="1"/>
            <a:t>washconf</a:t>
          </a:r>
          <a:endParaRPr lang="en-US" b="1" dirty="0"/>
        </a:p>
      </dgm:t>
    </dgm:pt>
    <dgm:pt modelId="{6BFBABAF-12FA-4007-B82E-C562C55CD77A}" type="parTrans" cxnId="{33AB7670-9895-4356-868A-AFB07ED2668F}">
      <dgm:prSet/>
      <dgm:spPr/>
      <dgm:t>
        <a:bodyPr/>
        <a:lstStyle/>
        <a:p>
          <a:endParaRPr lang="en-US"/>
        </a:p>
      </dgm:t>
    </dgm:pt>
    <dgm:pt modelId="{C1D81987-BB8D-4D65-8FB0-58BE14844D25}" type="sibTrans" cxnId="{33AB7670-9895-4356-868A-AFB07ED2668F}">
      <dgm:prSet/>
      <dgm:spPr/>
      <dgm:t>
        <a:bodyPr/>
        <a:lstStyle/>
        <a:p>
          <a:endParaRPr lang="en-US"/>
        </a:p>
      </dgm:t>
    </dgm:pt>
    <dgm:pt modelId="{73318317-91A8-4474-A2FC-680CF7F580B8}">
      <dgm:prSet/>
      <dgm:spPr/>
      <dgm:t>
        <a:bodyPr/>
        <a:lstStyle/>
        <a:p>
          <a:r>
            <a:rPr lang="en-US" dirty="0"/>
            <a:t>@</a:t>
          </a:r>
          <a:r>
            <a:rPr lang="en-US" dirty="0" err="1"/>
            <a:t>washingtonconference</a:t>
          </a:r>
          <a:endParaRPr lang="en-US" dirty="0"/>
        </a:p>
      </dgm:t>
    </dgm:pt>
    <dgm:pt modelId="{3AF89413-71AB-4659-A549-791EBBBB5486}" type="parTrans" cxnId="{83982DDE-8FE9-4787-862F-A9EFFD4F61F0}">
      <dgm:prSet/>
      <dgm:spPr/>
      <dgm:t>
        <a:bodyPr/>
        <a:lstStyle/>
        <a:p>
          <a:endParaRPr lang="en-US"/>
        </a:p>
      </dgm:t>
    </dgm:pt>
    <dgm:pt modelId="{321FE980-CE5C-4684-B94E-BDB5709379F7}" type="sibTrans" cxnId="{83982DDE-8FE9-4787-862F-A9EFFD4F61F0}">
      <dgm:prSet/>
      <dgm:spPr/>
      <dgm:t>
        <a:bodyPr/>
        <a:lstStyle/>
        <a:p>
          <a:endParaRPr lang="en-US"/>
        </a:p>
      </dgm:t>
    </dgm:pt>
    <dgm:pt modelId="{2FFE06DC-015E-41D3-90CB-EBD293F740AA}">
      <dgm:prSet/>
      <dgm:spPr/>
      <dgm:t>
        <a:bodyPr/>
        <a:lstStyle/>
        <a:p>
          <a:r>
            <a:rPr lang="en-US" b="1" dirty="0"/>
            <a:t>@</a:t>
          </a:r>
          <a:r>
            <a:rPr lang="en-US" b="1" dirty="0" err="1"/>
            <a:t>waadventist</a:t>
          </a:r>
          <a:endParaRPr lang="en-US" b="1" dirty="0"/>
        </a:p>
      </dgm:t>
    </dgm:pt>
    <dgm:pt modelId="{6C54BF6C-D2A0-43E4-AAD8-79BB2A72E5AD}" type="parTrans" cxnId="{789D8B20-C80F-422B-875C-16AD823DE015}">
      <dgm:prSet/>
      <dgm:spPr/>
      <dgm:t>
        <a:bodyPr/>
        <a:lstStyle/>
        <a:p>
          <a:endParaRPr lang="en-US"/>
        </a:p>
      </dgm:t>
    </dgm:pt>
    <dgm:pt modelId="{646BDDFB-721A-40EA-A4C4-1C9F78EEA352}" type="sibTrans" cxnId="{789D8B20-C80F-422B-875C-16AD823DE015}">
      <dgm:prSet/>
      <dgm:spPr/>
      <dgm:t>
        <a:bodyPr/>
        <a:lstStyle/>
        <a:p>
          <a:endParaRPr lang="en-US"/>
        </a:p>
      </dgm:t>
    </dgm:pt>
    <dgm:pt modelId="{C26B6263-55E8-4C85-BBA3-61AB93958B09}">
      <dgm:prSet/>
      <dgm:spPr/>
      <dgm:t>
        <a:bodyPr/>
        <a:lstStyle/>
        <a:p>
          <a:r>
            <a:rPr lang="en-US" b="1" dirty="0"/>
            <a:t>@</a:t>
          </a:r>
          <a:r>
            <a:rPr lang="en-US" b="1" dirty="0" err="1"/>
            <a:t>adventistfriend</a:t>
          </a:r>
          <a:endParaRPr lang="en-US" b="1" dirty="0"/>
        </a:p>
      </dgm:t>
    </dgm:pt>
    <dgm:pt modelId="{A3D98956-D962-4F66-84D6-8B9D67446DCD}" type="parTrans" cxnId="{91F0B931-C0A8-42A8-A7F0-73069C35D31F}">
      <dgm:prSet/>
      <dgm:spPr/>
      <dgm:t>
        <a:bodyPr/>
        <a:lstStyle/>
        <a:p>
          <a:endParaRPr lang="en-US"/>
        </a:p>
      </dgm:t>
    </dgm:pt>
    <dgm:pt modelId="{57268721-5016-47B8-8036-C2F6A53505E9}" type="sibTrans" cxnId="{91F0B931-C0A8-42A8-A7F0-73069C35D31F}">
      <dgm:prSet/>
      <dgm:spPr/>
      <dgm:t>
        <a:bodyPr/>
        <a:lstStyle/>
        <a:p>
          <a:endParaRPr lang="en-US"/>
        </a:p>
      </dgm:t>
    </dgm:pt>
    <dgm:pt modelId="{62A3DFA4-B241-42CC-BEDA-7108EB440881}">
      <dgm:prSet/>
      <dgm:spPr/>
      <dgm:t>
        <a:bodyPr/>
        <a:lstStyle/>
        <a:p>
          <a:r>
            <a:rPr lang="en-US" strike="sngStrike" dirty="0"/>
            <a:t>@</a:t>
          </a:r>
          <a:r>
            <a:rPr lang="en-US" strike="sngStrike" dirty="0" err="1"/>
            <a:t>livinggenerously</a:t>
          </a:r>
          <a:endParaRPr lang="en-US" strike="sngStrike" dirty="0"/>
        </a:p>
      </dgm:t>
    </dgm:pt>
    <dgm:pt modelId="{73B3B756-F632-4BEE-9B77-7FD9E71958C9}" type="parTrans" cxnId="{4D5C79CD-AE80-44F8-908F-D76C9ADF50C5}">
      <dgm:prSet/>
      <dgm:spPr/>
      <dgm:t>
        <a:bodyPr/>
        <a:lstStyle/>
        <a:p>
          <a:endParaRPr lang="en-US"/>
        </a:p>
      </dgm:t>
    </dgm:pt>
    <dgm:pt modelId="{D43DF33F-7E3F-49BB-9FBA-6C42DEDE89AA}" type="sibTrans" cxnId="{4D5C79CD-AE80-44F8-908F-D76C9ADF50C5}">
      <dgm:prSet/>
      <dgm:spPr/>
      <dgm:t>
        <a:bodyPr/>
        <a:lstStyle/>
        <a:p>
          <a:endParaRPr lang="en-US"/>
        </a:p>
      </dgm:t>
    </dgm:pt>
    <dgm:pt modelId="{DCDE92CE-ACFC-464F-8771-78BEC2CE7AA9}">
      <dgm:prSet/>
      <dgm:spPr/>
      <dgm:t>
        <a:bodyPr/>
        <a:lstStyle/>
        <a:p>
          <a:r>
            <a:rPr lang="en-US" strike="sngStrike" dirty="0"/>
            <a:t>@</a:t>
          </a:r>
          <a:r>
            <a:rPr lang="en-US" strike="sngStrike" dirty="0" err="1"/>
            <a:t>wholehope</a:t>
          </a:r>
          <a:endParaRPr lang="en-US" strike="sngStrike" dirty="0"/>
        </a:p>
      </dgm:t>
    </dgm:pt>
    <dgm:pt modelId="{2427C35B-5504-4663-8219-59CB9444DF92}" type="parTrans" cxnId="{FA7761AD-AEAC-47CA-A5ED-B103E34CB781}">
      <dgm:prSet/>
      <dgm:spPr/>
      <dgm:t>
        <a:bodyPr/>
        <a:lstStyle/>
        <a:p>
          <a:endParaRPr lang="en-US"/>
        </a:p>
      </dgm:t>
    </dgm:pt>
    <dgm:pt modelId="{1D22DDCB-710E-478C-A7DF-19B41839CE8C}" type="sibTrans" cxnId="{FA7761AD-AEAC-47CA-A5ED-B103E34CB781}">
      <dgm:prSet/>
      <dgm:spPr/>
      <dgm:t>
        <a:bodyPr/>
        <a:lstStyle/>
        <a:p>
          <a:endParaRPr lang="en-US"/>
        </a:p>
      </dgm:t>
    </dgm:pt>
    <dgm:pt modelId="{D323B815-87BD-4496-ABBA-FF9720E375EA}">
      <dgm:prSet/>
      <dgm:spPr/>
      <dgm:t>
        <a:bodyPr/>
        <a:lstStyle/>
        <a:p>
          <a:r>
            <a:rPr lang="en-US" dirty="0"/>
            <a:t>@</a:t>
          </a:r>
          <a:r>
            <a:rPr lang="en-US" dirty="0" err="1"/>
            <a:t>hopeneighbors</a:t>
          </a:r>
          <a:endParaRPr lang="en-US" dirty="0"/>
        </a:p>
      </dgm:t>
    </dgm:pt>
    <dgm:pt modelId="{BB5BFD95-1E65-41EE-A88B-072C03D29364}" type="parTrans" cxnId="{05D12D64-647C-46F2-93DF-424DC53511BF}">
      <dgm:prSet/>
      <dgm:spPr/>
      <dgm:t>
        <a:bodyPr/>
        <a:lstStyle/>
        <a:p>
          <a:endParaRPr lang="en-US"/>
        </a:p>
      </dgm:t>
    </dgm:pt>
    <dgm:pt modelId="{8CC93208-0AAC-4103-95AE-2F656C46CD37}" type="sibTrans" cxnId="{05D12D64-647C-46F2-93DF-424DC53511BF}">
      <dgm:prSet/>
      <dgm:spPr/>
      <dgm:t>
        <a:bodyPr/>
        <a:lstStyle/>
        <a:p>
          <a:endParaRPr lang="en-US"/>
        </a:p>
      </dgm:t>
    </dgm:pt>
    <dgm:pt modelId="{C4D4DFF1-B16A-4D33-A7AA-C69949A5B220}">
      <dgm:prSet/>
      <dgm:spPr/>
      <dgm:t>
        <a:bodyPr/>
        <a:lstStyle/>
        <a:p>
          <a:r>
            <a:rPr lang="en-US" dirty="0"/>
            <a:t>@</a:t>
          </a:r>
          <a:r>
            <a:rPr lang="en-US" dirty="0" err="1"/>
            <a:t>waneighbors</a:t>
          </a:r>
          <a:endParaRPr lang="en-US" dirty="0"/>
        </a:p>
      </dgm:t>
    </dgm:pt>
    <dgm:pt modelId="{FCC6AAEE-FC60-4AAC-9FD1-03A6FC059F6B}" type="parTrans" cxnId="{47A86CA9-F30B-46D3-A1E0-489944DA62D2}">
      <dgm:prSet/>
      <dgm:spPr/>
      <dgm:t>
        <a:bodyPr/>
        <a:lstStyle/>
        <a:p>
          <a:endParaRPr lang="en-US"/>
        </a:p>
      </dgm:t>
    </dgm:pt>
    <dgm:pt modelId="{DE238774-E8AA-4B23-AE9C-541D87227F8B}" type="sibTrans" cxnId="{47A86CA9-F30B-46D3-A1E0-489944DA62D2}">
      <dgm:prSet/>
      <dgm:spPr/>
      <dgm:t>
        <a:bodyPr/>
        <a:lstStyle/>
        <a:p>
          <a:endParaRPr lang="en-US"/>
        </a:p>
      </dgm:t>
    </dgm:pt>
    <dgm:pt modelId="{48A865D8-8217-4DE6-82F5-AB17028411ED}">
      <dgm:prSet/>
      <dgm:spPr/>
      <dgm:t>
        <a:bodyPr/>
        <a:lstStyle/>
        <a:p>
          <a:r>
            <a:rPr lang="en-US" dirty="0"/>
            <a:t>@</a:t>
          </a:r>
          <a:r>
            <a:rPr lang="en-US" dirty="0" err="1"/>
            <a:t>waconference</a:t>
          </a:r>
          <a:endParaRPr lang="en-US" dirty="0"/>
        </a:p>
      </dgm:t>
    </dgm:pt>
    <dgm:pt modelId="{80883B10-3814-48C7-B490-9DAEB4CF125C}" type="parTrans" cxnId="{6BC3C31E-C429-495F-8DD3-78F0C70BF0BA}">
      <dgm:prSet/>
      <dgm:spPr/>
      <dgm:t>
        <a:bodyPr/>
        <a:lstStyle/>
        <a:p>
          <a:endParaRPr lang="en-US"/>
        </a:p>
      </dgm:t>
    </dgm:pt>
    <dgm:pt modelId="{8654696B-C201-4C7E-ABFF-2CA8195C1C00}" type="sibTrans" cxnId="{6BC3C31E-C429-495F-8DD3-78F0C70BF0BA}">
      <dgm:prSet/>
      <dgm:spPr/>
      <dgm:t>
        <a:bodyPr/>
        <a:lstStyle/>
        <a:p>
          <a:endParaRPr lang="en-US"/>
        </a:p>
      </dgm:t>
    </dgm:pt>
    <dgm:pt modelId="{3DDA299D-4A49-4D53-8E87-97843E0A8A7D}">
      <dgm:prSet/>
      <dgm:spPr/>
      <dgm:t>
        <a:bodyPr/>
        <a:lstStyle/>
        <a:p>
          <a:r>
            <a:rPr lang="en-US" b="1" dirty="0"/>
            <a:t>@</a:t>
          </a:r>
          <a:r>
            <a:rPr lang="en-US" b="1" dirty="0" err="1"/>
            <a:t>adventneighbors</a:t>
          </a:r>
          <a:endParaRPr lang="en-US" b="1" dirty="0"/>
        </a:p>
      </dgm:t>
    </dgm:pt>
    <dgm:pt modelId="{8125440B-54D3-4410-9094-952DF5D9A76C}" type="parTrans" cxnId="{870F4D92-B40B-41C5-AFA4-2575987A7552}">
      <dgm:prSet/>
      <dgm:spPr/>
      <dgm:t>
        <a:bodyPr/>
        <a:lstStyle/>
        <a:p>
          <a:endParaRPr lang="en-US"/>
        </a:p>
      </dgm:t>
    </dgm:pt>
    <dgm:pt modelId="{46662B0D-9EDF-448A-B75B-7C3805DBB759}" type="sibTrans" cxnId="{870F4D92-B40B-41C5-AFA4-2575987A7552}">
      <dgm:prSet/>
      <dgm:spPr/>
      <dgm:t>
        <a:bodyPr/>
        <a:lstStyle/>
        <a:p>
          <a:endParaRPr lang="en-US"/>
        </a:p>
      </dgm:t>
    </dgm:pt>
    <dgm:pt modelId="{69109B00-409E-44E5-976E-0E6C2B0D35CB}">
      <dgm:prSet/>
      <dgm:spPr/>
      <dgm:t>
        <a:bodyPr/>
        <a:lstStyle/>
        <a:p>
          <a:r>
            <a:rPr lang="en-US" strike="sngStrike" dirty="0"/>
            <a:t>@</a:t>
          </a:r>
          <a:r>
            <a:rPr lang="en-US" strike="sngStrike" dirty="0" err="1"/>
            <a:t>livinghope</a:t>
          </a:r>
          <a:endParaRPr lang="en-US" strike="sngStrike" dirty="0"/>
        </a:p>
      </dgm:t>
    </dgm:pt>
    <dgm:pt modelId="{9329D50F-3FC7-4786-B9D4-B1461174BAD7}" type="parTrans" cxnId="{5F5B556B-ACD2-43B8-B7D3-9581DE918244}">
      <dgm:prSet/>
      <dgm:spPr/>
      <dgm:t>
        <a:bodyPr/>
        <a:lstStyle/>
        <a:p>
          <a:endParaRPr lang="en-US"/>
        </a:p>
      </dgm:t>
    </dgm:pt>
    <dgm:pt modelId="{FB095EE5-AE1E-4D6D-8007-7D84AD48945F}" type="sibTrans" cxnId="{5F5B556B-ACD2-43B8-B7D3-9581DE918244}">
      <dgm:prSet/>
      <dgm:spPr/>
      <dgm:t>
        <a:bodyPr/>
        <a:lstStyle/>
        <a:p>
          <a:endParaRPr lang="en-US"/>
        </a:p>
      </dgm:t>
    </dgm:pt>
    <dgm:pt modelId="{60CCCCD8-1580-41E7-9134-78B2BF6CD612}">
      <dgm:prSet/>
      <dgm:spPr/>
      <dgm:t>
        <a:bodyPr/>
        <a:lstStyle/>
        <a:p>
          <a:r>
            <a:rPr lang="en-US" b="1" dirty="0"/>
            <a:t>@</a:t>
          </a:r>
          <a:r>
            <a:rPr lang="en-US" b="1" dirty="0" err="1"/>
            <a:t>hopewholeness</a:t>
          </a:r>
          <a:endParaRPr lang="en-US" b="1" dirty="0"/>
        </a:p>
      </dgm:t>
    </dgm:pt>
    <dgm:pt modelId="{F8CCB8B0-47C9-425A-8045-05145A91A5C5}" type="parTrans" cxnId="{532B3512-D7A5-41D8-8AED-012D0C5B8F68}">
      <dgm:prSet/>
      <dgm:spPr/>
      <dgm:t>
        <a:bodyPr/>
        <a:lstStyle/>
        <a:p>
          <a:endParaRPr lang="en-US"/>
        </a:p>
      </dgm:t>
    </dgm:pt>
    <dgm:pt modelId="{E36B9838-1BC0-4CF8-86DF-A6DD497D27C4}" type="sibTrans" cxnId="{532B3512-D7A5-41D8-8AED-012D0C5B8F68}">
      <dgm:prSet/>
      <dgm:spPr/>
      <dgm:t>
        <a:bodyPr/>
        <a:lstStyle/>
        <a:p>
          <a:endParaRPr lang="en-US"/>
        </a:p>
      </dgm:t>
    </dgm:pt>
    <dgm:pt modelId="{3E387E53-4A34-45AF-8080-E34CEFC96EB2}">
      <dgm:prSet/>
      <dgm:spPr/>
      <dgm:t>
        <a:bodyPr/>
        <a:lstStyle/>
        <a:p>
          <a:r>
            <a:rPr lang="en-US" dirty="0"/>
            <a:t>@</a:t>
          </a:r>
          <a:r>
            <a:rPr lang="en-US" dirty="0" err="1"/>
            <a:t>sdaneighbors</a:t>
          </a:r>
          <a:endParaRPr lang="en-US" dirty="0"/>
        </a:p>
      </dgm:t>
    </dgm:pt>
    <dgm:pt modelId="{88D3E9EF-DF6D-4744-AC09-24C6CE4F843E}" type="parTrans" cxnId="{459BEAA6-3ECA-41F8-9A88-0DB19BCB6246}">
      <dgm:prSet/>
      <dgm:spPr/>
      <dgm:t>
        <a:bodyPr/>
        <a:lstStyle/>
        <a:p>
          <a:endParaRPr lang="en-US"/>
        </a:p>
      </dgm:t>
    </dgm:pt>
    <dgm:pt modelId="{10A2C49F-988D-46BD-BD73-66E2CF05C2DF}" type="sibTrans" cxnId="{459BEAA6-3ECA-41F8-9A88-0DB19BCB6246}">
      <dgm:prSet/>
      <dgm:spPr/>
      <dgm:t>
        <a:bodyPr/>
        <a:lstStyle/>
        <a:p>
          <a:endParaRPr lang="en-US"/>
        </a:p>
      </dgm:t>
    </dgm:pt>
    <dgm:pt modelId="{765169E4-A2FE-4680-996B-773CBA42A3F9}">
      <dgm:prSet/>
      <dgm:spPr/>
      <dgm:t>
        <a:bodyPr/>
        <a:lstStyle/>
        <a:p>
          <a:r>
            <a:rPr lang="en-US" dirty="0"/>
            <a:t>@</a:t>
          </a:r>
          <a:r>
            <a:rPr lang="en-US" dirty="0" err="1"/>
            <a:t>waconf</a:t>
          </a:r>
          <a:endParaRPr lang="en-US" dirty="0"/>
        </a:p>
      </dgm:t>
    </dgm:pt>
    <dgm:pt modelId="{30004196-321E-48FC-BDA8-399D9A21275C}" type="parTrans" cxnId="{93AA05D8-1ABC-46D1-8E4C-97DAD7135845}">
      <dgm:prSet/>
      <dgm:spPr/>
      <dgm:t>
        <a:bodyPr/>
        <a:lstStyle/>
        <a:p>
          <a:endParaRPr lang="en-US"/>
        </a:p>
      </dgm:t>
    </dgm:pt>
    <dgm:pt modelId="{AA299440-229A-4462-AE52-485E621071C7}" type="sibTrans" cxnId="{93AA05D8-1ABC-46D1-8E4C-97DAD7135845}">
      <dgm:prSet/>
      <dgm:spPr/>
      <dgm:t>
        <a:bodyPr/>
        <a:lstStyle/>
        <a:p>
          <a:endParaRPr lang="en-US"/>
        </a:p>
      </dgm:t>
    </dgm:pt>
    <dgm:pt modelId="{B94BA069-82C5-4399-8D05-7E1FC585129D}">
      <dgm:prSet/>
      <dgm:spPr/>
      <dgm:t>
        <a:bodyPr/>
        <a:lstStyle/>
        <a:p>
          <a:r>
            <a:rPr lang="en-US" b="1" dirty="0"/>
            <a:t>@</a:t>
          </a:r>
          <a:r>
            <a:rPr lang="en-US" b="1" dirty="0" err="1"/>
            <a:t>adventistlive</a:t>
          </a:r>
          <a:endParaRPr lang="en-US" b="1" dirty="0"/>
        </a:p>
      </dgm:t>
    </dgm:pt>
    <dgm:pt modelId="{1ADF8D8B-203E-462A-BE52-33936E531A66}" type="parTrans" cxnId="{EF2D34E9-25DE-44D5-A38F-368409AA6241}">
      <dgm:prSet/>
      <dgm:spPr/>
      <dgm:t>
        <a:bodyPr/>
        <a:lstStyle/>
        <a:p>
          <a:endParaRPr lang="en-US"/>
        </a:p>
      </dgm:t>
    </dgm:pt>
    <dgm:pt modelId="{C6EB4EF9-5F77-410E-B2D2-81E95425411E}" type="sibTrans" cxnId="{EF2D34E9-25DE-44D5-A38F-368409AA6241}">
      <dgm:prSet/>
      <dgm:spPr/>
      <dgm:t>
        <a:bodyPr/>
        <a:lstStyle/>
        <a:p>
          <a:endParaRPr lang="en-US"/>
        </a:p>
      </dgm:t>
    </dgm:pt>
    <dgm:pt modelId="{AC7F54F0-CC25-4919-9A35-819FEB2CF720}">
      <dgm:prSet/>
      <dgm:spPr/>
      <dgm:t>
        <a:bodyPr/>
        <a:lstStyle/>
        <a:p>
          <a:r>
            <a:rPr lang="en-US" strike="sngStrike" dirty="0"/>
            <a:t>@</a:t>
          </a:r>
          <a:r>
            <a:rPr lang="en-US" strike="sngStrike" dirty="0" err="1"/>
            <a:t>hellowashington</a:t>
          </a:r>
          <a:endParaRPr lang="en-US" strike="sngStrike" dirty="0"/>
        </a:p>
      </dgm:t>
    </dgm:pt>
    <dgm:pt modelId="{068FAF90-0667-469E-BEE2-65A2E43E848C}" type="parTrans" cxnId="{6C3281B0-21CE-4AE0-ADDF-C1222335E76A}">
      <dgm:prSet/>
      <dgm:spPr/>
      <dgm:t>
        <a:bodyPr/>
        <a:lstStyle/>
        <a:p>
          <a:endParaRPr lang="en-US"/>
        </a:p>
      </dgm:t>
    </dgm:pt>
    <dgm:pt modelId="{5ED97630-9944-4B0A-B27F-C640F5D199BC}" type="sibTrans" cxnId="{6C3281B0-21CE-4AE0-ADDF-C1222335E76A}">
      <dgm:prSet/>
      <dgm:spPr/>
      <dgm:t>
        <a:bodyPr/>
        <a:lstStyle/>
        <a:p>
          <a:endParaRPr lang="en-US"/>
        </a:p>
      </dgm:t>
    </dgm:pt>
    <dgm:pt modelId="{95F0A83D-369C-49AD-AA22-FCE6DCB43909}" type="pres">
      <dgm:prSet presAssocID="{F1A7E06A-9717-4DE5-84F5-521054132EC3}" presName="Name0" presStyleCnt="0">
        <dgm:presLayoutVars>
          <dgm:dir/>
          <dgm:animLvl val="lvl"/>
          <dgm:resizeHandles val="exact"/>
        </dgm:presLayoutVars>
      </dgm:prSet>
      <dgm:spPr/>
    </dgm:pt>
    <dgm:pt modelId="{A596F472-581D-4413-A741-EC7C98939B16}" type="pres">
      <dgm:prSet presAssocID="{69000F28-01C3-4538-8177-A19ECED33636}" presName="composite" presStyleCnt="0"/>
      <dgm:spPr/>
    </dgm:pt>
    <dgm:pt modelId="{8370C7C4-0A3E-4DC6-A945-28C681B8B2ED}" type="pres">
      <dgm:prSet presAssocID="{69000F28-01C3-4538-8177-A19ECED33636}" presName="parTx" presStyleLbl="alignNode1" presStyleIdx="0" presStyleCnt="3">
        <dgm:presLayoutVars>
          <dgm:chMax val="0"/>
          <dgm:chPref val="0"/>
          <dgm:bulletEnabled val="1"/>
        </dgm:presLayoutVars>
      </dgm:prSet>
      <dgm:spPr/>
    </dgm:pt>
    <dgm:pt modelId="{63120980-FA8F-4285-9ED8-FB1031CCC807}" type="pres">
      <dgm:prSet presAssocID="{69000F28-01C3-4538-8177-A19ECED33636}" presName="desTx" presStyleLbl="alignAccFollowNode1" presStyleIdx="0" presStyleCnt="3">
        <dgm:presLayoutVars>
          <dgm:bulletEnabled val="1"/>
        </dgm:presLayoutVars>
      </dgm:prSet>
      <dgm:spPr/>
    </dgm:pt>
    <dgm:pt modelId="{844CF41B-BFC6-41D1-83F5-FDF37470525A}" type="pres">
      <dgm:prSet presAssocID="{28DFD433-E37C-4FED-A870-48FB90F8891F}" presName="space" presStyleCnt="0"/>
      <dgm:spPr/>
    </dgm:pt>
    <dgm:pt modelId="{FE400494-4FDC-45D4-B307-F75AAE26A96D}" type="pres">
      <dgm:prSet presAssocID="{A7C657F7-EF0B-4C37-BD1D-9C8A8D6A8107}" presName="composite" presStyleCnt="0"/>
      <dgm:spPr/>
    </dgm:pt>
    <dgm:pt modelId="{9745C2AA-5825-4556-A3EA-F182FFEA4678}" type="pres">
      <dgm:prSet presAssocID="{A7C657F7-EF0B-4C37-BD1D-9C8A8D6A8107}" presName="parTx" presStyleLbl="alignNode1" presStyleIdx="1" presStyleCnt="3">
        <dgm:presLayoutVars>
          <dgm:chMax val="0"/>
          <dgm:chPref val="0"/>
          <dgm:bulletEnabled val="1"/>
        </dgm:presLayoutVars>
      </dgm:prSet>
      <dgm:spPr/>
    </dgm:pt>
    <dgm:pt modelId="{5F24E0D4-5BB0-4364-8A16-2ADE1355114D}" type="pres">
      <dgm:prSet presAssocID="{A7C657F7-EF0B-4C37-BD1D-9C8A8D6A8107}" presName="desTx" presStyleLbl="alignAccFollowNode1" presStyleIdx="1" presStyleCnt="3" custLinFactNeighborX="110" custLinFactNeighborY="-557">
        <dgm:presLayoutVars>
          <dgm:bulletEnabled val="1"/>
        </dgm:presLayoutVars>
      </dgm:prSet>
      <dgm:spPr/>
    </dgm:pt>
    <dgm:pt modelId="{69D99F7A-A111-4905-810B-19AB624ED7C6}" type="pres">
      <dgm:prSet presAssocID="{F45CBDDA-8222-4F9F-9FE1-F1888F9497F0}" presName="space" presStyleCnt="0"/>
      <dgm:spPr/>
    </dgm:pt>
    <dgm:pt modelId="{84CA1340-7CF2-4D30-B4D5-EB2B39DC0565}" type="pres">
      <dgm:prSet presAssocID="{183E87AF-90AE-4C58-8689-9D39B36CCC4A}" presName="composite" presStyleCnt="0"/>
      <dgm:spPr/>
    </dgm:pt>
    <dgm:pt modelId="{42CF59B5-5B8B-424D-99BD-B92D604062CF}" type="pres">
      <dgm:prSet presAssocID="{183E87AF-90AE-4C58-8689-9D39B36CCC4A}" presName="parTx" presStyleLbl="alignNode1" presStyleIdx="2" presStyleCnt="3">
        <dgm:presLayoutVars>
          <dgm:chMax val="0"/>
          <dgm:chPref val="0"/>
          <dgm:bulletEnabled val="1"/>
        </dgm:presLayoutVars>
      </dgm:prSet>
      <dgm:spPr/>
    </dgm:pt>
    <dgm:pt modelId="{6B05BD83-B96A-49EF-93B1-DBDCBABC6F1C}" type="pres">
      <dgm:prSet presAssocID="{183E87AF-90AE-4C58-8689-9D39B36CCC4A}" presName="desTx" presStyleLbl="alignAccFollowNode1" presStyleIdx="2" presStyleCnt="3">
        <dgm:presLayoutVars>
          <dgm:bulletEnabled val="1"/>
        </dgm:presLayoutVars>
      </dgm:prSet>
      <dgm:spPr/>
    </dgm:pt>
  </dgm:ptLst>
  <dgm:cxnLst>
    <dgm:cxn modelId="{532B3512-D7A5-41D8-8AED-012D0C5B8F68}" srcId="{69000F28-01C3-4538-8177-A19ECED33636}" destId="{60CCCCD8-1580-41E7-9134-78B2BF6CD612}" srcOrd="4" destOrd="0" parTransId="{F8CCB8B0-47C9-425A-8045-05145A91A5C5}" sibTransId="{E36B9838-1BC0-4CF8-86DF-A6DD497D27C4}"/>
    <dgm:cxn modelId="{ADE85C12-B7ED-4769-A088-28880646756D}" type="presOf" srcId="{48A865D8-8217-4DE6-82F5-AB17028411ED}" destId="{6B05BD83-B96A-49EF-93B1-DBDCBABC6F1C}" srcOrd="0" destOrd="3" presId="urn:microsoft.com/office/officeart/2005/8/layout/hList1"/>
    <dgm:cxn modelId="{FD8F7719-400C-4B73-890F-B85B12C22868}" type="presOf" srcId="{765169E4-A2FE-4680-996B-773CBA42A3F9}" destId="{6B05BD83-B96A-49EF-93B1-DBDCBABC6F1C}" srcOrd="0" destOrd="4" presId="urn:microsoft.com/office/officeart/2005/8/layout/hList1"/>
    <dgm:cxn modelId="{9214091E-5C84-401C-B7C8-8B63C21F5356}" type="presOf" srcId="{69000F28-01C3-4538-8177-A19ECED33636}" destId="{8370C7C4-0A3E-4DC6-A945-28C681B8B2ED}" srcOrd="0" destOrd="0" presId="urn:microsoft.com/office/officeart/2005/8/layout/hList1"/>
    <dgm:cxn modelId="{6BC3C31E-C429-495F-8DD3-78F0C70BF0BA}" srcId="{183E87AF-90AE-4C58-8689-9D39B36CCC4A}" destId="{48A865D8-8217-4DE6-82F5-AB17028411ED}" srcOrd="3" destOrd="0" parTransId="{80883B10-3814-48C7-B490-9DAEB4CF125C}" sibTransId="{8654696B-C201-4C7E-ABFF-2CA8195C1C00}"/>
    <dgm:cxn modelId="{789D8B20-C80F-422B-875C-16AD823DE015}" srcId="{183E87AF-90AE-4C58-8689-9D39B36CCC4A}" destId="{2FFE06DC-015E-41D3-90CB-EBD293F740AA}" srcOrd="2" destOrd="0" parTransId="{6C54BF6C-D2A0-43E4-AAD8-79BB2A72E5AD}" sibTransId="{646BDDFB-721A-40EA-A4C4-1C9F78EEA352}"/>
    <dgm:cxn modelId="{91F0B931-C0A8-42A8-A7F0-73069C35D31F}" srcId="{A7C657F7-EF0B-4C37-BD1D-9C8A8D6A8107}" destId="{C26B6263-55E8-4C85-BBA3-61AB93958B09}" srcOrd="0" destOrd="0" parTransId="{A3D98956-D962-4F66-84D6-8B9D67446DCD}" sibTransId="{57268721-5016-47B8-8036-C2F6A53505E9}"/>
    <dgm:cxn modelId="{287B0B3E-22D9-4A6B-AE47-2E2520803E2D}" srcId="{F1A7E06A-9717-4DE5-84F5-521054132EC3}" destId="{A7C657F7-EF0B-4C37-BD1D-9C8A8D6A8107}" srcOrd="1" destOrd="0" parTransId="{F212FC5A-B462-4D82-A0AC-38ABCC27777A}" sibTransId="{F45CBDDA-8222-4F9F-9FE1-F1888F9497F0}"/>
    <dgm:cxn modelId="{148B255C-9AFB-4C55-8C4D-A43C3CE0DDF7}" type="presOf" srcId="{3E387E53-4A34-45AF-8080-E34CEFC96EB2}" destId="{5F24E0D4-5BB0-4364-8A16-2ADE1355114D}" srcOrd="0" destOrd="4" presId="urn:microsoft.com/office/officeart/2005/8/layout/hList1"/>
    <dgm:cxn modelId="{05D12D64-647C-46F2-93DF-424DC53511BF}" srcId="{A7C657F7-EF0B-4C37-BD1D-9C8A8D6A8107}" destId="{D323B815-87BD-4496-ABBA-FF9720E375EA}" srcOrd="2" destOrd="0" parTransId="{BB5BFD95-1E65-41EE-A88B-072C03D29364}" sibTransId="{8CC93208-0AAC-4103-95AE-2F656C46CD37}"/>
    <dgm:cxn modelId="{A3B0F465-59B1-47D1-982B-94CE41CD161C}" type="presOf" srcId="{62A3DFA4-B241-42CC-BEDA-7108EB440881}" destId="{63120980-FA8F-4285-9ED8-FB1031CCC807}" srcOrd="0" destOrd="0" presId="urn:microsoft.com/office/officeart/2005/8/layout/hList1"/>
    <dgm:cxn modelId="{9DBAD848-A559-4A16-B66F-FDF1923FB806}" type="presOf" srcId="{183E87AF-90AE-4C58-8689-9D39B36CCC4A}" destId="{42CF59B5-5B8B-424D-99BD-B92D604062CF}" srcOrd="0" destOrd="0" presId="urn:microsoft.com/office/officeart/2005/8/layout/hList1"/>
    <dgm:cxn modelId="{5F5B556B-ACD2-43B8-B7D3-9581DE918244}" srcId="{69000F28-01C3-4538-8177-A19ECED33636}" destId="{69109B00-409E-44E5-976E-0E6C2B0D35CB}" srcOrd="3" destOrd="0" parTransId="{9329D50F-3FC7-4786-B9D4-B1461174BAD7}" sibTransId="{FB095EE5-AE1E-4D6D-8007-7D84AD48945F}"/>
    <dgm:cxn modelId="{33AB7670-9895-4356-868A-AFB07ED2668F}" srcId="{183E87AF-90AE-4C58-8689-9D39B36CCC4A}" destId="{42693768-4DF2-455A-ABDF-03E9797BBCD0}" srcOrd="0" destOrd="0" parTransId="{6BFBABAF-12FA-4007-B82E-C562C55CD77A}" sibTransId="{C1D81987-BB8D-4D65-8FB0-58BE14844D25}"/>
    <dgm:cxn modelId="{14421E54-604B-4EFA-AA05-70B560C31091}" type="presOf" srcId="{69109B00-409E-44E5-976E-0E6C2B0D35CB}" destId="{63120980-FA8F-4285-9ED8-FB1031CCC807}" srcOrd="0" destOrd="3" presId="urn:microsoft.com/office/officeart/2005/8/layout/hList1"/>
    <dgm:cxn modelId="{3BC2C456-B86F-439E-8B9D-D1A1CBB8047A}" type="presOf" srcId="{C26B6263-55E8-4C85-BBA3-61AB93958B09}" destId="{5F24E0D4-5BB0-4364-8A16-2ADE1355114D}" srcOrd="0" destOrd="0" presId="urn:microsoft.com/office/officeart/2005/8/layout/hList1"/>
    <dgm:cxn modelId="{2903D27D-225F-4AFB-A620-B2F60358B496}" type="presOf" srcId="{D323B815-87BD-4496-ABBA-FF9720E375EA}" destId="{5F24E0D4-5BB0-4364-8A16-2ADE1355114D}" srcOrd="0" destOrd="2" presId="urn:microsoft.com/office/officeart/2005/8/layout/hList1"/>
    <dgm:cxn modelId="{1767D086-5978-4514-BF6B-EA6D193440A7}" srcId="{F1A7E06A-9717-4DE5-84F5-521054132EC3}" destId="{183E87AF-90AE-4C58-8689-9D39B36CCC4A}" srcOrd="2" destOrd="0" parTransId="{2B08F32D-5C83-46F0-AB95-16BF621F2697}" sibTransId="{08633035-E67A-466F-82DA-5AA5A3FD3D69}"/>
    <dgm:cxn modelId="{870F4D92-B40B-41C5-AFA4-2575987A7552}" srcId="{A7C657F7-EF0B-4C37-BD1D-9C8A8D6A8107}" destId="{3DDA299D-4A49-4D53-8E87-97843E0A8A7D}" srcOrd="1" destOrd="0" parTransId="{8125440B-54D3-4410-9094-952DF5D9A76C}" sibTransId="{46662B0D-9EDF-448A-B75B-7C3805DBB759}"/>
    <dgm:cxn modelId="{D8D36B9A-8906-4AF7-85B6-182658B711BE}" type="presOf" srcId="{A7C657F7-EF0B-4C37-BD1D-9C8A8D6A8107}" destId="{9745C2AA-5825-4556-A3EA-F182FFEA4678}" srcOrd="0" destOrd="0" presId="urn:microsoft.com/office/officeart/2005/8/layout/hList1"/>
    <dgm:cxn modelId="{459BEAA6-3ECA-41F8-9A88-0DB19BCB6246}" srcId="{A7C657F7-EF0B-4C37-BD1D-9C8A8D6A8107}" destId="{3E387E53-4A34-45AF-8080-E34CEFC96EB2}" srcOrd="4" destOrd="0" parTransId="{88D3E9EF-DF6D-4744-AC09-24C6CE4F843E}" sibTransId="{10A2C49F-988D-46BD-BD73-66E2CF05C2DF}"/>
    <dgm:cxn modelId="{47A86CA9-F30B-46D3-A1E0-489944DA62D2}" srcId="{A7C657F7-EF0B-4C37-BD1D-9C8A8D6A8107}" destId="{C4D4DFF1-B16A-4D33-A7AA-C69949A5B220}" srcOrd="3" destOrd="0" parTransId="{FCC6AAEE-FC60-4AAC-9FD1-03A6FC059F6B}" sibTransId="{DE238774-E8AA-4B23-AE9C-541D87227F8B}"/>
    <dgm:cxn modelId="{240DE3AC-828F-40B0-B6B9-B757C1B0BE0F}" type="presOf" srcId="{42693768-4DF2-455A-ABDF-03E9797BBCD0}" destId="{6B05BD83-B96A-49EF-93B1-DBDCBABC6F1C}" srcOrd="0" destOrd="0" presId="urn:microsoft.com/office/officeart/2005/8/layout/hList1"/>
    <dgm:cxn modelId="{FA7761AD-AEAC-47CA-A5ED-B103E34CB781}" srcId="{69000F28-01C3-4538-8177-A19ECED33636}" destId="{DCDE92CE-ACFC-464F-8771-78BEC2CE7AA9}" srcOrd="1" destOrd="0" parTransId="{2427C35B-5504-4663-8219-59CB9444DF92}" sibTransId="{1D22DDCB-710E-478C-A7DF-19B41839CE8C}"/>
    <dgm:cxn modelId="{6C3281B0-21CE-4AE0-ADDF-C1222335E76A}" srcId="{69000F28-01C3-4538-8177-A19ECED33636}" destId="{AC7F54F0-CC25-4919-9A35-819FEB2CF720}" srcOrd="2" destOrd="0" parTransId="{068FAF90-0667-469E-BEE2-65A2E43E848C}" sibTransId="{5ED97630-9944-4B0A-B27F-C640F5D199BC}"/>
    <dgm:cxn modelId="{1E0E49B6-343C-4327-81AE-985F5659E546}" type="presOf" srcId="{3DDA299D-4A49-4D53-8E87-97843E0A8A7D}" destId="{5F24E0D4-5BB0-4364-8A16-2ADE1355114D}" srcOrd="0" destOrd="1" presId="urn:microsoft.com/office/officeart/2005/8/layout/hList1"/>
    <dgm:cxn modelId="{5065F1B7-D744-4D72-8194-10CD4BD797BE}" type="presOf" srcId="{AC7F54F0-CC25-4919-9A35-819FEB2CF720}" destId="{63120980-FA8F-4285-9ED8-FB1031CCC807}" srcOrd="0" destOrd="2" presId="urn:microsoft.com/office/officeart/2005/8/layout/hList1"/>
    <dgm:cxn modelId="{C940BBC2-C248-4A84-B671-343A736F0796}" type="presOf" srcId="{B94BA069-82C5-4399-8D05-7E1FC585129D}" destId="{5F24E0D4-5BB0-4364-8A16-2ADE1355114D}" srcOrd="0" destOrd="5" presId="urn:microsoft.com/office/officeart/2005/8/layout/hList1"/>
    <dgm:cxn modelId="{06AA82CC-5B3C-463D-8218-2E0BE6F60894}" type="presOf" srcId="{F1A7E06A-9717-4DE5-84F5-521054132EC3}" destId="{95F0A83D-369C-49AD-AA22-FCE6DCB43909}" srcOrd="0" destOrd="0" presId="urn:microsoft.com/office/officeart/2005/8/layout/hList1"/>
    <dgm:cxn modelId="{4D5C79CD-AE80-44F8-908F-D76C9ADF50C5}" srcId="{69000F28-01C3-4538-8177-A19ECED33636}" destId="{62A3DFA4-B241-42CC-BEDA-7108EB440881}" srcOrd="0" destOrd="0" parTransId="{73B3B756-F632-4BEE-9B77-7FD9E71958C9}" sibTransId="{D43DF33F-7E3F-49BB-9FBA-6C42DEDE89AA}"/>
    <dgm:cxn modelId="{96ABF4CD-4E51-465C-B9A2-580BA60269CD}" type="presOf" srcId="{C4D4DFF1-B16A-4D33-A7AA-C69949A5B220}" destId="{5F24E0D4-5BB0-4364-8A16-2ADE1355114D}" srcOrd="0" destOrd="3" presId="urn:microsoft.com/office/officeart/2005/8/layout/hList1"/>
    <dgm:cxn modelId="{93AA05D8-1ABC-46D1-8E4C-97DAD7135845}" srcId="{183E87AF-90AE-4C58-8689-9D39B36CCC4A}" destId="{765169E4-A2FE-4680-996B-773CBA42A3F9}" srcOrd="4" destOrd="0" parTransId="{30004196-321E-48FC-BDA8-399D9A21275C}" sibTransId="{AA299440-229A-4462-AE52-485E621071C7}"/>
    <dgm:cxn modelId="{EA8051D9-8D6E-479B-AC58-8560BFED0536}" srcId="{F1A7E06A-9717-4DE5-84F5-521054132EC3}" destId="{69000F28-01C3-4538-8177-A19ECED33636}" srcOrd="0" destOrd="0" parTransId="{A4A10CDC-0527-4569-95D9-B0E1DC41DAA3}" sibTransId="{28DFD433-E37C-4FED-A870-48FB90F8891F}"/>
    <dgm:cxn modelId="{83982DDE-8FE9-4787-862F-A9EFFD4F61F0}" srcId="{183E87AF-90AE-4C58-8689-9D39B36CCC4A}" destId="{73318317-91A8-4474-A2FC-680CF7F580B8}" srcOrd="1" destOrd="0" parTransId="{3AF89413-71AB-4659-A549-791EBBBB5486}" sibTransId="{321FE980-CE5C-4684-B94E-BDB5709379F7}"/>
    <dgm:cxn modelId="{C5A99AE2-6D7C-44B0-8149-0B3C0B4E5FA4}" type="presOf" srcId="{DCDE92CE-ACFC-464F-8771-78BEC2CE7AA9}" destId="{63120980-FA8F-4285-9ED8-FB1031CCC807}" srcOrd="0" destOrd="1" presId="urn:microsoft.com/office/officeart/2005/8/layout/hList1"/>
    <dgm:cxn modelId="{EF2D34E9-25DE-44D5-A38F-368409AA6241}" srcId="{A7C657F7-EF0B-4C37-BD1D-9C8A8D6A8107}" destId="{B94BA069-82C5-4399-8D05-7E1FC585129D}" srcOrd="5" destOrd="0" parTransId="{1ADF8D8B-203E-462A-BE52-33936E531A66}" sibTransId="{C6EB4EF9-5F77-410E-B2D2-81E95425411E}"/>
    <dgm:cxn modelId="{519891EF-9CA8-4A48-A943-BA00FE4056FE}" type="presOf" srcId="{60CCCCD8-1580-41E7-9134-78B2BF6CD612}" destId="{63120980-FA8F-4285-9ED8-FB1031CCC807}" srcOrd="0" destOrd="4" presId="urn:microsoft.com/office/officeart/2005/8/layout/hList1"/>
    <dgm:cxn modelId="{841420F8-EB94-4977-AA3B-BB6875AEE025}" type="presOf" srcId="{73318317-91A8-4474-A2FC-680CF7F580B8}" destId="{6B05BD83-B96A-49EF-93B1-DBDCBABC6F1C}" srcOrd="0" destOrd="1" presId="urn:microsoft.com/office/officeart/2005/8/layout/hList1"/>
    <dgm:cxn modelId="{1771F8FC-4DAD-45D1-B484-A146359FEEAA}" type="presOf" srcId="{2FFE06DC-015E-41D3-90CB-EBD293F740AA}" destId="{6B05BD83-B96A-49EF-93B1-DBDCBABC6F1C}" srcOrd="0" destOrd="2" presId="urn:microsoft.com/office/officeart/2005/8/layout/hList1"/>
    <dgm:cxn modelId="{E4D4F9CF-646F-4C4B-9B2E-93AD6EEE8AE6}" type="presParOf" srcId="{95F0A83D-369C-49AD-AA22-FCE6DCB43909}" destId="{A596F472-581D-4413-A741-EC7C98939B16}" srcOrd="0" destOrd="0" presId="urn:microsoft.com/office/officeart/2005/8/layout/hList1"/>
    <dgm:cxn modelId="{9C9B0F76-80C8-4F78-832B-1E012790FA55}" type="presParOf" srcId="{A596F472-581D-4413-A741-EC7C98939B16}" destId="{8370C7C4-0A3E-4DC6-A945-28C681B8B2ED}" srcOrd="0" destOrd="0" presId="urn:microsoft.com/office/officeart/2005/8/layout/hList1"/>
    <dgm:cxn modelId="{B8B9F527-2004-4118-B969-BDA272CDD5B9}" type="presParOf" srcId="{A596F472-581D-4413-A741-EC7C98939B16}" destId="{63120980-FA8F-4285-9ED8-FB1031CCC807}" srcOrd="1" destOrd="0" presId="urn:microsoft.com/office/officeart/2005/8/layout/hList1"/>
    <dgm:cxn modelId="{5BC0EBF8-9E70-4D32-B756-8EDABE7B0D33}" type="presParOf" srcId="{95F0A83D-369C-49AD-AA22-FCE6DCB43909}" destId="{844CF41B-BFC6-41D1-83F5-FDF37470525A}" srcOrd="1" destOrd="0" presId="urn:microsoft.com/office/officeart/2005/8/layout/hList1"/>
    <dgm:cxn modelId="{D23E63D4-BB7E-4689-9361-5E4CB2F06A38}" type="presParOf" srcId="{95F0A83D-369C-49AD-AA22-FCE6DCB43909}" destId="{FE400494-4FDC-45D4-B307-F75AAE26A96D}" srcOrd="2" destOrd="0" presId="urn:microsoft.com/office/officeart/2005/8/layout/hList1"/>
    <dgm:cxn modelId="{5998273B-A116-4831-AE2D-9C11F8D6B7F4}" type="presParOf" srcId="{FE400494-4FDC-45D4-B307-F75AAE26A96D}" destId="{9745C2AA-5825-4556-A3EA-F182FFEA4678}" srcOrd="0" destOrd="0" presId="urn:microsoft.com/office/officeart/2005/8/layout/hList1"/>
    <dgm:cxn modelId="{37D1F804-BF3B-404D-BBBE-0C57A6D4BCCF}" type="presParOf" srcId="{FE400494-4FDC-45D4-B307-F75AAE26A96D}" destId="{5F24E0D4-5BB0-4364-8A16-2ADE1355114D}" srcOrd="1" destOrd="0" presId="urn:microsoft.com/office/officeart/2005/8/layout/hList1"/>
    <dgm:cxn modelId="{2C91B377-A339-4FC1-A7CE-DD7DA5721E10}" type="presParOf" srcId="{95F0A83D-369C-49AD-AA22-FCE6DCB43909}" destId="{69D99F7A-A111-4905-810B-19AB624ED7C6}" srcOrd="3" destOrd="0" presId="urn:microsoft.com/office/officeart/2005/8/layout/hList1"/>
    <dgm:cxn modelId="{7BA794BF-79DD-4241-946D-66A567AA0979}" type="presParOf" srcId="{95F0A83D-369C-49AD-AA22-FCE6DCB43909}" destId="{84CA1340-7CF2-4D30-B4D5-EB2B39DC0565}" srcOrd="4" destOrd="0" presId="urn:microsoft.com/office/officeart/2005/8/layout/hList1"/>
    <dgm:cxn modelId="{5D27165F-05E9-4ED9-91F1-82CA3A0C2B6D}" type="presParOf" srcId="{84CA1340-7CF2-4D30-B4D5-EB2B39DC0565}" destId="{42CF59B5-5B8B-424D-99BD-B92D604062CF}" srcOrd="0" destOrd="0" presId="urn:microsoft.com/office/officeart/2005/8/layout/hList1"/>
    <dgm:cxn modelId="{9B457E57-367C-4566-AEBE-4767CDF2EB1C}" type="presParOf" srcId="{84CA1340-7CF2-4D30-B4D5-EB2B39DC0565}" destId="{6B05BD83-B96A-49EF-93B1-DBDCBABC6F1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09DBE9-8DC5-4304-BE1D-8D3B58BE6199}"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n-US"/>
        </a:p>
      </dgm:t>
    </dgm:pt>
    <dgm:pt modelId="{2D8F822E-408F-4AD3-965D-B958AF8EB2D9}">
      <dgm:prSet/>
      <dgm:spPr/>
      <dgm:t>
        <a:bodyPr/>
        <a:lstStyle/>
        <a:p>
          <a:r>
            <a:rPr lang="en-US" b="1" dirty="0"/>
            <a:t>Marketing </a:t>
          </a:r>
        </a:p>
      </dgm:t>
    </dgm:pt>
    <dgm:pt modelId="{5FEEB621-6E17-42FE-8FCC-47DB791CC992}" type="parTrans" cxnId="{BFA2C07C-26D3-4BAE-B632-60B16A87D879}">
      <dgm:prSet/>
      <dgm:spPr/>
      <dgm:t>
        <a:bodyPr/>
        <a:lstStyle/>
        <a:p>
          <a:endParaRPr lang="en-US"/>
        </a:p>
      </dgm:t>
    </dgm:pt>
    <dgm:pt modelId="{612AA886-BBB1-46F6-8108-6D19D1C10A18}" type="sibTrans" cxnId="{BFA2C07C-26D3-4BAE-B632-60B16A87D879}">
      <dgm:prSet/>
      <dgm:spPr/>
      <dgm:t>
        <a:bodyPr/>
        <a:lstStyle/>
        <a:p>
          <a:endParaRPr lang="en-US"/>
        </a:p>
      </dgm:t>
    </dgm:pt>
    <dgm:pt modelId="{F1E84C45-5FBA-4392-88EF-50E1EFC8CE9F}">
      <dgm:prSet/>
      <dgm:spPr/>
      <dgm:t>
        <a:bodyPr/>
        <a:lstStyle/>
        <a:p>
          <a:r>
            <a:rPr lang="en-US" dirty="0"/>
            <a:t>Advertising &amp; Promotion</a:t>
          </a:r>
        </a:p>
      </dgm:t>
    </dgm:pt>
    <dgm:pt modelId="{8F792F58-59F0-4EC8-ABA8-6AAC66967402}" type="parTrans" cxnId="{3C5FE5ED-F1D9-4076-BC27-E055E346B78E}">
      <dgm:prSet/>
      <dgm:spPr/>
      <dgm:t>
        <a:bodyPr/>
        <a:lstStyle/>
        <a:p>
          <a:endParaRPr lang="en-US"/>
        </a:p>
      </dgm:t>
    </dgm:pt>
    <dgm:pt modelId="{5D18BCE5-95EA-42E7-9799-A9C9C47438A5}" type="sibTrans" cxnId="{3C5FE5ED-F1D9-4076-BC27-E055E346B78E}">
      <dgm:prSet/>
      <dgm:spPr/>
      <dgm:t>
        <a:bodyPr/>
        <a:lstStyle/>
        <a:p>
          <a:endParaRPr lang="en-US"/>
        </a:p>
      </dgm:t>
    </dgm:pt>
    <dgm:pt modelId="{679AC448-D536-4E08-9635-99E0682BCC96}">
      <dgm:prSet/>
      <dgm:spPr/>
      <dgm:t>
        <a:bodyPr/>
        <a:lstStyle/>
        <a:p>
          <a:r>
            <a:rPr lang="en-US"/>
            <a:t>Social Media &amp; Big Data</a:t>
          </a:r>
        </a:p>
      </dgm:t>
    </dgm:pt>
    <dgm:pt modelId="{C0863486-936A-471C-BAC5-053BB0BE8CDA}" type="parTrans" cxnId="{6C2047A6-505B-480C-B5F4-32A3B464D5E1}">
      <dgm:prSet/>
      <dgm:spPr/>
      <dgm:t>
        <a:bodyPr/>
        <a:lstStyle/>
        <a:p>
          <a:endParaRPr lang="en-US"/>
        </a:p>
      </dgm:t>
    </dgm:pt>
    <dgm:pt modelId="{1B304AF1-9D90-45F5-9850-447F7111C205}" type="sibTrans" cxnId="{6C2047A6-505B-480C-B5F4-32A3B464D5E1}">
      <dgm:prSet/>
      <dgm:spPr/>
      <dgm:t>
        <a:bodyPr/>
        <a:lstStyle/>
        <a:p>
          <a:endParaRPr lang="en-US"/>
        </a:p>
      </dgm:t>
    </dgm:pt>
    <dgm:pt modelId="{075589AA-44BC-45C0-AE63-EAC74A0F23C3}">
      <dgm:prSet/>
      <dgm:spPr/>
      <dgm:t>
        <a:bodyPr/>
        <a:lstStyle/>
        <a:p>
          <a:r>
            <a:rPr lang="en-US"/>
            <a:t>Inbound Marketing &gt; SEO</a:t>
          </a:r>
        </a:p>
      </dgm:t>
    </dgm:pt>
    <dgm:pt modelId="{F072A9B0-5143-4F32-BEAE-8D1A97A31BB0}" type="parTrans" cxnId="{7D6F9DBE-1585-4EB8-A26C-5F50875042F7}">
      <dgm:prSet/>
      <dgm:spPr/>
      <dgm:t>
        <a:bodyPr/>
        <a:lstStyle/>
        <a:p>
          <a:endParaRPr lang="en-US"/>
        </a:p>
      </dgm:t>
    </dgm:pt>
    <dgm:pt modelId="{7D89DFAA-271C-464D-8627-FE6B465B6618}" type="sibTrans" cxnId="{7D6F9DBE-1585-4EB8-A26C-5F50875042F7}">
      <dgm:prSet/>
      <dgm:spPr/>
      <dgm:t>
        <a:bodyPr/>
        <a:lstStyle/>
        <a:p>
          <a:endParaRPr lang="en-US"/>
        </a:p>
      </dgm:t>
    </dgm:pt>
    <dgm:pt modelId="{7442DDFB-7AFB-494D-B6EB-409420620A26}">
      <dgm:prSet/>
      <dgm:spPr/>
      <dgm:t>
        <a:bodyPr/>
        <a:lstStyle/>
        <a:p>
          <a:r>
            <a:rPr lang="en-US"/>
            <a:t>Community Building</a:t>
          </a:r>
        </a:p>
      </dgm:t>
    </dgm:pt>
    <dgm:pt modelId="{9A7483AF-2CD1-4161-BA35-3E733213BCDA}" type="parTrans" cxnId="{D2F12B59-A962-41D0-976C-3213C3E0536E}">
      <dgm:prSet/>
      <dgm:spPr/>
      <dgm:t>
        <a:bodyPr/>
        <a:lstStyle/>
        <a:p>
          <a:endParaRPr lang="en-US"/>
        </a:p>
      </dgm:t>
    </dgm:pt>
    <dgm:pt modelId="{6AE7182D-B0E2-42F2-8D13-804A2A66D198}" type="sibTrans" cxnId="{D2F12B59-A962-41D0-976C-3213C3E0536E}">
      <dgm:prSet/>
      <dgm:spPr/>
      <dgm:t>
        <a:bodyPr/>
        <a:lstStyle/>
        <a:p>
          <a:endParaRPr lang="en-US"/>
        </a:p>
      </dgm:t>
    </dgm:pt>
    <dgm:pt modelId="{954F43F9-BA0B-444A-8730-4C2266B4FE30}">
      <dgm:prSet/>
      <dgm:spPr/>
      <dgm:t>
        <a:bodyPr/>
        <a:lstStyle/>
        <a:p>
          <a:r>
            <a:rPr lang="en-US"/>
            <a:t>Direct Marketing (Print/Online)</a:t>
          </a:r>
        </a:p>
      </dgm:t>
    </dgm:pt>
    <dgm:pt modelId="{AA1949CC-D9FB-453E-9BBB-0B9B670FA22D}" type="parTrans" cxnId="{063F8632-08DC-4F0E-BF4D-01D9E7480DDB}">
      <dgm:prSet/>
      <dgm:spPr/>
      <dgm:t>
        <a:bodyPr/>
        <a:lstStyle/>
        <a:p>
          <a:endParaRPr lang="en-US"/>
        </a:p>
      </dgm:t>
    </dgm:pt>
    <dgm:pt modelId="{26FE0570-85F6-436E-8C41-ABB480F2EB50}" type="sibTrans" cxnId="{063F8632-08DC-4F0E-BF4D-01D9E7480DDB}">
      <dgm:prSet/>
      <dgm:spPr/>
      <dgm:t>
        <a:bodyPr/>
        <a:lstStyle/>
        <a:p>
          <a:endParaRPr lang="en-US"/>
        </a:p>
      </dgm:t>
    </dgm:pt>
    <dgm:pt modelId="{42DB9F15-3610-48D5-B9E5-4EF3FBEBFE2C}">
      <dgm:prSet/>
      <dgm:spPr/>
      <dgm:t>
        <a:bodyPr/>
        <a:lstStyle/>
        <a:p>
          <a:r>
            <a:rPr lang="en-US"/>
            <a:t>Mobile Marketing</a:t>
          </a:r>
        </a:p>
      </dgm:t>
    </dgm:pt>
    <dgm:pt modelId="{F00BDCEE-AA9A-4B9C-A491-1A3844C3E116}" type="parTrans" cxnId="{DA5FD08B-F223-4E87-831A-C06181D4A3F8}">
      <dgm:prSet/>
      <dgm:spPr/>
      <dgm:t>
        <a:bodyPr/>
        <a:lstStyle/>
        <a:p>
          <a:endParaRPr lang="en-US"/>
        </a:p>
      </dgm:t>
    </dgm:pt>
    <dgm:pt modelId="{9F6760AA-E1EA-40C8-B340-020C6EBC9875}" type="sibTrans" cxnId="{DA5FD08B-F223-4E87-831A-C06181D4A3F8}">
      <dgm:prSet/>
      <dgm:spPr/>
      <dgm:t>
        <a:bodyPr/>
        <a:lstStyle/>
        <a:p>
          <a:endParaRPr lang="en-US"/>
        </a:p>
      </dgm:t>
    </dgm:pt>
    <dgm:pt modelId="{B177351A-FD50-407A-9F8C-039EFC2FF98F}">
      <dgm:prSet/>
      <dgm:spPr/>
      <dgm:t>
        <a:bodyPr/>
        <a:lstStyle/>
        <a:p>
          <a:r>
            <a:rPr lang="en-US"/>
            <a:t>Education &amp; Evangelism Marketing</a:t>
          </a:r>
        </a:p>
      </dgm:t>
    </dgm:pt>
    <dgm:pt modelId="{80D9E9F3-F3C3-4892-AA69-7AACA28412F1}" type="parTrans" cxnId="{B260C834-4917-479A-802C-D959D62E71B9}">
      <dgm:prSet/>
      <dgm:spPr/>
      <dgm:t>
        <a:bodyPr/>
        <a:lstStyle/>
        <a:p>
          <a:endParaRPr lang="en-US"/>
        </a:p>
      </dgm:t>
    </dgm:pt>
    <dgm:pt modelId="{C796FB7D-DA33-4CAB-9EC0-9D4842B6837C}" type="sibTrans" cxnId="{B260C834-4917-479A-802C-D959D62E71B9}">
      <dgm:prSet/>
      <dgm:spPr/>
      <dgm:t>
        <a:bodyPr/>
        <a:lstStyle/>
        <a:p>
          <a:endParaRPr lang="en-US"/>
        </a:p>
      </dgm:t>
    </dgm:pt>
    <dgm:pt modelId="{5BF72561-A9DB-4760-A8CC-A7CFF145A391}">
      <dgm:prSet/>
      <dgm:spPr/>
      <dgm:t>
        <a:bodyPr/>
        <a:lstStyle/>
        <a:p>
          <a:r>
            <a:rPr lang="en-US" b="1" dirty="0"/>
            <a:t>Public Relations</a:t>
          </a:r>
        </a:p>
      </dgm:t>
    </dgm:pt>
    <dgm:pt modelId="{35BB8AF7-BF40-43A5-BE26-3FAA7197AF44}" type="parTrans" cxnId="{679B74BB-FFC9-441F-B717-3BE12795ED21}">
      <dgm:prSet/>
      <dgm:spPr/>
      <dgm:t>
        <a:bodyPr/>
        <a:lstStyle/>
        <a:p>
          <a:endParaRPr lang="en-US"/>
        </a:p>
      </dgm:t>
    </dgm:pt>
    <dgm:pt modelId="{1BE58644-C5A3-44B3-9863-BE62CBCDAE86}" type="sibTrans" cxnId="{679B74BB-FFC9-441F-B717-3BE12795ED21}">
      <dgm:prSet/>
      <dgm:spPr/>
      <dgm:t>
        <a:bodyPr/>
        <a:lstStyle/>
        <a:p>
          <a:endParaRPr lang="en-US"/>
        </a:p>
      </dgm:t>
    </dgm:pt>
    <dgm:pt modelId="{0593E02A-BAA3-470F-B139-08E7944E6C07}">
      <dgm:prSet/>
      <dgm:spPr/>
      <dgm:t>
        <a:bodyPr/>
        <a:lstStyle/>
        <a:p>
          <a:r>
            <a:rPr lang="en-US" dirty="0"/>
            <a:t>Content Development</a:t>
          </a:r>
        </a:p>
      </dgm:t>
    </dgm:pt>
    <dgm:pt modelId="{9287E938-935B-4C71-AD23-7B4389D86CEA}" type="parTrans" cxnId="{B95240E5-EAD6-4886-8A05-2149DCBE3CB7}">
      <dgm:prSet/>
      <dgm:spPr/>
      <dgm:t>
        <a:bodyPr/>
        <a:lstStyle/>
        <a:p>
          <a:endParaRPr lang="en-US"/>
        </a:p>
      </dgm:t>
    </dgm:pt>
    <dgm:pt modelId="{8A08FB92-9FC0-4D25-B941-9B0FFC8EDE8D}" type="sibTrans" cxnId="{B95240E5-EAD6-4886-8A05-2149DCBE3CB7}">
      <dgm:prSet/>
      <dgm:spPr/>
      <dgm:t>
        <a:bodyPr/>
        <a:lstStyle/>
        <a:p>
          <a:endParaRPr lang="en-US"/>
        </a:p>
      </dgm:t>
    </dgm:pt>
    <dgm:pt modelId="{42F8CAF3-B09F-4C95-A8F2-30D7EAA5AF77}">
      <dgm:prSet/>
      <dgm:spPr/>
      <dgm:t>
        <a:bodyPr/>
        <a:lstStyle/>
        <a:p>
          <a:r>
            <a:rPr lang="en-US"/>
            <a:t>Social Media</a:t>
          </a:r>
        </a:p>
      </dgm:t>
    </dgm:pt>
    <dgm:pt modelId="{D6A6D57B-ABE2-4C8E-8296-3B6962E8379C}" type="parTrans" cxnId="{BA85957A-C5FB-465B-AFC8-A7426AFE6485}">
      <dgm:prSet/>
      <dgm:spPr/>
      <dgm:t>
        <a:bodyPr/>
        <a:lstStyle/>
        <a:p>
          <a:endParaRPr lang="en-US"/>
        </a:p>
      </dgm:t>
    </dgm:pt>
    <dgm:pt modelId="{003EB929-EB22-4E9A-B079-4716B0AD2B76}" type="sibTrans" cxnId="{BA85957A-C5FB-465B-AFC8-A7426AFE6485}">
      <dgm:prSet/>
      <dgm:spPr/>
      <dgm:t>
        <a:bodyPr/>
        <a:lstStyle/>
        <a:p>
          <a:endParaRPr lang="en-US"/>
        </a:p>
      </dgm:t>
    </dgm:pt>
    <dgm:pt modelId="{A35C29AC-4D2B-48CD-9274-34A5909F0D5A}">
      <dgm:prSet/>
      <dgm:spPr/>
      <dgm:t>
        <a:bodyPr/>
        <a:lstStyle/>
        <a:p>
          <a:r>
            <a:rPr lang="en-US"/>
            <a:t>E-Marketing</a:t>
          </a:r>
        </a:p>
      </dgm:t>
    </dgm:pt>
    <dgm:pt modelId="{045CF76D-EF7C-47C5-9F2E-5134E826D21C}" type="parTrans" cxnId="{AB021A0D-3201-4CD7-9B5D-DEC18EE0029A}">
      <dgm:prSet/>
      <dgm:spPr/>
      <dgm:t>
        <a:bodyPr/>
        <a:lstStyle/>
        <a:p>
          <a:endParaRPr lang="en-US"/>
        </a:p>
      </dgm:t>
    </dgm:pt>
    <dgm:pt modelId="{BC6222F7-5282-41F0-A3C0-B1CA81FAA871}" type="sibTrans" cxnId="{AB021A0D-3201-4CD7-9B5D-DEC18EE0029A}">
      <dgm:prSet/>
      <dgm:spPr/>
      <dgm:t>
        <a:bodyPr/>
        <a:lstStyle/>
        <a:p>
          <a:endParaRPr lang="en-US"/>
        </a:p>
      </dgm:t>
    </dgm:pt>
    <dgm:pt modelId="{D600CEE2-53A7-4DE3-A2DE-D2BCEFAD12EB}">
      <dgm:prSet/>
      <dgm:spPr/>
      <dgm:t>
        <a:bodyPr/>
        <a:lstStyle/>
        <a:p>
          <a:r>
            <a:rPr lang="en-US"/>
            <a:t>Media Relations &gt; News Releases</a:t>
          </a:r>
        </a:p>
      </dgm:t>
    </dgm:pt>
    <dgm:pt modelId="{212A1B49-2F09-4D4F-9669-551A4C16D774}" type="parTrans" cxnId="{67F68B6E-AB86-4322-B391-40139892E94E}">
      <dgm:prSet/>
      <dgm:spPr/>
      <dgm:t>
        <a:bodyPr/>
        <a:lstStyle/>
        <a:p>
          <a:endParaRPr lang="en-US"/>
        </a:p>
      </dgm:t>
    </dgm:pt>
    <dgm:pt modelId="{FA3F5FF9-00E8-486E-951D-78D0955FD563}" type="sibTrans" cxnId="{67F68B6E-AB86-4322-B391-40139892E94E}">
      <dgm:prSet/>
      <dgm:spPr/>
      <dgm:t>
        <a:bodyPr/>
        <a:lstStyle/>
        <a:p>
          <a:endParaRPr lang="en-US"/>
        </a:p>
      </dgm:t>
    </dgm:pt>
    <dgm:pt modelId="{80CA0563-B102-40ED-8593-602F2E293C63}">
      <dgm:prSet/>
      <dgm:spPr/>
      <dgm:t>
        <a:bodyPr/>
        <a:lstStyle/>
        <a:p>
          <a:r>
            <a:rPr lang="en-US"/>
            <a:t>Thought Leadership &gt; Responding to Social Issues</a:t>
          </a:r>
        </a:p>
      </dgm:t>
    </dgm:pt>
    <dgm:pt modelId="{219D8EEF-C023-4A7F-8204-5C4DB630B8F0}" type="parTrans" cxnId="{0DD2827E-1A12-4354-8E1F-B37C47DA926B}">
      <dgm:prSet/>
      <dgm:spPr/>
      <dgm:t>
        <a:bodyPr/>
        <a:lstStyle/>
        <a:p>
          <a:endParaRPr lang="en-US"/>
        </a:p>
      </dgm:t>
    </dgm:pt>
    <dgm:pt modelId="{DB432F31-F4EE-4A63-B3B4-2505A3B25748}" type="sibTrans" cxnId="{0DD2827E-1A12-4354-8E1F-B37C47DA926B}">
      <dgm:prSet/>
      <dgm:spPr/>
      <dgm:t>
        <a:bodyPr/>
        <a:lstStyle/>
        <a:p>
          <a:endParaRPr lang="en-US"/>
        </a:p>
      </dgm:t>
    </dgm:pt>
    <dgm:pt modelId="{2D8BCED7-5B1B-4F1F-95DB-9BAE32501138}">
      <dgm:prSet/>
      <dgm:spPr/>
      <dgm:t>
        <a:bodyPr/>
        <a:lstStyle/>
        <a:p>
          <a:r>
            <a:rPr lang="en-US"/>
            <a:t>Webinars / Seminars / Tradeshows</a:t>
          </a:r>
        </a:p>
      </dgm:t>
    </dgm:pt>
    <dgm:pt modelId="{3A52FD92-5F90-4203-8528-2B7848D74277}" type="parTrans" cxnId="{CF8C9C4A-2249-48BD-B6A3-348CBB4AA88D}">
      <dgm:prSet/>
      <dgm:spPr/>
      <dgm:t>
        <a:bodyPr/>
        <a:lstStyle/>
        <a:p>
          <a:endParaRPr lang="en-US"/>
        </a:p>
      </dgm:t>
    </dgm:pt>
    <dgm:pt modelId="{3325F7A9-0C6D-4026-A828-D2A91C2D8A87}" type="sibTrans" cxnId="{CF8C9C4A-2249-48BD-B6A3-348CBB4AA88D}">
      <dgm:prSet/>
      <dgm:spPr/>
      <dgm:t>
        <a:bodyPr/>
        <a:lstStyle/>
        <a:p>
          <a:endParaRPr lang="en-US"/>
        </a:p>
      </dgm:t>
    </dgm:pt>
    <dgm:pt modelId="{0F8AC958-9A3C-4CEB-B09A-BC16C7843BE9}">
      <dgm:prSet/>
      <dgm:spPr/>
      <dgm:t>
        <a:bodyPr/>
        <a:lstStyle/>
        <a:p>
          <a:r>
            <a:rPr lang="en-US" b="1" dirty="0"/>
            <a:t>Corporate Communication</a:t>
          </a:r>
        </a:p>
      </dgm:t>
    </dgm:pt>
    <dgm:pt modelId="{AF964B6C-9F46-40CD-BB7A-AB993787701A}" type="parTrans" cxnId="{45DC29DC-2E16-4E3C-8E52-F22427B122F1}">
      <dgm:prSet/>
      <dgm:spPr/>
      <dgm:t>
        <a:bodyPr/>
        <a:lstStyle/>
        <a:p>
          <a:endParaRPr lang="en-US"/>
        </a:p>
      </dgm:t>
    </dgm:pt>
    <dgm:pt modelId="{F2C83B9A-F3CA-4B54-AC34-F1EACF21F6A2}" type="sibTrans" cxnId="{45DC29DC-2E16-4E3C-8E52-F22427B122F1}">
      <dgm:prSet/>
      <dgm:spPr/>
      <dgm:t>
        <a:bodyPr/>
        <a:lstStyle/>
        <a:p>
          <a:endParaRPr lang="en-US"/>
        </a:p>
      </dgm:t>
    </dgm:pt>
    <dgm:pt modelId="{B84F15A6-A572-4EE5-98D5-D2D304B3B131}">
      <dgm:prSet/>
      <dgm:spPr/>
      <dgm:t>
        <a:bodyPr/>
        <a:lstStyle/>
        <a:p>
          <a:r>
            <a:rPr lang="en-US" dirty="0"/>
            <a:t>Website</a:t>
          </a:r>
        </a:p>
      </dgm:t>
    </dgm:pt>
    <dgm:pt modelId="{F9B2395C-EEB7-480E-9CA1-0D47D7AB9D97}" type="parTrans" cxnId="{7C5D4406-40BA-488A-A1A5-49231B564012}">
      <dgm:prSet/>
      <dgm:spPr/>
      <dgm:t>
        <a:bodyPr/>
        <a:lstStyle/>
        <a:p>
          <a:endParaRPr lang="en-US"/>
        </a:p>
      </dgm:t>
    </dgm:pt>
    <dgm:pt modelId="{9C339A47-EF57-4864-A564-CC2242C406E2}" type="sibTrans" cxnId="{7C5D4406-40BA-488A-A1A5-49231B564012}">
      <dgm:prSet/>
      <dgm:spPr/>
      <dgm:t>
        <a:bodyPr/>
        <a:lstStyle/>
        <a:p>
          <a:endParaRPr lang="en-US"/>
        </a:p>
      </dgm:t>
    </dgm:pt>
    <dgm:pt modelId="{69CC2622-D710-4484-80D9-5279AFA8EFC0}">
      <dgm:prSet/>
      <dgm:spPr/>
      <dgm:t>
        <a:bodyPr/>
        <a:lstStyle/>
        <a:p>
          <a:r>
            <a:rPr lang="en-US" dirty="0"/>
            <a:t>Newsletters (Print/Digital)</a:t>
          </a:r>
        </a:p>
      </dgm:t>
    </dgm:pt>
    <dgm:pt modelId="{66171817-CCDB-47C4-8639-AA52124F4F00}" type="parTrans" cxnId="{9D81B0E0-BF3B-43F6-BB51-DA77CE1C7083}">
      <dgm:prSet/>
      <dgm:spPr/>
      <dgm:t>
        <a:bodyPr/>
        <a:lstStyle/>
        <a:p>
          <a:endParaRPr lang="en-US"/>
        </a:p>
      </dgm:t>
    </dgm:pt>
    <dgm:pt modelId="{DDC5F421-707A-40AE-943E-340AA66457E7}" type="sibTrans" cxnId="{9D81B0E0-BF3B-43F6-BB51-DA77CE1C7083}">
      <dgm:prSet/>
      <dgm:spPr/>
      <dgm:t>
        <a:bodyPr/>
        <a:lstStyle/>
        <a:p>
          <a:endParaRPr lang="en-US"/>
        </a:p>
      </dgm:t>
    </dgm:pt>
    <dgm:pt modelId="{B461E547-A7F0-4D6C-B47F-AD7E136EE5E2}">
      <dgm:prSet/>
      <dgm:spPr/>
      <dgm:t>
        <a:bodyPr/>
        <a:lstStyle/>
        <a:p>
          <a:r>
            <a:rPr lang="en-US"/>
            <a:t>Statements, Policies &amp; Letters</a:t>
          </a:r>
        </a:p>
      </dgm:t>
    </dgm:pt>
    <dgm:pt modelId="{D5EC2E00-DEB5-4205-89E6-BD93E69AA3F9}" type="parTrans" cxnId="{72780CDF-3A84-4A33-9E0E-284C4DC90B29}">
      <dgm:prSet/>
      <dgm:spPr/>
      <dgm:t>
        <a:bodyPr/>
        <a:lstStyle/>
        <a:p>
          <a:endParaRPr lang="en-US"/>
        </a:p>
      </dgm:t>
    </dgm:pt>
    <dgm:pt modelId="{AF62515F-1FC9-4B65-A568-6C06CA488A25}" type="sibTrans" cxnId="{72780CDF-3A84-4A33-9E0E-284C4DC90B29}">
      <dgm:prSet/>
      <dgm:spPr/>
      <dgm:t>
        <a:bodyPr/>
        <a:lstStyle/>
        <a:p>
          <a:endParaRPr lang="en-US"/>
        </a:p>
      </dgm:t>
    </dgm:pt>
    <dgm:pt modelId="{D682DDB3-AF73-47AE-A308-6FB403C58926}">
      <dgm:prSet/>
      <dgm:spPr/>
      <dgm:t>
        <a:bodyPr/>
        <a:lstStyle/>
        <a:p>
          <a:r>
            <a:rPr lang="en-US"/>
            <a:t>Editorials &amp; Gleaner Stories</a:t>
          </a:r>
        </a:p>
      </dgm:t>
    </dgm:pt>
    <dgm:pt modelId="{F2904E38-B079-460E-B4C2-63D97EFBEC6B}" type="parTrans" cxnId="{097A2F8C-1EC9-4865-A304-77061BA85DC9}">
      <dgm:prSet/>
      <dgm:spPr/>
      <dgm:t>
        <a:bodyPr/>
        <a:lstStyle/>
        <a:p>
          <a:endParaRPr lang="en-US"/>
        </a:p>
      </dgm:t>
    </dgm:pt>
    <dgm:pt modelId="{C6A3EB8E-EB9C-4CD9-81CD-EA8FE755E8F8}" type="sibTrans" cxnId="{097A2F8C-1EC9-4865-A304-77061BA85DC9}">
      <dgm:prSet/>
      <dgm:spPr/>
      <dgm:t>
        <a:bodyPr/>
        <a:lstStyle/>
        <a:p>
          <a:endParaRPr lang="en-US"/>
        </a:p>
      </dgm:t>
    </dgm:pt>
    <dgm:pt modelId="{7581F0F2-DA1C-4F0C-8F79-26578052D9EA}">
      <dgm:prSet/>
      <dgm:spPr/>
      <dgm:t>
        <a:bodyPr/>
        <a:lstStyle/>
        <a:p>
          <a:r>
            <a:rPr lang="en-US"/>
            <a:t>Crisis Communication</a:t>
          </a:r>
        </a:p>
      </dgm:t>
    </dgm:pt>
    <dgm:pt modelId="{A2067DEE-6CE1-491E-AA22-3B5B8C3AEDA5}" type="parTrans" cxnId="{661C0D98-7CBA-4403-A096-571D98F5051A}">
      <dgm:prSet/>
      <dgm:spPr/>
      <dgm:t>
        <a:bodyPr/>
        <a:lstStyle/>
        <a:p>
          <a:endParaRPr lang="en-US"/>
        </a:p>
      </dgm:t>
    </dgm:pt>
    <dgm:pt modelId="{C9F776A8-951F-46A7-A51B-4067160B02D6}" type="sibTrans" cxnId="{661C0D98-7CBA-4403-A096-571D98F5051A}">
      <dgm:prSet/>
      <dgm:spPr/>
      <dgm:t>
        <a:bodyPr/>
        <a:lstStyle/>
        <a:p>
          <a:endParaRPr lang="en-US"/>
        </a:p>
      </dgm:t>
    </dgm:pt>
    <dgm:pt modelId="{7AC2D6E8-F4CE-4C6F-8F0C-1508770AD29C}">
      <dgm:prSet/>
      <dgm:spPr/>
      <dgm:t>
        <a:bodyPr/>
        <a:lstStyle/>
        <a:p>
          <a:r>
            <a:rPr lang="en-US"/>
            <a:t>Employee Communication</a:t>
          </a:r>
        </a:p>
      </dgm:t>
    </dgm:pt>
    <dgm:pt modelId="{E518A0D1-FFB1-4194-9A56-D0A1166911C8}" type="parTrans" cxnId="{FAFF5F10-607F-4840-8287-89F35B35DA14}">
      <dgm:prSet/>
      <dgm:spPr/>
      <dgm:t>
        <a:bodyPr/>
        <a:lstStyle/>
        <a:p>
          <a:endParaRPr lang="en-US"/>
        </a:p>
      </dgm:t>
    </dgm:pt>
    <dgm:pt modelId="{648FCAAF-8F75-4D2A-B09A-C903AF876070}" type="sibTrans" cxnId="{FAFF5F10-607F-4840-8287-89F35B35DA14}">
      <dgm:prSet/>
      <dgm:spPr/>
      <dgm:t>
        <a:bodyPr/>
        <a:lstStyle/>
        <a:p>
          <a:endParaRPr lang="en-US"/>
        </a:p>
      </dgm:t>
    </dgm:pt>
    <dgm:pt modelId="{35331864-865B-4834-8BD2-19F5FBA0D20B}">
      <dgm:prSet/>
      <dgm:spPr/>
      <dgm:t>
        <a:bodyPr/>
        <a:lstStyle/>
        <a:p>
          <a:r>
            <a:rPr lang="en-US"/>
            <a:t>Department Support</a:t>
          </a:r>
        </a:p>
      </dgm:t>
    </dgm:pt>
    <dgm:pt modelId="{5AD057FF-3B79-401E-8D1E-3254F8289597}" type="parTrans" cxnId="{F099B0C1-C7D5-476D-A9F1-7EC3BB9B432E}">
      <dgm:prSet/>
      <dgm:spPr/>
      <dgm:t>
        <a:bodyPr/>
        <a:lstStyle/>
        <a:p>
          <a:endParaRPr lang="en-US"/>
        </a:p>
      </dgm:t>
    </dgm:pt>
    <dgm:pt modelId="{CA69D16A-CE69-45F4-B837-73F8D7C3A616}" type="sibTrans" cxnId="{F099B0C1-C7D5-476D-A9F1-7EC3BB9B432E}">
      <dgm:prSet/>
      <dgm:spPr/>
      <dgm:t>
        <a:bodyPr/>
        <a:lstStyle/>
        <a:p>
          <a:endParaRPr lang="en-US"/>
        </a:p>
      </dgm:t>
    </dgm:pt>
    <dgm:pt modelId="{4C06ECCF-B03B-4A87-BE21-24EC390A2382}" type="pres">
      <dgm:prSet presAssocID="{8E09DBE9-8DC5-4304-BE1D-8D3B58BE6199}" presName="linearFlow" presStyleCnt="0">
        <dgm:presLayoutVars>
          <dgm:dir/>
          <dgm:animLvl val="lvl"/>
          <dgm:resizeHandles/>
        </dgm:presLayoutVars>
      </dgm:prSet>
      <dgm:spPr/>
    </dgm:pt>
    <dgm:pt modelId="{9B3AD00A-25C8-46EF-9D73-2BD17E8A036E}" type="pres">
      <dgm:prSet presAssocID="{2D8F822E-408F-4AD3-965D-B958AF8EB2D9}" presName="compositeNode" presStyleCnt="0">
        <dgm:presLayoutVars>
          <dgm:bulletEnabled val="1"/>
        </dgm:presLayoutVars>
      </dgm:prSet>
      <dgm:spPr/>
    </dgm:pt>
    <dgm:pt modelId="{82F7F021-0C5D-4FB3-8133-7B2B93A74824}" type="pres">
      <dgm:prSet presAssocID="{2D8F822E-408F-4AD3-965D-B958AF8EB2D9}"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0C66ECF6-CF4C-4547-8B88-1CFB1E4E0608}" type="pres">
      <dgm:prSet presAssocID="{2D8F822E-408F-4AD3-965D-B958AF8EB2D9}" presName="childNode" presStyleLbl="node1" presStyleIdx="0" presStyleCnt="3">
        <dgm:presLayoutVars>
          <dgm:bulletEnabled val="1"/>
        </dgm:presLayoutVars>
      </dgm:prSet>
      <dgm:spPr/>
    </dgm:pt>
    <dgm:pt modelId="{4F1C0DDD-135B-4E27-9E35-85714EBBE2EA}" type="pres">
      <dgm:prSet presAssocID="{2D8F822E-408F-4AD3-965D-B958AF8EB2D9}" presName="parentNode" presStyleLbl="revTx" presStyleIdx="0" presStyleCnt="3">
        <dgm:presLayoutVars>
          <dgm:chMax val="0"/>
          <dgm:bulletEnabled val="1"/>
        </dgm:presLayoutVars>
      </dgm:prSet>
      <dgm:spPr/>
    </dgm:pt>
    <dgm:pt modelId="{AD089B32-6C02-4967-AAEF-A02CDC0723AE}" type="pres">
      <dgm:prSet presAssocID="{612AA886-BBB1-46F6-8108-6D19D1C10A18}" presName="sibTrans" presStyleCnt="0"/>
      <dgm:spPr/>
    </dgm:pt>
    <dgm:pt modelId="{3FBA121D-4DB5-407A-80C4-178BA34B7241}" type="pres">
      <dgm:prSet presAssocID="{5BF72561-A9DB-4760-A8CC-A7CFF145A391}" presName="compositeNode" presStyleCnt="0">
        <dgm:presLayoutVars>
          <dgm:bulletEnabled val="1"/>
        </dgm:presLayoutVars>
      </dgm:prSet>
      <dgm:spPr/>
    </dgm:pt>
    <dgm:pt modelId="{CA5A394F-7832-43CC-A8E1-097FA5BD26BB}" type="pres">
      <dgm:prSet presAssocID="{5BF72561-A9DB-4760-A8CC-A7CFF145A391}"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DE32A052-22A0-49CA-984D-CFA2AB8CD1D1}" type="pres">
      <dgm:prSet presAssocID="{5BF72561-A9DB-4760-A8CC-A7CFF145A391}" presName="childNode" presStyleLbl="node1" presStyleIdx="1" presStyleCnt="3">
        <dgm:presLayoutVars>
          <dgm:bulletEnabled val="1"/>
        </dgm:presLayoutVars>
      </dgm:prSet>
      <dgm:spPr/>
    </dgm:pt>
    <dgm:pt modelId="{C3E71157-70FB-4680-88BD-253675FFAD88}" type="pres">
      <dgm:prSet presAssocID="{5BF72561-A9DB-4760-A8CC-A7CFF145A391}" presName="parentNode" presStyleLbl="revTx" presStyleIdx="1" presStyleCnt="3">
        <dgm:presLayoutVars>
          <dgm:chMax val="0"/>
          <dgm:bulletEnabled val="1"/>
        </dgm:presLayoutVars>
      </dgm:prSet>
      <dgm:spPr/>
    </dgm:pt>
    <dgm:pt modelId="{3273EB91-EED4-46A6-9C34-9757EC6D91A3}" type="pres">
      <dgm:prSet presAssocID="{1BE58644-C5A3-44B3-9863-BE62CBCDAE86}" presName="sibTrans" presStyleCnt="0"/>
      <dgm:spPr/>
    </dgm:pt>
    <dgm:pt modelId="{7A82D042-F2AC-484C-A8A4-EDA8937AB10D}" type="pres">
      <dgm:prSet presAssocID="{0F8AC958-9A3C-4CEB-B09A-BC16C7843BE9}" presName="compositeNode" presStyleCnt="0">
        <dgm:presLayoutVars>
          <dgm:bulletEnabled val="1"/>
        </dgm:presLayoutVars>
      </dgm:prSet>
      <dgm:spPr/>
    </dgm:pt>
    <dgm:pt modelId="{E1ACF39B-88E1-40E1-9175-1610C09375E0}" type="pres">
      <dgm:prSet presAssocID="{0F8AC958-9A3C-4CEB-B09A-BC16C7843BE9}" presName="image"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t="3763"/>
          </a:stretch>
        </a:blipFill>
      </dgm:spPr>
    </dgm:pt>
    <dgm:pt modelId="{79098A6D-FC55-4BBB-8CCF-BBEC91520575}" type="pres">
      <dgm:prSet presAssocID="{0F8AC958-9A3C-4CEB-B09A-BC16C7843BE9}" presName="childNode" presStyleLbl="node1" presStyleIdx="2" presStyleCnt="3">
        <dgm:presLayoutVars>
          <dgm:bulletEnabled val="1"/>
        </dgm:presLayoutVars>
      </dgm:prSet>
      <dgm:spPr/>
    </dgm:pt>
    <dgm:pt modelId="{DAC0F0FF-4F2E-4A00-B358-0AB45D2DE399}" type="pres">
      <dgm:prSet presAssocID="{0F8AC958-9A3C-4CEB-B09A-BC16C7843BE9}" presName="parentNode" presStyleLbl="revTx" presStyleIdx="2" presStyleCnt="3">
        <dgm:presLayoutVars>
          <dgm:chMax val="0"/>
          <dgm:bulletEnabled val="1"/>
        </dgm:presLayoutVars>
      </dgm:prSet>
      <dgm:spPr/>
    </dgm:pt>
  </dgm:ptLst>
  <dgm:cxnLst>
    <dgm:cxn modelId="{7C5D4406-40BA-488A-A1A5-49231B564012}" srcId="{0F8AC958-9A3C-4CEB-B09A-BC16C7843BE9}" destId="{B84F15A6-A572-4EE5-98D5-D2D304B3B131}" srcOrd="0" destOrd="0" parTransId="{F9B2395C-EEB7-480E-9CA1-0D47D7AB9D97}" sibTransId="{9C339A47-EF57-4864-A564-CC2242C406E2}"/>
    <dgm:cxn modelId="{AB021A0D-3201-4CD7-9B5D-DEC18EE0029A}" srcId="{5BF72561-A9DB-4760-A8CC-A7CFF145A391}" destId="{A35C29AC-4D2B-48CD-9274-34A5909F0D5A}" srcOrd="2" destOrd="0" parTransId="{045CF76D-EF7C-47C5-9F2E-5134E826D21C}" sibTransId="{BC6222F7-5282-41F0-A3C0-B1CA81FAA871}"/>
    <dgm:cxn modelId="{FAFF5F10-607F-4840-8287-89F35B35DA14}" srcId="{0F8AC958-9A3C-4CEB-B09A-BC16C7843BE9}" destId="{7AC2D6E8-F4CE-4C6F-8F0C-1508770AD29C}" srcOrd="5" destOrd="0" parTransId="{E518A0D1-FFB1-4194-9A56-D0A1166911C8}" sibTransId="{648FCAAF-8F75-4D2A-B09A-C903AF876070}"/>
    <dgm:cxn modelId="{B1E6A31F-38D5-4C2E-A349-DBFD2F3012E3}" type="presOf" srcId="{2D8BCED7-5B1B-4F1F-95DB-9BAE32501138}" destId="{DE32A052-22A0-49CA-984D-CFA2AB8CD1D1}" srcOrd="0" destOrd="5" presId="urn:microsoft.com/office/officeart/2005/8/layout/hList2"/>
    <dgm:cxn modelId="{0D446C22-028B-49B6-8B8E-BF1DDFC4F6B9}" type="presOf" srcId="{80CA0563-B102-40ED-8593-602F2E293C63}" destId="{DE32A052-22A0-49CA-984D-CFA2AB8CD1D1}" srcOrd="0" destOrd="4" presId="urn:microsoft.com/office/officeart/2005/8/layout/hList2"/>
    <dgm:cxn modelId="{B42DDD26-2351-4396-A7BB-962689C93C69}" type="presOf" srcId="{B177351A-FD50-407A-9F8C-039EFC2FF98F}" destId="{0C66ECF6-CF4C-4547-8B88-1CFB1E4E0608}" srcOrd="0" destOrd="6" presId="urn:microsoft.com/office/officeart/2005/8/layout/hList2"/>
    <dgm:cxn modelId="{063F8632-08DC-4F0E-BF4D-01D9E7480DDB}" srcId="{2D8F822E-408F-4AD3-965D-B958AF8EB2D9}" destId="{954F43F9-BA0B-444A-8730-4C2266B4FE30}" srcOrd="4" destOrd="0" parTransId="{AA1949CC-D9FB-453E-9BBB-0B9B670FA22D}" sibTransId="{26FE0570-85F6-436E-8C41-ABB480F2EB50}"/>
    <dgm:cxn modelId="{B260C834-4917-479A-802C-D959D62E71B9}" srcId="{2D8F822E-408F-4AD3-965D-B958AF8EB2D9}" destId="{B177351A-FD50-407A-9F8C-039EFC2FF98F}" srcOrd="6" destOrd="0" parTransId="{80D9E9F3-F3C3-4892-AA69-7AACA28412F1}" sibTransId="{C796FB7D-DA33-4CAB-9EC0-9D4842B6837C}"/>
    <dgm:cxn modelId="{B8161540-8F62-42AA-B171-396F9C4FA9B3}" type="presOf" srcId="{42DB9F15-3610-48D5-B9E5-4EF3FBEBFE2C}" destId="{0C66ECF6-CF4C-4547-8B88-1CFB1E4E0608}" srcOrd="0" destOrd="5" presId="urn:microsoft.com/office/officeart/2005/8/layout/hList2"/>
    <dgm:cxn modelId="{0068AA5D-739E-4F44-835C-256F9E1CA1C5}" type="presOf" srcId="{8E09DBE9-8DC5-4304-BE1D-8D3B58BE6199}" destId="{4C06ECCF-B03B-4A87-BE21-24EC390A2382}" srcOrd="0" destOrd="0" presId="urn:microsoft.com/office/officeart/2005/8/layout/hList2"/>
    <dgm:cxn modelId="{CF8C9C4A-2249-48BD-B6A3-348CBB4AA88D}" srcId="{5BF72561-A9DB-4760-A8CC-A7CFF145A391}" destId="{2D8BCED7-5B1B-4F1F-95DB-9BAE32501138}" srcOrd="5" destOrd="0" parTransId="{3A52FD92-5F90-4203-8528-2B7848D74277}" sibTransId="{3325F7A9-0C6D-4026-A828-D2A91C2D8A87}"/>
    <dgm:cxn modelId="{16612D4B-F26D-491B-8950-2D18AF8EC3D1}" type="presOf" srcId="{2D8F822E-408F-4AD3-965D-B958AF8EB2D9}" destId="{4F1C0DDD-135B-4E27-9E35-85714EBBE2EA}" srcOrd="0" destOrd="0" presId="urn:microsoft.com/office/officeart/2005/8/layout/hList2"/>
    <dgm:cxn modelId="{67F68B6E-AB86-4322-B391-40139892E94E}" srcId="{5BF72561-A9DB-4760-A8CC-A7CFF145A391}" destId="{D600CEE2-53A7-4DE3-A2DE-D2BCEFAD12EB}" srcOrd="3" destOrd="0" parTransId="{212A1B49-2F09-4D4F-9669-551A4C16D774}" sibTransId="{FA3F5FF9-00E8-486E-951D-78D0955FD563}"/>
    <dgm:cxn modelId="{5D60B972-89A2-4FC0-8EC0-5E30A9F0CD9D}" type="presOf" srcId="{075589AA-44BC-45C0-AE63-EAC74A0F23C3}" destId="{0C66ECF6-CF4C-4547-8B88-1CFB1E4E0608}" srcOrd="0" destOrd="2" presId="urn:microsoft.com/office/officeart/2005/8/layout/hList2"/>
    <dgm:cxn modelId="{F2B8D853-1DB3-4349-851A-C3BFDEF5B426}" type="presOf" srcId="{0593E02A-BAA3-470F-B139-08E7944E6C07}" destId="{DE32A052-22A0-49CA-984D-CFA2AB8CD1D1}" srcOrd="0" destOrd="0" presId="urn:microsoft.com/office/officeart/2005/8/layout/hList2"/>
    <dgm:cxn modelId="{0D53ED53-5380-40A6-BE6C-709CCDFAAA8A}" type="presOf" srcId="{B84F15A6-A572-4EE5-98D5-D2D304B3B131}" destId="{79098A6D-FC55-4BBB-8CCF-BBEC91520575}" srcOrd="0" destOrd="0" presId="urn:microsoft.com/office/officeart/2005/8/layout/hList2"/>
    <dgm:cxn modelId="{525E5B57-52EB-4CB6-B226-BA1FDF1C0B46}" type="presOf" srcId="{7581F0F2-DA1C-4F0C-8F79-26578052D9EA}" destId="{79098A6D-FC55-4BBB-8CCF-BBEC91520575}" srcOrd="0" destOrd="4" presId="urn:microsoft.com/office/officeart/2005/8/layout/hList2"/>
    <dgm:cxn modelId="{D2F12B59-A962-41D0-976C-3213C3E0536E}" srcId="{2D8F822E-408F-4AD3-965D-B958AF8EB2D9}" destId="{7442DDFB-7AFB-494D-B6EB-409420620A26}" srcOrd="3" destOrd="0" parTransId="{9A7483AF-2CD1-4161-BA35-3E733213BCDA}" sibTransId="{6AE7182D-B0E2-42F2-8D13-804A2A66D198}"/>
    <dgm:cxn modelId="{BA85957A-C5FB-465B-AFC8-A7426AFE6485}" srcId="{5BF72561-A9DB-4760-A8CC-A7CFF145A391}" destId="{42F8CAF3-B09F-4C95-A8F2-30D7EAA5AF77}" srcOrd="1" destOrd="0" parTransId="{D6A6D57B-ABE2-4C8E-8296-3B6962E8379C}" sibTransId="{003EB929-EB22-4E9A-B079-4716B0AD2B76}"/>
    <dgm:cxn modelId="{BFA2C07C-26D3-4BAE-B632-60B16A87D879}" srcId="{8E09DBE9-8DC5-4304-BE1D-8D3B58BE6199}" destId="{2D8F822E-408F-4AD3-965D-B958AF8EB2D9}" srcOrd="0" destOrd="0" parTransId="{5FEEB621-6E17-42FE-8FCC-47DB791CC992}" sibTransId="{612AA886-BBB1-46F6-8108-6D19D1C10A18}"/>
    <dgm:cxn modelId="{D9C9227E-F5C5-485A-A96B-3E6BA5C73054}" type="presOf" srcId="{954F43F9-BA0B-444A-8730-4C2266B4FE30}" destId="{0C66ECF6-CF4C-4547-8B88-1CFB1E4E0608}" srcOrd="0" destOrd="4" presId="urn:microsoft.com/office/officeart/2005/8/layout/hList2"/>
    <dgm:cxn modelId="{0DD2827E-1A12-4354-8E1F-B37C47DA926B}" srcId="{5BF72561-A9DB-4760-A8CC-A7CFF145A391}" destId="{80CA0563-B102-40ED-8593-602F2E293C63}" srcOrd="4" destOrd="0" parTransId="{219D8EEF-C023-4A7F-8204-5C4DB630B8F0}" sibTransId="{DB432F31-F4EE-4A63-B3B4-2505A3B25748}"/>
    <dgm:cxn modelId="{BEADB87E-41D2-4AEC-8445-08F82CED6DA9}" type="presOf" srcId="{5BF72561-A9DB-4760-A8CC-A7CFF145A391}" destId="{C3E71157-70FB-4680-88BD-253675FFAD88}" srcOrd="0" destOrd="0" presId="urn:microsoft.com/office/officeart/2005/8/layout/hList2"/>
    <dgm:cxn modelId="{E5E14C89-FDF2-4653-878E-9F36CD70708C}" type="presOf" srcId="{A35C29AC-4D2B-48CD-9274-34A5909F0D5A}" destId="{DE32A052-22A0-49CA-984D-CFA2AB8CD1D1}" srcOrd="0" destOrd="2" presId="urn:microsoft.com/office/officeart/2005/8/layout/hList2"/>
    <dgm:cxn modelId="{DA5FD08B-F223-4E87-831A-C06181D4A3F8}" srcId="{2D8F822E-408F-4AD3-965D-B958AF8EB2D9}" destId="{42DB9F15-3610-48D5-B9E5-4EF3FBEBFE2C}" srcOrd="5" destOrd="0" parTransId="{F00BDCEE-AA9A-4B9C-A491-1A3844C3E116}" sibTransId="{9F6760AA-E1EA-40C8-B340-020C6EBC9875}"/>
    <dgm:cxn modelId="{097A2F8C-1EC9-4865-A304-77061BA85DC9}" srcId="{0F8AC958-9A3C-4CEB-B09A-BC16C7843BE9}" destId="{D682DDB3-AF73-47AE-A308-6FB403C58926}" srcOrd="3" destOrd="0" parTransId="{F2904E38-B079-460E-B4C2-63D97EFBEC6B}" sibTransId="{C6A3EB8E-EB9C-4CD9-81CD-EA8FE755E8F8}"/>
    <dgm:cxn modelId="{B1B15197-83F0-46C0-A6D0-EF66A5DBEAC3}" type="presOf" srcId="{7442DDFB-7AFB-494D-B6EB-409420620A26}" destId="{0C66ECF6-CF4C-4547-8B88-1CFB1E4E0608}" srcOrd="0" destOrd="3" presId="urn:microsoft.com/office/officeart/2005/8/layout/hList2"/>
    <dgm:cxn modelId="{67035797-7A4E-4E4E-A943-E1E076C1C9AD}" type="presOf" srcId="{B461E547-A7F0-4D6C-B47F-AD7E136EE5E2}" destId="{79098A6D-FC55-4BBB-8CCF-BBEC91520575}" srcOrd="0" destOrd="2" presId="urn:microsoft.com/office/officeart/2005/8/layout/hList2"/>
    <dgm:cxn modelId="{CA597B97-44F1-4273-A7F7-851B52E479DD}" type="presOf" srcId="{D600CEE2-53A7-4DE3-A2DE-D2BCEFAD12EB}" destId="{DE32A052-22A0-49CA-984D-CFA2AB8CD1D1}" srcOrd="0" destOrd="3" presId="urn:microsoft.com/office/officeart/2005/8/layout/hList2"/>
    <dgm:cxn modelId="{661C0D98-7CBA-4403-A096-571D98F5051A}" srcId="{0F8AC958-9A3C-4CEB-B09A-BC16C7843BE9}" destId="{7581F0F2-DA1C-4F0C-8F79-26578052D9EA}" srcOrd="4" destOrd="0" parTransId="{A2067DEE-6CE1-491E-AA22-3B5B8C3AEDA5}" sibTransId="{C9F776A8-951F-46A7-A51B-4067160B02D6}"/>
    <dgm:cxn modelId="{EBBFD3A4-EAF0-4F76-81F8-A45848F13307}" type="presOf" srcId="{D682DDB3-AF73-47AE-A308-6FB403C58926}" destId="{79098A6D-FC55-4BBB-8CCF-BBEC91520575}" srcOrd="0" destOrd="3" presId="urn:microsoft.com/office/officeart/2005/8/layout/hList2"/>
    <dgm:cxn modelId="{6C2047A6-505B-480C-B5F4-32A3B464D5E1}" srcId="{2D8F822E-408F-4AD3-965D-B958AF8EB2D9}" destId="{679AC448-D536-4E08-9635-99E0682BCC96}" srcOrd="1" destOrd="0" parTransId="{C0863486-936A-471C-BAC5-053BB0BE8CDA}" sibTransId="{1B304AF1-9D90-45F5-9850-447F7111C205}"/>
    <dgm:cxn modelId="{CA5462B2-36B1-4B76-8A14-667C3A1C59D9}" type="presOf" srcId="{42F8CAF3-B09F-4C95-A8F2-30D7EAA5AF77}" destId="{DE32A052-22A0-49CA-984D-CFA2AB8CD1D1}" srcOrd="0" destOrd="1" presId="urn:microsoft.com/office/officeart/2005/8/layout/hList2"/>
    <dgm:cxn modelId="{2CAD64B2-6174-42DA-9B36-342EBE3537D5}" type="presOf" srcId="{679AC448-D536-4E08-9635-99E0682BCC96}" destId="{0C66ECF6-CF4C-4547-8B88-1CFB1E4E0608}" srcOrd="0" destOrd="1" presId="urn:microsoft.com/office/officeart/2005/8/layout/hList2"/>
    <dgm:cxn modelId="{679B74BB-FFC9-441F-B717-3BE12795ED21}" srcId="{8E09DBE9-8DC5-4304-BE1D-8D3B58BE6199}" destId="{5BF72561-A9DB-4760-A8CC-A7CFF145A391}" srcOrd="1" destOrd="0" parTransId="{35BB8AF7-BF40-43A5-BE26-3FAA7197AF44}" sibTransId="{1BE58644-C5A3-44B3-9863-BE62CBCDAE86}"/>
    <dgm:cxn modelId="{82F9E6BC-F3C9-405B-8649-5C6C02A199D2}" type="presOf" srcId="{69CC2622-D710-4484-80D9-5279AFA8EFC0}" destId="{79098A6D-FC55-4BBB-8CCF-BBEC91520575}" srcOrd="0" destOrd="1" presId="urn:microsoft.com/office/officeart/2005/8/layout/hList2"/>
    <dgm:cxn modelId="{7D6F9DBE-1585-4EB8-A26C-5F50875042F7}" srcId="{2D8F822E-408F-4AD3-965D-B958AF8EB2D9}" destId="{075589AA-44BC-45C0-AE63-EAC74A0F23C3}" srcOrd="2" destOrd="0" parTransId="{F072A9B0-5143-4F32-BEAE-8D1A97A31BB0}" sibTransId="{7D89DFAA-271C-464D-8627-FE6B465B6618}"/>
    <dgm:cxn modelId="{F099B0C1-C7D5-476D-A9F1-7EC3BB9B432E}" srcId="{0F8AC958-9A3C-4CEB-B09A-BC16C7843BE9}" destId="{35331864-865B-4834-8BD2-19F5FBA0D20B}" srcOrd="6" destOrd="0" parTransId="{5AD057FF-3B79-401E-8D1E-3254F8289597}" sibTransId="{CA69D16A-CE69-45F4-B837-73F8D7C3A616}"/>
    <dgm:cxn modelId="{81CF0ACD-5C28-45FC-8C2E-7CAA7997EBFE}" type="presOf" srcId="{F1E84C45-5FBA-4392-88EF-50E1EFC8CE9F}" destId="{0C66ECF6-CF4C-4547-8B88-1CFB1E4E0608}" srcOrd="0" destOrd="0" presId="urn:microsoft.com/office/officeart/2005/8/layout/hList2"/>
    <dgm:cxn modelId="{CE0681CE-20DE-4B53-9718-468340FAAE1A}" type="presOf" srcId="{0F8AC958-9A3C-4CEB-B09A-BC16C7843BE9}" destId="{DAC0F0FF-4F2E-4A00-B358-0AB45D2DE399}" srcOrd="0" destOrd="0" presId="urn:microsoft.com/office/officeart/2005/8/layout/hList2"/>
    <dgm:cxn modelId="{CBAEFED3-D64E-4A8C-B74B-F7A0A9246867}" type="presOf" srcId="{35331864-865B-4834-8BD2-19F5FBA0D20B}" destId="{79098A6D-FC55-4BBB-8CCF-BBEC91520575}" srcOrd="0" destOrd="6" presId="urn:microsoft.com/office/officeart/2005/8/layout/hList2"/>
    <dgm:cxn modelId="{45DC29DC-2E16-4E3C-8E52-F22427B122F1}" srcId="{8E09DBE9-8DC5-4304-BE1D-8D3B58BE6199}" destId="{0F8AC958-9A3C-4CEB-B09A-BC16C7843BE9}" srcOrd="2" destOrd="0" parTransId="{AF964B6C-9F46-40CD-BB7A-AB993787701A}" sibTransId="{F2C83B9A-F3CA-4B54-AC34-F1EACF21F6A2}"/>
    <dgm:cxn modelId="{72780CDF-3A84-4A33-9E0E-284C4DC90B29}" srcId="{0F8AC958-9A3C-4CEB-B09A-BC16C7843BE9}" destId="{B461E547-A7F0-4D6C-B47F-AD7E136EE5E2}" srcOrd="2" destOrd="0" parTransId="{D5EC2E00-DEB5-4205-89E6-BD93E69AA3F9}" sibTransId="{AF62515F-1FC9-4B65-A568-6C06CA488A25}"/>
    <dgm:cxn modelId="{9D81B0E0-BF3B-43F6-BB51-DA77CE1C7083}" srcId="{0F8AC958-9A3C-4CEB-B09A-BC16C7843BE9}" destId="{69CC2622-D710-4484-80D9-5279AFA8EFC0}" srcOrd="1" destOrd="0" parTransId="{66171817-CCDB-47C4-8639-AA52124F4F00}" sibTransId="{DDC5F421-707A-40AE-943E-340AA66457E7}"/>
    <dgm:cxn modelId="{E890BBE1-6590-4F43-8A24-069EFB0C418D}" type="presOf" srcId="{7AC2D6E8-F4CE-4C6F-8F0C-1508770AD29C}" destId="{79098A6D-FC55-4BBB-8CCF-BBEC91520575}" srcOrd="0" destOrd="5" presId="urn:microsoft.com/office/officeart/2005/8/layout/hList2"/>
    <dgm:cxn modelId="{B95240E5-EAD6-4886-8A05-2149DCBE3CB7}" srcId="{5BF72561-A9DB-4760-A8CC-A7CFF145A391}" destId="{0593E02A-BAA3-470F-B139-08E7944E6C07}" srcOrd="0" destOrd="0" parTransId="{9287E938-935B-4C71-AD23-7B4389D86CEA}" sibTransId="{8A08FB92-9FC0-4D25-B941-9B0FFC8EDE8D}"/>
    <dgm:cxn modelId="{3C5FE5ED-F1D9-4076-BC27-E055E346B78E}" srcId="{2D8F822E-408F-4AD3-965D-B958AF8EB2D9}" destId="{F1E84C45-5FBA-4392-88EF-50E1EFC8CE9F}" srcOrd="0" destOrd="0" parTransId="{8F792F58-59F0-4EC8-ABA8-6AAC66967402}" sibTransId="{5D18BCE5-95EA-42E7-9799-A9C9C47438A5}"/>
    <dgm:cxn modelId="{457FC8EA-6DA5-4E0F-B5EA-DAFAAA70AAC7}" type="presParOf" srcId="{4C06ECCF-B03B-4A87-BE21-24EC390A2382}" destId="{9B3AD00A-25C8-46EF-9D73-2BD17E8A036E}" srcOrd="0" destOrd="0" presId="urn:microsoft.com/office/officeart/2005/8/layout/hList2"/>
    <dgm:cxn modelId="{D79B379C-D257-4613-9070-FE2125DF1CD3}" type="presParOf" srcId="{9B3AD00A-25C8-46EF-9D73-2BD17E8A036E}" destId="{82F7F021-0C5D-4FB3-8133-7B2B93A74824}" srcOrd="0" destOrd="0" presId="urn:microsoft.com/office/officeart/2005/8/layout/hList2"/>
    <dgm:cxn modelId="{EA01AD8D-C16B-4E27-B136-46B87A05698F}" type="presParOf" srcId="{9B3AD00A-25C8-46EF-9D73-2BD17E8A036E}" destId="{0C66ECF6-CF4C-4547-8B88-1CFB1E4E0608}" srcOrd="1" destOrd="0" presId="urn:microsoft.com/office/officeart/2005/8/layout/hList2"/>
    <dgm:cxn modelId="{CFBE3465-C10E-4543-B470-958FC6B74DC5}" type="presParOf" srcId="{9B3AD00A-25C8-46EF-9D73-2BD17E8A036E}" destId="{4F1C0DDD-135B-4E27-9E35-85714EBBE2EA}" srcOrd="2" destOrd="0" presId="urn:microsoft.com/office/officeart/2005/8/layout/hList2"/>
    <dgm:cxn modelId="{79438279-4153-449A-B248-AEA1FA0FD99C}" type="presParOf" srcId="{4C06ECCF-B03B-4A87-BE21-24EC390A2382}" destId="{AD089B32-6C02-4967-AAEF-A02CDC0723AE}" srcOrd="1" destOrd="0" presId="urn:microsoft.com/office/officeart/2005/8/layout/hList2"/>
    <dgm:cxn modelId="{A17C5D23-7286-4930-9DFE-C777FEC8D42D}" type="presParOf" srcId="{4C06ECCF-B03B-4A87-BE21-24EC390A2382}" destId="{3FBA121D-4DB5-407A-80C4-178BA34B7241}" srcOrd="2" destOrd="0" presId="urn:microsoft.com/office/officeart/2005/8/layout/hList2"/>
    <dgm:cxn modelId="{AC4D9582-D9EC-495D-A229-2DA6714B028A}" type="presParOf" srcId="{3FBA121D-4DB5-407A-80C4-178BA34B7241}" destId="{CA5A394F-7832-43CC-A8E1-097FA5BD26BB}" srcOrd="0" destOrd="0" presId="urn:microsoft.com/office/officeart/2005/8/layout/hList2"/>
    <dgm:cxn modelId="{27F79B68-5C9B-45B0-A9D6-82E12451AD5F}" type="presParOf" srcId="{3FBA121D-4DB5-407A-80C4-178BA34B7241}" destId="{DE32A052-22A0-49CA-984D-CFA2AB8CD1D1}" srcOrd="1" destOrd="0" presId="urn:microsoft.com/office/officeart/2005/8/layout/hList2"/>
    <dgm:cxn modelId="{D17E7CC3-68B5-440F-B34B-4414A2A05AE7}" type="presParOf" srcId="{3FBA121D-4DB5-407A-80C4-178BA34B7241}" destId="{C3E71157-70FB-4680-88BD-253675FFAD88}" srcOrd="2" destOrd="0" presId="urn:microsoft.com/office/officeart/2005/8/layout/hList2"/>
    <dgm:cxn modelId="{60838AF9-155C-44C0-8065-BB350578A37D}" type="presParOf" srcId="{4C06ECCF-B03B-4A87-BE21-24EC390A2382}" destId="{3273EB91-EED4-46A6-9C34-9757EC6D91A3}" srcOrd="3" destOrd="0" presId="urn:microsoft.com/office/officeart/2005/8/layout/hList2"/>
    <dgm:cxn modelId="{41FACE33-CD93-4A48-9986-2A8BCCFDD4D8}" type="presParOf" srcId="{4C06ECCF-B03B-4A87-BE21-24EC390A2382}" destId="{7A82D042-F2AC-484C-A8A4-EDA8937AB10D}" srcOrd="4" destOrd="0" presId="urn:microsoft.com/office/officeart/2005/8/layout/hList2"/>
    <dgm:cxn modelId="{7F91055C-151A-434F-BF7D-3F9E298CF983}" type="presParOf" srcId="{7A82D042-F2AC-484C-A8A4-EDA8937AB10D}" destId="{E1ACF39B-88E1-40E1-9175-1610C09375E0}" srcOrd="0" destOrd="0" presId="urn:microsoft.com/office/officeart/2005/8/layout/hList2"/>
    <dgm:cxn modelId="{5024DFA1-5659-4A21-8399-198B16F818C6}" type="presParOf" srcId="{7A82D042-F2AC-484C-A8A4-EDA8937AB10D}" destId="{79098A6D-FC55-4BBB-8CCF-BBEC91520575}" srcOrd="1" destOrd="0" presId="urn:microsoft.com/office/officeart/2005/8/layout/hList2"/>
    <dgm:cxn modelId="{42F9561E-A433-4B31-9D11-1F6BE2A5E04E}" type="presParOf" srcId="{7A82D042-F2AC-484C-A8A4-EDA8937AB10D}" destId="{DAC0F0FF-4F2E-4A00-B358-0AB45D2DE39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6717E1-3E86-4D9F-BF0F-CDA03E3FDAF8}"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030AD4D3-9907-491D-A865-8729808C4204}">
      <dgm:prSet/>
      <dgm:spPr/>
      <dgm:t>
        <a:bodyPr/>
        <a:lstStyle/>
        <a:p>
          <a:r>
            <a:rPr lang="en-US" b="1" dirty="0"/>
            <a:t>Start a Conversation</a:t>
          </a:r>
        </a:p>
      </dgm:t>
    </dgm:pt>
    <dgm:pt modelId="{A4CC337C-B152-4125-A6DA-D332DCBD93D2}" type="parTrans" cxnId="{97B49208-FA67-4BC5-8427-AAC035F7FC2C}">
      <dgm:prSet/>
      <dgm:spPr/>
      <dgm:t>
        <a:bodyPr/>
        <a:lstStyle/>
        <a:p>
          <a:endParaRPr lang="en-US"/>
        </a:p>
      </dgm:t>
    </dgm:pt>
    <dgm:pt modelId="{3DC81C62-07E5-4663-80F0-C43305B63A50}" type="sibTrans" cxnId="{97B49208-FA67-4BC5-8427-AAC035F7FC2C}">
      <dgm:prSet/>
      <dgm:spPr/>
      <dgm:t>
        <a:bodyPr/>
        <a:lstStyle/>
        <a:p>
          <a:endParaRPr lang="en-US"/>
        </a:p>
      </dgm:t>
    </dgm:pt>
    <dgm:pt modelId="{DE559623-CC15-4E5D-BFFD-11622FFC52D8}">
      <dgm:prSet/>
      <dgm:spPr/>
      <dgm:t>
        <a:bodyPr/>
        <a:lstStyle/>
        <a:p>
          <a:r>
            <a:rPr lang="en-US" b="1" dirty="0"/>
            <a:t>Make Connections</a:t>
          </a:r>
        </a:p>
      </dgm:t>
    </dgm:pt>
    <dgm:pt modelId="{ECB626ED-0783-4AB6-BED0-C58DCA0E2EDE}" type="parTrans" cxnId="{5F5060FA-25A1-4435-9CA2-7DF5221AD3E3}">
      <dgm:prSet/>
      <dgm:spPr/>
      <dgm:t>
        <a:bodyPr/>
        <a:lstStyle/>
        <a:p>
          <a:endParaRPr lang="en-US"/>
        </a:p>
      </dgm:t>
    </dgm:pt>
    <dgm:pt modelId="{50B03459-C1F7-4136-A9D1-8748BAC1209A}" type="sibTrans" cxnId="{5F5060FA-25A1-4435-9CA2-7DF5221AD3E3}">
      <dgm:prSet/>
      <dgm:spPr/>
      <dgm:t>
        <a:bodyPr/>
        <a:lstStyle/>
        <a:p>
          <a:endParaRPr lang="en-US"/>
        </a:p>
      </dgm:t>
    </dgm:pt>
    <dgm:pt modelId="{5852EF3D-2F91-4550-BC28-88A67B4EA9A8}">
      <dgm:prSet/>
      <dgm:spPr/>
      <dgm:t>
        <a:bodyPr/>
        <a:lstStyle/>
        <a:p>
          <a:r>
            <a:rPr lang="en-US" b="1" dirty="0"/>
            <a:t>Breakdown Barriers</a:t>
          </a:r>
        </a:p>
      </dgm:t>
    </dgm:pt>
    <dgm:pt modelId="{5A04FA66-7A66-416F-A571-35377211F57D}" type="parTrans" cxnId="{8E65B0BD-910A-47E3-85A3-7564FBEEE292}">
      <dgm:prSet/>
      <dgm:spPr/>
      <dgm:t>
        <a:bodyPr/>
        <a:lstStyle/>
        <a:p>
          <a:endParaRPr lang="en-US"/>
        </a:p>
      </dgm:t>
    </dgm:pt>
    <dgm:pt modelId="{501BFA92-80B4-40DA-A5E9-0ABB33A000F4}" type="sibTrans" cxnId="{8E65B0BD-910A-47E3-85A3-7564FBEEE292}">
      <dgm:prSet/>
      <dgm:spPr/>
      <dgm:t>
        <a:bodyPr/>
        <a:lstStyle/>
        <a:p>
          <a:endParaRPr lang="en-US"/>
        </a:p>
      </dgm:t>
    </dgm:pt>
    <dgm:pt modelId="{A3986368-BD90-4FF2-B55B-D65387C1296E}">
      <dgm:prSet/>
      <dgm:spPr/>
      <dgm:t>
        <a:bodyPr/>
        <a:lstStyle/>
        <a:p>
          <a:r>
            <a:rPr lang="en-US" b="1" dirty="0"/>
            <a:t>Influence Network</a:t>
          </a:r>
        </a:p>
      </dgm:t>
    </dgm:pt>
    <dgm:pt modelId="{E950BC11-E72A-41C7-9C63-1A987972067D}" type="parTrans" cxnId="{0CDB9FBF-453F-4170-B7C3-F836580695B9}">
      <dgm:prSet/>
      <dgm:spPr/>
      <dgm:t>
        <a:bodyPr/>
        <a:lstStyle/>
        <a:p>
          <a:endParaRPr lang="en-US"/>
        </a:p>
      </dgm:t>
    </dgm:pt>
    <dgm:pt modelId="{ED1CEA4B-1081-4A9E-A892-66CDC0B97721}" type="sibTrans" cxnId="{0CDB9FBF-453F-4170-B7C3-F836580695B9}">
      <dgm:prSet/>
      <dgm:spPr/>
      <dgm:t>
        <a:bodyPr/>
        <a:lstStyle/>
        <a:p>
          <a:endParaRPr lang="en-US"/>
        </a:p>
      </dgm:t>
    </dgm:pt>
    <dgm:pt modelId="{6C929711-ACAA-4D57-8575-523465F92C71}">
      <dgm:prSet/>
      <dgm:spPr/>
      <dgm:t>
        <a:bodyPr/>
        <a:lstStyle/>
        <a:p>
          <a:r>
            <a:rPr lang="en-US" b="1" dirty="0"/>
            <a:t>Advance the Gospel</a:t>
          </a:r>
        </a:p>
      </dgm:t>
    </dgm:pt>
    <dgm:pt modelId="{0C2A6244-5998-4B14-903C-B2D2C5B8A72E}" type="parTrans" cxnId="{7A81904A-F9CC-47BF-9348-4B786AFA3F25}">
      <dgm:prSet/>
      <dgm:spPr/>
      <dgm:t>
        <a:bodyPr/>
        <a:lstStyle/>
        <a:p>
          <a:endParaRPr lang="en-US"/>
        </a:p>
      </dgm:t>
    </dgm:pt>
    <dgm:pt modelId="{4999723A-9C4A-46B4-8F4A-7E027FF2D72F}" type="sibTrans" cxnId="{7A81904A-F9CC-47BF-9348-4B786AFA3F25}">
      <dgm:prSet/>
      <dgm:spPr/>
      <dgm:t>
        <a:bodyPr/>
        <a:lstStyle/>
        <a:p>
          <a:endParaRPr lang="en-US"/>
        </a:p>
      </dgm:t>
    </dgm:pt>
    <dgm:pt modelId="{B043CEE1-85E9-4FE5-AE82-B0C1FB247B62}">
      <dgm:prSet/>
      <dgm:spPr/>
      <dgm:t>
        <a:bodyPr/>
        <a:lstStyle/>
        <a:p>
          <a:r>
            <a:rPr lang="en-US" dirty="0"/>
            <a:t>Friendly</a:t>
          </a:r>
        </a:p>
      </dgm:t>
    </dgm:pt>
    <dgm:pt modelId="{7EF32D8F-9B24-47C9-BAD2-1F9FCA2295D5}" type="parTrans" cxnId="{EE7B6759-3A88-4A36-813C-DAD6D0D7E9CE}">
      <dgm:prSet/>
      <dgm:spPr/>
      <dgm:t>
        <a:bodyPr/>
        <a:lstStyle/>
        <a:p>
          <a:endParaRPr lang="en-US"/>
        </a:p>
      </dgm:t>
    </dgm:pt>
    <dgm:pt modelId="{9D994C07-8D32-476E-AC23-785560CD0C94}" type="sibTrans" cxnId="{EE7B6759-3A88-4A36-813C-DAD6D0D7E9CE}">
      <dgm:prSet/>
      <dgm:spPr/>
      <dgm:t>
        <a:bodyPr/>
        <a:lstStyle/>
        <a:p>
          <a:endParaRPr lang="en-US"/>
        </a:p>
      </dgm:t>
    </dgm:pt>
    <dgm:pt modelId="{9B48A8BE-8527-4FDA-8084-E2445654FBA9}">
      <dgm:prSet/>
      <dgm:spPr/>
      <dgm:t>
        <a:bodyPr/>
        <a:lstStyle/>
        <a:p>
          <a:r>
            <a:rPr lang="en-US" dirty="0"/>
            <a:t>Human</a:t>
          </a:r>
        </a:p>
      </dgm:t>
    </dgm:pt>
    <dgm:pt modelId="{29ADBDE5-F164-4BC0-B191-7195C47C2F30}" type="parTrans" cxnId="{C30658FC-84E5-4FDF-BF93-17C5AE8D81C6}">
      <dgm:prSet/>
      <dgm:spPr/>
      <dgm:t>
        <a:bodyPr/>
        <a:lstStyle/>
        <a:p>
          <a:endParaRPr lang="en-US"/>
        </a:p>
      </dgm:t>
    </dgm:pt>
    <dgm:pt modelId="{E33417C5-AAC0-4DAB-A564-CB9AEF8AFD0B}" type="sibTrans" cxnId="{C30658FC-84E5-4FDF-BF93-17C5AE8D81C6}">
      <dgm:prSet/>
      <dgm:spPr/>
      <dgm:t>
        <a:bodyPr/>
        <a:lstStyle/>
        <a:p>
          <a:endParaRPr lang="en-US"/>
        </a:p>
      </dgm:t>
    </dgm:pt>
    <dgm:pt modelId="{1A195235-7406-469F-A280-55D82C9DC732}">
      <dgm:prSet/>
      <dgm:spPr/>
      <dgm:t>
        <a:bodyPr/>
        <a:lstStyle/>
        <a:p>
          <a:r>
            <a:rPr lang="en-US" dirty="0"/>
            <a:t>Approachable</a:t>
          </a:r>
        </a:p>
      </dgm:t>
    </dgm:pt>
    <dgm:pt modelId="{78667D01-5FEF-43AD-90E1-FE2310E7C450}" type="parTrans" cxnId="{CD3C0983-0509-48B1-9C1E-B75AC34815AA}">
      <dgm:prSet/>
      <dgm:spPr/>
      <dgm:t>
        <a:bodyPr/>
        <a:lstStyle/>
        <a:p>
          <a:endParaRPr lang="en-US"/>
        </a:p>
      </dgm:t>
    </dgm:pt>
    <dgm:pt modelId="{33388BE5-40E3-4CE1-BF92-796236350FD5}" type="sibTrans" cxnId="{CD3C0983-0509-48B1-9C1E-B75AC34815AA}">
      <dgm:prSet/>
      <dgm:spPr/>
      <dgm:t>
        <a:bodyPr/>
        <a:lstStyle/>
        <a:p>
          <a:endParaRPr lang="en-US"/>
        </a:p>
      </dgm:t>
    </dgm:pt>
    <dgm:pt modelId="{9D856097-7CF7-4BAB-B4CB-F9AF1742CF62}">
      <dgm:prSet/>
      <dgm:spPr/>
      <dgm:t>
        <a:bodyPr/>
        <a:lstStyle/>
        <a:p>
          <a:r>
            <a:rPr lang="en-US" dirty="0"/>
            <a:t>Connect to God</a:t>
          </a:r>
        </a:p>
      </dgm:t>
    </dgm:pt>
    <dgm:pt modelId="{87D336DA-B9A0-421D-AD0F-487E985AEF84}" type="parTrans" cxnId="{331AD980-5DC2-439E-A152-71579C6B6FF5}">
      <dgm:prSet/>
      <dgm:spPr/>
      <dgm:t>
        <a:bodyPr/>
        <a:lstStyle/>
        <a:p>
          <a:endParaRPr lang="en-US"/>
        </a:p>
      </dgm:t>
    </dgm:pt>
    <dgm:pt modelId="{CEF3EC7E-7949-40CE-94FB-20D77D49DA4A}" type="sibTrans" cxnId="{331AD980-5DC2-439E-A152-71579C6B6FF5}">
      <dgm:prSet/>
      <dgm:spPr/>
      <dgm:t>
        <a:bodyPr/>
        <a:lstStyle/>
        <a:p>
          <a:endParaRPr lang="en-US"/>
        </a:p>
      </dgm:t>
    </dgm:pt>
    <dgm:pt modelId="{E1F822D0-A6AF-4557-B065-FE0AA6D60DB4}">
      <dgm:prSet/>
      <dgm:spPr/>
      <dgm:t>
        <a:bodyPr/>
        <a:lstStyle/>
        <a:p>
          <a:r>
            <a:rPr lang="en-US" dirty="0"/>
            <a:t>Connect with Others</a:t>
          </a:r>
        </a:p>
      </dgm:t>
    </dgm:pt>
    <dgm:pt modelId="{BDD27EC1-2C4F-4E81-AC18-5B237A5F29F6}" type="parTrans" cxnId="{A67B97B8-31CC-412D-B1BA-E7533ACB50D4}">
      <dgm:prSet/>
      <dgm:spPr/>
      <dgm:t>
        <a:bodyPr/>
        <a:lstStyle/>
        <a:p>
          <a:endParaRPr lang="en-US"/>
        </a:p>
      </dgm:t>
    </dgm:pt>
    <dgm:pt modelId="{6A671E27-3467-49B9-B179-2D6411736B36}" type="sibTrans" cxnId="{A67B97B8-31CC-412D-B1BA-E7533ACB50D4}">
      <dgm:prSet/>
      <dgm:spPr/>
      <dgm:t>
        <a:bodyPr/>
        <a:lstStyle/>
        <a:p>
          <a:endParaRPr lang="en-US"/>
        </a:p>
      </dgm:t>
    </dgm:pt>
    <dgm:pt modelId="{639146B2-2118-45BD-BA01-921713053833}">
      <dgm:prSet/>
      <dgm:spPr/>
      <dgm:t>
        <a:bodyPr/>
        <a:lstStyle/>
        <a:p>
          <a:r>
            <a:rPr lang="en-US" dirty="0"/>
            <a:t>Connect Others to Gospel</a:t>
          </a:r>
        </a:p>
      </dgm:t>
    </dgm:pt>
    <dgm:pt modelId="{7C232691-F5A8-4907-ADFF-79A7FF948E7D}" type="parTrans" cxnId="{E6539E99-FE25-4DC4-BAFD-C22A5698894C}">
      <dgm:prSet/>
      <dgm:spPr/>
      <dgm:t>
        <a:bodyPr/>
        <a:lstStyle/>
        <a:p>
          <a:endParaRPr lang="en-US"/>
        </a:p>
      </dgm:t>
    </dgm:pt>
    <dgm:pt modelId="{A8FA8852-1461-448F-B797-9946BF1D3F13}" type="sibTrans" cxnId="{E6539E99-FE25-4DC4-BAFD-C22A5698894C}">
      <dgm:prSet/>
      <dgm:spPr/>
      <dgm:t>
        <a:bodyPr/>
        <a:lstStyle/>
        <a:p>
          <a:endParaRPr lang="en-US"/>
        </a:p>
      </dgm:t>
    </dgm:pt>
    <dgm:pt modelId="{6E9754FC-5A13-4266-BFC0-98B12CE13048}">
      <dgm:prSet/>
      <dgm:spPr/>
      <dgm:t>
        <a:bodyPr/>
        <a:lstStyle/>
        <a:p>
          <a:r>
            <a:rPr lang="en-US" dirty="0"/>
            <a:t>Open Communication</a:t>
          </a:r>
        </a:p>
      </dgm:t>
    </dgm:pt>
    <dgm:pt modelId="{B7768DDB-5C4B-4F8C-8B0B-B1F7AAB0134C}" type="parTrans" cxnId="{F0EAC99C-BC30-485B-B310-C70253FE0071}">
      <dgm:prSet/>
      <dgm:spPr/>
      <dgm:t>
        <a:bodyPr/>
        <a:lstStyle/>
        <a:p>
          <a:endParaRPr lang="en-US"/>
        </a:p>
      </dgm:t>
    </dgm:pt>
    <dgm:pt modelId="{7CCF8151-BEEF-41E6-A310-47AEA0CAAD60}" type="sibTrans" cxnId="{F0EAC99C-BC30-485B-B310-C70253FE0071}">
      <dgm:prSet/>
      <dgm:spPr/>
      <dgm:t>
        <a:bodyPr/>
        <a:lstStyle/>
        <a:p>
          <a:endParaRPr lang="en-US"/>
        </a:p>
      </dgm:t>
    </dgm:pt>
    <dgm:pt modelId="{4D5BE9B3-1B5E-4A9B-A98F-653401E1C7B5}">
      <dgm:prSet/>
      <dgm:spPr/>
      <dgm:t>
        <a:bodyPr/>
        <a:lstStyle/>
        <a:p>
          <a:r>
            <a:rPr lang="en-US" dirty="0"/>
            <a:t>Listening</a:t>
          </a:r>
        </a:p>
      </dgm:t>
    </dgm:pt>
    <dgm:pt modelId="{47B1288D-F5F6-4557-A7CB-906224339D61}" type="parTrans" cxnId="{4B4512F9-A44D-4E7C-B513-B86D99935540}">
      <dgm:prSet/>
      <dgm:spPr/>
      <dgm:t>
        <a:bodyPr/>
        <a:lstStyle/>
        <a:p>
          <a:endParaRPr lang="en-US"/>
        </a:p>
      </dgm:t>
    </dgm:pt>
    <dgm:pt modelId="{A530673C-6DBA-4318-B371-856A37F9DF05}" type="sibTrans" cxnId="{4B4512F9-A44D-4E7C-B513-B86D99935540}">
      <dgm:prSet/>
      <dgm:spPr/>
      <dgm:t>
        <a:bodyPr/>
        <a:lstStyle/>
        <a:p>
          <a:endParaRPr lang="en-US"/>
        </a:p>
      </dgm:t>
    </dgm:pt>
    <dgm:pt modelId="{238EE553-EA25-4BF0-857A-627466C9E109}">
      <dgm:prSet/>
      <dgm:spPr/>
      <dgm:t>
        <a:bodyPr/>
        <a:lstStyle/>
        <a:p>
          <a:r>
            <a:rPr lang="en-US" dirty="0"/>
            <a:t>Restoring Relationships</a:t>
          </a:r>
        </a:p>
      </dgm:t>
    </dgm:pt>
    <dgm:pt modelId="{0151CE85-7E9B-4B6A-B493-9A39DE8DC268}" type="parTrans" cxnId="{4EAF6833-577B-43CA-8E3C-89A2F32CAF89}">
      <dgm:prSet/>
      <dgm:spPr/>
      <dgm:t>
        <a:bodyPr/>
        <a:lstStyle/>
        <a:p>
          <a:endParaRPr lang="en-US"/>
        </a:p>
      </dgm:t>
    </dgm:pt>
    <dgm:pt modelId="{B54B1A5D-C2B3-4AF0-A89F-1102D97B923F}" type="sibTrans" cxnId="{4EAF6833-577B-43CA-8E3C-89A2F32CAF89}">
      <dgm:prSet/>
      <dgm:spPr/>
      <dgm:t>
        <a:bodyPr/>
        <a:lstStyle/>
        <a:p>
          <a:endParaRPr lang="en-US"/>
        </a:p>
      </dgm:t>
    </dgm:pt>
    <dgm:pt modelId="{E7B8E56A-12BD-49D8-A313-0269287DAA7E}">
      <dgm:prSet/>
      <dgm:spPr/>
      <dgm:t>
        <a:bodyPr/>
        <a:lstStyle/>
        <a:p>
          <a:r>
            <a:rPr lang="en-US" dirty="0"/>
            <a:t>Calls to Action</a:t>
          </a:r>
        </a:p>
      </dgm:t>
    </dgm:pt>
    <dgm:pt modelId="{92A704E4-9A70-45AF-BC07-10741959B925}" type="parTrans" cxnId="{2D4688C3-A76D-4D41-A254-C4BAF74AD2D5}">
      <dgm:prSet/>
      <dgm:spPr/>
      <dgm:t>
        <a:bodyPr/>
        <a:lstStyle/>
        <a:p>
          <a:endParaRPr lang="en-US"/>
        </a:p>
      </dgm:t>
    </dgm:pt>
    <dgm:pt modelId="{517941C7-728E-4C76-9E4A-5A1D92EDC009}" type="sibTrans" cxnId="{2D4688C3-A76D-4D41-A254-C4BAF74AD2D5}">
      <dgm:prSet/>
      <dgm:spPr/>
      <dgm:t>
        <a:bodyPr/>
        <a:lstStyle/>
        <a:p>
          <a:endParaRPr lang="en-US"/>
        </a:p>
      </dgm:t>
    </dgm:pt>
    <dgm:pt modelId="{3AC2A2E8-B5EE-463C-9C3A-623C288CF10A}">
      <dgm:prSet/>
      <dgm:spPr/>
      <dgm:t>
        <a:bodyPr/>
        <a:lstStyle/>
        <a:p>
          <a:r>
            <a:rPr lang="en-US" dirty="0"/>
            <a:t>Get Involved</a:t>
          </a:r>
        </a:p>
      </dgm:t>
    </dgm:pt>
    <dgm:pt modelId="{B8AB50F6-2C08-42D8-B90F-BE6EBDDED52B}" type="parTrans" cxnId="{25733C25-B4A0-46F5-AC0D-C9B2BAEE09E6}">
      <dgm:prSet/>
      <dgm:spPr/>
      <dgm:t>
        <a:bodyPr/>
        <a:lstStyle/>
        <a:p>
          <a:endParaRPr lang="en-US"/>
        </a:p>
      </dgm:t>
    </dgm:pt>
    <dgm:pt modelId="{43939D92-94EC-4C47-B156-32E4329589B4}" type="sibTrans" cxnId="{25733C25-B4A0-46F5-AC0D-C9B2BAEE09E6}">
      <dgm:prSet/>
      <dgm:spPr/>
      <dgm:t>
        <a:bodyPr/>
        <a:lstStyle/>
        <a:p>
          <a:endParaRPr lang="en-US"/>
        </a:p>
      </dgm:t>
    </dgm:pt>
    <dgm:pt modelId="{38E00F64-9799-4D28-8FC7-E375DEB51364}">
      <dgm:prSet/>
      <dgm:spPr/>
      <dgm:t>
        <a:bodyPr/>
        <a:lstStyle/>
        <a:p>
          <a:r>
            <a:rPr lang="en-US" dirty="0"/>
            <a:t>Connect/Follow</a:t>
          </a:r>
        </a:p>
      </dgm:t>
    </dgm:pt>
    <dgm:pt modelId="{CBAD6B08-850D-4F93-B46D-17B0ADCA9D8C}" type="parTrans" cxnId="{75C54E7C-50DA-499F-A2C1-3CA724A5EF78}">
      <dgm:prSet/>
      <dgm:spPr/>
      <dgm:t>
        <a:bodyPr/>
        <a:lstStyle/>
        <a:p>
          <a:endParaRPr lang="en-US"/>
        </a:p>
      </dgm:t>
    </dgm:pt>
    <dgm:pt modelId="{F6B7C3E7-B088-4A0C-A983-BBE312DAA0AF}" type="sibTrans" cxnId="{75C54E7C-50DA-499F-A2C1-3CA724A5EF78}">
      <dgm:prSet/>
      <dgm:spPr/>
      <dgm:t>
        <a:bodyPr/>
        <a:lstStyle/>
        <a:p>
          <a:endParaRPr lang="en-US"/>
        </a:p>
      </dgm:t>
    </dgm:pt>
    <dgm:pt modelId="{B10861C3-2703-4C60-AF1D-4E8205ABCA00}">
      <dgm:prSet/>
      <dgm:spPr/>
      <dgm:t>
        <a:bodyPr/>
        <a:lstStyle/>
        <a:p>
          <a:r>
            <a:rPr lang="en-US" dirty="0"/>
            <a:t>Grow God’s Kingdom</a:t>
          </a:r>
        </a:p>
      </dgm:t>
    </dgm:pt>
    <dgm:pt modelId="{D3454AD2-2E52-4888-A61B-790376E149B3}" type="parTrans" cxnId="{38DC3D31-D75A-4922-97D8-AD452711CB27}">
      <dgm:prSet/>
      <dgm:spPr/>
      <dgm:t>
        <a:bodyPr/>
        <a:lstStyle/>
        <a:p>
          <a:endParaRPr lang="en-US"/>
        </a:p>
      </dgm:t>
    </dgm:pt>
    <dgm:pt modelId="{EBBD9DEB-8A75-4CAB-B54A-544886153D23}" type="sibTrans" cxnId="{38DC3D31-D75A-4922-97D8-AD452711CB27}">
      <dgm:prSet/>
      <dgm:spPr/>
      <dgm:t>
        <a:bodyPr/>
        <a:lstStyle/>
        <a:p>
          <a:endParaRPr lang="en-US"/>
        </a:p>
      </dgm:t>
    </dgm:pt>
    <dgm:pt modelId="{2784C770-BDA7-44E7-B78A-EAE4213BC2B4}">
      <dgm:prSet/>
      <dgm:spPr/>
      <dgm:t>
        <a:bodyPr/>
        <a:lstStyle/>
        <a:p>
          <a:r>
            <a:rPr lang="en-US" dirty="0"/>
            <a:t>Encourage social media ambassadors</a:t>
          </a:r>
        </a:p>
      </dgm:t>
    </dgm:pt>
    <dgm:pt modelId="{55656E88-DD6F-4351-9B52-9C471CA57485}" type="parTrans" cxnId="{F8CC5E50-1168-49CD-8366-D47E15A6F832}">
      <dgm:prSet/>
      <dgm:spPr/>
    </dgm:pt>
    <dgm:pt modelId="{A43CA16C-CBA6-487A-BE0F-E9F429E75B26}" type="sibTrans" cxnId="{F8CC5E50-1168-49CD-8366-D47E15A6F832}">
      <dgm:prSet/>
      <dgm:spPr/>
    </dgm:pt>
    <dgm:pt modelId="{6F1074BF-36A0-43E8-850D-39304FCB98D0}" type="pres">
      <dgm:prSet presAssocID="{E46717E1-3E86-4D9F-BF0F-CDA03E3FDAF8}" presName="Name0" presStyleCnt="0">
        <dgm:presLayoutVars>
          <dgm:dir/>
          <dgm:animLvl val="lvl"/>
          <dgm:resizeHandles val="exact"/>
        </dgm:presLayoutVars>
      </dgm:prSet>
      <dgm:spPr/>
    </dgm:pt>
    <dgm:pt modelId="{019E1963-14EC-402A-BBA6-6864087672FF}" type="pres">
      <dgm:prSet presAssocID="{030AD4D3-9907-491D-A865-8729808C4204}" presName="composite" presStyleCnt="0"/>
      <dgm:spPr/>
    </dgm:pt>
    <dgm:pt modelId="{39082241-78A3-4AF3-BB30-6093B33BB656}" type="pres">
      <dgm:prSet presAssocID="{030AD4D3-9907-491D-A865-8729808C4204}" presName="parTx" presStyleLbl="alignNode1" presStyleIdx="0" presStyleCnt="5">
        <dgm:presLayoutVars>
          <dgm:chMax val="0"/>
          <dgm:chPref val="0"/>
          <dgm:bulletEnabled val="1"/>
        </dgm:presLayoutVars>
      </dgm:prSet>
      <dgm:spPr/>
    </dgm:pt>
    <dgm:pt modelId="{E572799B-778E-41C2-B34A-BEFF883D07FA}" type="pres">
      <dgm:prSet presAssocID="{030AD4D3-9907-491D-A865-8729808C4204}" presName="desTx" presStyleLbl="alignAccFollowNode1" presStyleIdx="0" presStyleCnt="5">
        <dgm:presLayoutVars>
          <dgm:bulletEnabled val="1"/>
        </dgm:presLayoutVars>
      </dgm:prSet>
      <dgm:spPr/>
    </dgm:pt>
    <dgm:pt modelId="{1C7232F3-48E9-4FD5-8946-D031CCFC7110}" type="pres">
      <dgm:prSet presAssocID="{3DC81C62-07E5-4663-80F0-C43305B63A50}" presName="space" presStyleCnt="0"/>
      <dgm:spPr/>
    </dgm:pt>
    <dgm:pt modelId="{06E72004-3962-4DA3-9F67-0D7032FEEB3F}" type="pres">
      <dgm:prSet presAssocID="{DE559623-CC15-4E5D-BFFD-11622FFC52D8}" presName="composite" presStyleCnt="0"/>
      <dgm:spPr/>
    </dgm:pt>
    <dgm:pt modelId="{04B10136-E690-443C-97A0-270E9B6FBB48}" type="pres">
      <dgm:prSet presAssocID="{DE559623-CC15-4E5D-BFFD-11622FFC52D8}" presName="parTx" presStyleLbl="alignNode1" presStyleIdx="1" presStyleCnt="5">
        <dgm:presLayoutVars>
          <dgm:chMax val="0"/>
          <dgm:chPref val="0"/>
          <dgm:bulletEnabled val="1"/>
        </dgm:presLayoutVars>
      </dgm:prSet>
      <dgm:spPr/>
    </dgm:pt>
    <dgm:pt modelId="{CDB96B9F-CD09-40DD-9E1D-5DE55744B777}" type="pres">
      <dgm:prSet presAssocID="{DE559623-CC15-4E5D-BFFD-11622FFC52D8}" presName="desTx" presStyleLbl="alignAccFollowNode1" presStyleIdx="1" presStyleCnt="5">
        <dgm:presLayoutVars>
          <dgm:bulletEnabled val="1"/>
        </dgm:presLayoutVars>
      </dgm:prSet>
      <dgm:spPr/>
    </dgm:pt>
    <dgm:pt modelId="{8C024A4F-D810-450A-9FAB-F2FE966B9B7D}" type="pres">
      <dgm:prSet presAssocID="{50B03459-C1F7-4136-A9D1-8748BAC1209A}" presName="space" presStyleCnt="0"/>
      <dgm:spPr/>
    </dgm:pt>
    <dgm:pt modelId="{F0F444F7-D936-4F3B-91C7-5467278C7FCB}" type="pres">
      <dgm:prSet presAssocID="{5852EF3D-2F91-4550-BC28-88A67B4EA9A8}" presName="composite" presStyleCnt="0"/>
      <dgm:spPr/>
    </dgm:pt>
    <dgm:pt modelId="{3AA5FA5A-C490-4B1D-B665-692D8735D60C}" type="pres">
      <dgm:prSet presAssocID="{5852EF3D-2F91-4550-BC28-88A67B4EA9A8}" presName="parTx" presStyleLbl="alignNode1" presStyleIdx="2" presStyleCnt="5">
        <dgm:presLayoutVars>
          <dgm:chMax val="0"/>
          <dgm:chPref val="0"/>
          <dgm:bulletEnabled val="1"/>
        </dgm:presLayoutVars>
      </dgm:prSet>
      <dgm:spPr/>
    </dgm:pt>
    <dgm:pt modelId="{13AC687E-0833-447F-A27C-34C950611D4E}" type="pres">
      <dgm:prSet presAssocID="{5852EF3D-2F91-4550-BC28-88A67B4EA9A8}" presName="desTx" presStyleLbl="alignAccFollowNode1" presStyleIdx="2" presStyleCnt="5">
        <dgm:presLayoutVars>
          <dgm:bulletEnabled val="1"/>
        </dgm:presLayoutVars>
      </dgm:prSet>
      <dgm:spPr/>
    </dgm:pt>
    <dgm:pt modelId="{B5D13176-047F-4397-A21D-C3FB29F0AF6C}" type="pres">
      <dgm:prSet presAssocID="{501BFA92-80B4-40DA-A5E9-0ABB33A000F4}" presName="space" presStyleCnt="0"/>
      <dgm:spPr/>
    </dgm:pt>
    <dgm:pt modelId="{6262B308-F178-44AE-8EEC-7F73AE4773E3}" type="pres">
      <dgm:prSet presAssocID="{A3986368-BD90-4FF2-B55B-D65387C1296E}" presName="composite" presStyleCnt="0"/>
      <dgm:spPr/>
    </dgm:pt>
    <dgm:pt modelId="{574A01D5-4C8D-41D2-97B6-D3B37E3ABC0B}" type="pres">
      <dgm:prSet presAssocID="{A3986368-BD90-4FF2-B55B-D65387C1296E}" presName="parTx" presStyleLbl="alignNode1" presStyleIdx="3" presStyleCnt="5">
        <dgm:presLayoutVars>
          <dgm:chMax val="0"/>
          <dgm:chPref val="0"/>
          <dgm:bulletEnabled val="1"/>
        </dgm:presLayoutVars>
      </dgm:prSet>
      <dgm:spPr/>
    </dgm:pt>
    <dgm:pt modelId="{59C83DB4-9341-4564-962D-EF950DBD789F}" type="pres">
      <dgm:prSet presAssocID="{A3986368-BD90-4FF2-B55B-D65387C1296E}" presName="desTx" presStyleLbl="alignAccFollowNode1" presStyleIdx="3" presStyleCnt="5">
        <dgm:presLayoutVars>
          <dgm:bulletEnabled val="1"/>
        </dgm:presLayoutVars>
      </dgm:prSet>
      <dgm:spPr/>
    </dgm:pt>
    <dgm:pt modelId="{92814ACA-9AB7-4C49-8573-1CCF550F6073}" type="pres">
      <dgm:prSet presAssocID="{ED1CEA4B-1081-4A9E-A892-66CDC0B97721}" presName="space" presStyleCnt="0"/>
      <dgm:spPr/>
    </dgm:pt>
    <dgm:pt modelId="{99B4755B-4147-4DA2-AD7B-19438EBB412A}" type="pres">
      <dgm:prSet presAssocID="{6C929711-ACAA-4D57-8575-523465F92C71}" presName="composite" presStyleCnt="0"/>
      <dgm:spPr/>
    </dgm:pt>
    <dgm:pt modelId="{14062106-3FBA-4E15-BB67-1009AD26A861}" type="pres">
      <dgm:prSet presAssocID="{6C929711-ACAA-4D57-8575-523465F92C71}" presName="parTx" presStyleLbl="alignNode1" presStyleIdx="4" presStyleCnt="5">
        <dgm:presLayoutVars>
          <dgm:chMax val="0"/>
          <dgm:chPref val="0"/>
          <dgm:bulletEnabled val="1"/>
        </dgm:presLayoutVars>
      </dgm:prSet>
      <dgm:spPr/>
    </dgm:pt>
    <dgm:pt modelId="{C430BB6A-7258-4152-B275-C5E83FEB15EB}" type="pres">
      <dgm:prSet presAssocID="{6C929711-ACAA-4D57-8575-523465F92C71}" presName="desTx" presStyleLbl="alignAccFollowNode1" presStyleIdx="4" presStyleCnt="5">
        <dgm:presLayoutVars>
          <dgm:bulletEnabled val="1"/>
        </dgm:presLayoutVars>
      </dgm:prSet>
      <dgm:spPr/>
    </dgm:pt>
  </dgm:ptLst>
  <dgm:cxnLst>
    <dgm:cxn modelId="{11072205-8AB7-4FDD-81DB-037B496F0BE1}" type="presOf" srcId="{E7B8E56A-12BD-49D8-A313-0269287DAA7E}" destId="{59C83DB4-9341-4564-962D-EF950DBD789F}" srcOrd="0" destOrd="0" presId="urn:microsoft.com/office/officeart/2005/8/layout/hList1"/>
    <dgm:cxn modelId="{97B49208-FA67-4BC5-8427-AAC035F7FC2C}" srcId="{E46717E1-3E86-4D9F-BF0F-CDA03E3FDAF8}" destId="{030AD4D3-9907-491D-A865-8729808C4204}" srcOrd="0" destOrd="0" parTransId="{A4CC337C-B152-4125-A6DA-D332DCBD93D2}" sibTransId="{3DC81C62-07E5-4663-80F0-C43305B63A50}"/>
    <dgm:cxn modelId="{01B14010-EDB2-44A1-9DB9-838702A16BC3}" type="presOf" srcId="{9D856097-7CF7-4BAB-B4CB-F9AF1742CF62}" destId="{CDB96B9F-CD09-40DD-9E1D-5DE55744B777}" srcOrd="0" destOrd="0" presId="urn:microsoft.com/office/officeart/2005/8/layout/hList1"/>
    <dgm:cxn modelId="{172EC41C-7F57-459D-AF04-31076B5D8AF9}" type="presOf" srcId="{6E9754FC-5A13-4266-BFC0-98B12CE13048}" destId="{13AC687E-0833-447F-A27C-34C950611D4E}" srcOrd="0" destOrd="0" presId="urn:microsoft.com/office/officeart/2005/8/layout/hList1"/>
    <dgm:cxn modelId="{2C87B51D-633D-4F8A-B907-B26C00352C1A}" type="presOf" srcId="{2784C770-BDA7-44E7-B78A-EAE4213BC2B4}" destId="{C430BB6A-7258-4152-B275-C5E83FEB15EB}" srcOrd="0" destOrd="1" presId="urn:microsoft.com/office/officeart/2005/8/layout/hList1"/>
    <dgm:cxn modelId="{25733C25-B4A0-46F5-AC0D-C9B2BAEE09E6}" srcId="{A3986368-BD90-4FF2-B55B-D65387C1296E}" destId="{3AC2A2E8-B5EE-463C-9C3A-623C288CF10A}" srcOrd="1" destOrd="0" parTransId="{B8AB50F6-2C08-42D8-B90F-BE6EBDDED52B}" sibTransId="{43939D92-94EC-4C47-B156-32E4329589B4}"/>
    <dgm:cxn modelId="{5BC4302A-E74A-4CAC-9ECC-9BEFB065B559}" type="presOf" srcId="{E1F822D0-A6AF-4557-B065-FE0AA6D60DB4}" destId="{CDB96B9F-CD09-40DD-9E1D-5DE55744B777}" srcOrd="0" destOrd="1" presId="urn:microsoft.com/office/officeart/2005/8/layout/hList1"/>
    <dgm:cxn modelId="{38DC3D31-D75A-4922-97D8-AD452711CB27}" srcId="{6C929711-ACAA-4D57-8575-523465F92C71}" destId="{B10861C3-2703-4C60-AF1D-4E8205ABCA00}" srcOrd="0" destOrd="0" parTransId="{D3454AD2-2E52-4888-A61B-790376E149B3}" sibTransId="{EBBD9DEB-8A75-4CAB-B54A-544886153D23}"/>
    <dgm:cxn modelId="{4EAF6833-577B-43CA-8E3C-89A2F32CAF89}" srcId="{5852EF3D-2F91-4550-BC28-88A67B4EA9A8}" destId="{238EE553-EA25-4BF0-857A-627466C9E109}" srcOrd="2" destOrd="0" parTransId="{0151CE85-7E9B-4B6A-B493-9A39DE8DC268}" sibTransId="{B54B1A5D-C2B3-4AF0-A89F-1102D97B923F}"/>
    <dgm:cxn modelId="{6BB5203C-8FEF-40AC-9C10-55C2B6717C37}" type="presOf" srcId="{E46717E1-3E86-4D9F-BF0F-CDA03E3FDAF8}" destId="{6F1074BF-36A0-43E8-850D-39304FCB98D0}" srcOrd="0" destOrd="0" presId="urn:microsoft.com/office/officeart/2005/8/layout/hList1"/>
    <dgm:cxn modelId="{99E5EF60-8B8A-45DC-B851-B08B418032C3}" type="presOf" srcId="{38E00F64-9799-4D28-8FC7-E375DEB51364}" destId="{59C83DB4-9341-4564-962D-EF950DBD789F}" srcOrd="0" destOrd="2" presId="urn:microsoft.com/office/officeart/2005/8/layout/hList1"/>
    <dgm:cxn modelId="{B6D50561-554E-45A3-81A5-A06DEB3B6007}" type="presOf" srcId="{4D5BE9B3-1B5E-4A9B-A98F-653401E1C7B5}" destId="{13AC687E-0833-447F-A27C-34C950611D4E}" srcOrd="0" destOrd="1" presId="urn:microsoft.com/office/officeart/2005/8/layout/hList1"/>
    <dgm:cxn modelId="{7A81904A-F9CC-47BF-9348-4B786AFA3F25}" srcId="{E46717E1-3E86-4D9F-BF0F-CDA03E3FDAF8}" destId="{6C929711-ACAA-4D57-8575-523465F92C71}" srcOrd="4" destOrd="0" parTransId="{0C2A6244-5998-4B14-903C-B2D2C5B8A72E}" sibTransId="{4999723A-9C4A-46B4-8F4A-7E027FF2D72F}"/>
    <dgm:cxn modelId="{F8CC5E50-1168-49CD-8366-D47E15A6F832}" srcId="{6C929711-ACAA-4D57-8575-523465F92C71}" destId="{2784C770-BDA7-44E7-B78A-EAE4213BC2B4}" srcOrd="1" destOrd="0" parTransId="{55656E88-DD6F-4351-9B52-9C471CA57485}" sibTransId="{A43CA16C-CBA6-487A-BE0F-E9F429E75B26}"/>
    <dgm:cxn modelId="{60EF7F56-E70D-44C0-B6D7-6564288378C2}" type="presOf" srcId="{1A195235-7406-469F-A280-55D82C9DC732}" destId="{E572799B-778E-41C2-B34A-BEFF883D07FA}" srcOrd="0" destOrd="2" presId="urn:microsoft.com/office/officeart/2005/8/layout/hList1"/>
    <dgm:cxn modelId="{EE7B6759-3A88-4A36-813C-DAD6D0D7E9CE}" srcId="{030AD4D3-9907-491D-A865-8729808C4204}" destId="{B043CEE1-85E9-4FE5-AE82-B0C1FB247B62}" srcOrd="0" destOrd="0" parTransId="{7EF32D8F-9B24-47C9-BAD2-1F9FCA2295D5}" sibTransId="{9D994C07-8D32-476E-AC23-785560CD0C94}"/>
    <dgm:cxn modelId="{2777017A-6EAA-4940-9C66-C1A0C390A2AD}" type="presOf" srcId="{9B48A8BE-8527-4FDA-8084-E2445654FBA9}" destId="{E572799B-778E-41C2-B34A-BEFF883D07FA}" srcOrd="0" destOrd="1" presId="urn:microsoft.com/office/officeart/2005/8/layout/hList1"/>
    <dgm:cxn modelId="{79524A7A-EB67-4299-B57A-20C2B6CCD550}" type="presOf" srcId="{A3986368-BD90-4FF2-B55B-D65387C1296E}" destId="{574A01D5-4C8D-41D2-97B6-D3B37E3ABC0B}" srcOrd="0" destOrd="0" presId="urn:microsoft.com/office/officeart/2005/8/layout/hList1"/>
    <dgm:cxn modelId="{75C54E7C-50DA-499F-A2C1-3CA724A5EF78}" srcId="{A3986368-BD90-4FF2-B55B-D65387C1296E}" destId="{38E00F64-9799-4D28-8FC7-E375DEB51364}" srcOrd="2" destOrd="0" parTransId="{CBAD6B08-850D-4F93-B46D-17B0ADCA9D8C}" sibTransId="{F6B7C3E7-B088-4A0C-A983-BBE312DAA0AF}"/>
    <dgm:cxn modelId="{331AD980-5DC2-439E-A152-71579C6B6FF5}" srcId="{DE559623-CC15-4E5D-BFFD-11622FFC52D8}" destId="{9D856097-7CF7-4BAB-B4CB-F9AF1742CF62}" srcOrd="0" destOrd="0" parTransId="{87D336DA-B9A0-421D-AD0F-487E985AEF84}" sibTransId="{CEF3EC7E-7949-40CE-94FB-20D77D49DA4A}"/>
    <dgm:cxn modelId="{CD3C0983-0509-48B1-9C1E-B75AC34815AA}" srcId="{030AD4D3-9907-491D-A865-8729808C4204}" destId="{1A195235-7406-469F-A280-55D82C9DC732}" srcOrd="2" destOrd="0" parTransId="{78667D01-5FEF-43AD-90E1-FE2310E7C450}" sibTransId="{33388BE5-40E3-4CE1-BF92-796236350FD5}"/>
    <dgm:cxn modelId="{F73C4683-C283-42E4-87C5-930BA73A43E4}" type="presOf" srcId="{3AC2A2E8-B5EE-463C-9C3A-623C288CF10A}" destId="{59C83DB4-9341-4564-962D-EF950DBD789F}" srcOrd="0" destOrd="1" presId="urn:microsoft.com/office/officeart/2005/8/layout/hList1"/>
    <dgm:cxn modelId="{E6539E99-FE25-4DC4-BAFD-C22A5698894C}" srcId="{DE559623-CC15-4E5D-BFFD-11622FFC52D8}" destId="{639146B2-2118-45BD-BA01-921713053833}" srcOrd="2" destOrd="0" parTransId="{7C232691-F5A8-4907-ADFF-79A7FF948E7D}" sibTransId="{A8FA8852-1461-448F-B797-9946BF1D3F13}"/>
    <dgm:cxn modelId="{F52EFB9A-630D-4BC9-B053-D052BE6F75E1}" type="presOf" srcId="{B043CEE1-85E9-4FE5-AE82-B0C1FB247B62}" destId="{E572799B-778E-41C2-B34A-BEFF883D07FA}" srcOrd="0" destOrd="0" presId="urn:microsoft.com/office/officeart/2005/8/layout/hList1"/>
    <dgm:cxn modelId="{F0EAC99C-BC30-485B-B310-C70253FE0071}" srcId="{5852EF3D-2F91-4550-BC28-88A67B4EA9A8}" destId="{6E9754FC-5A13-4266-BFC0-98B12CE13048}" srcOrd="0" destOrd="0" parTransId="{B7768DDB-5C4B-4F8C-8B0B-B1F7AAB0134C}" sibTransId="{7CCF8151-BEEF-41E6-A310-47AEA0CAAD60}"/>
    <dgm:cxn modelId="{72F7D3B4-28EC-42DB-AB48-A813C01B8B94}" type="presOf" srcId="{5852EF3D-2F91-4550-BC28-88A67B4EA9A8}" destId="{3AA5FA5A-C490-4B1D-B665-692D8735D60C}" srcOrd="0" destOrd="0" presId="urn:microsoft.com/office/officeart/2005/8/layout/hList1"/>
    <dgm:cxn modelId="{24ED80B8-B4D0-440E-988A-0059E7E12E37}" type="presOf" srcId="{639146B2-2118-45BD-BA01-921713053833}" destId="{CDB96B9F-CD09-40DD-9E1D-5DE55744B777}" srcOrd="0" destOrd="2" presId="urn:microsoft.com/office/officeart/2005/8/layout/hList1"/>
    <dgm:cxn modelId="{A67B97B8-31CC-412D-B1BA-E7533ACB50D4}" srcId="{DE559623-CC15-4E5D-BFFD-11622FFC52D8}" destId="{E1F822D0-A6AF-4557-B065-FE0AA6D60DB4}" srcOrd="1" destOrd="0" parTransId="{BDD27EC1-2C4F-4E81-AC18-5B237A5F29F6}" sibTransId="{6A671E27-3467-49B9-B179-2D6411736B36}"/>
    <dgm:cxn modelId="{8E65B0BD-910A-47E3-85A3-7564FBEEE292}" srcId="{E46717E1-3E86-4D9F-BF0F-CDA03E3FDAF8}" destId="{5852EF3D-2F91-4550-BC28-88A67B4EA9A8}" srcOrd="2" destOrd="0" parTransId="{5A04FA66-7A66-416F-A571-35377211F57D}" sibTransId="{501BFA92-80B4-40DA-A5E9-0ABB33A000F4}"/>
    <dgm:cxn modelId="{0CDB9FBF-453F-4170-B7C3-F836580695B9}" srcId="{E46717E1-3E86-4D9F-BF0F-CDA03E3FDAF8}" destId="{A3986368-BD90-4FF2-B55B-D65387C1296E}" srcOrd="3" destOrd="0" parTransId="{E950BC11-E72A-41C7-9C63-1A987972067D}" sibTransId="{ED1CEA4B-1081-4A9E-A892-66CDC0B97721}"/>
    <dgm:cxn modelId="{2D4688C3-A76D-4D41-A254-C4BAF74AD2D5}" srcId="{A3986368-BD90-4FF2-B55B-D65387C1296E}" destId="{E7B8E56A-12BD-49D8-A313-0269287DAA7E}" srcOrd="0" destOrd="0" parTransId="{92A704E4-9A70-45AF-BC07-10741959B925}" sibTransId="{517941C7-728E-4C76-9E4A-5A1D92EDC009}"/>
    <dgm:cxn modelId="{91EB82C8-D3C2-41EB-83F6-6D33CC7CC81E}" type="presOf" srcId="{6C929711-ACAA-4D57-8575-523465F92C71}" destId="{14062106-3FBA-4E15-BB67-1009AD26A861}" srcOrd="0" destOrd="0" presId="urn:microsoft.com/office/officeart/2005/8/layout/hList1"/>
    <dgm:cxn modelId="{5AE095CC-57F6-4963-B3DD-6434093A622F}" type="presOf" srcId="{B10861C3-2703-4C60-AF1D-4E8205ABCA00}" destId="{C430BB6A-7258-4152-B275-C5E83FEB15EB}" srcOrd="0" destOrd="0" presId="urn:microsoft.com/office/officeart/2005/8/layout/hList1"/>
    <dgm:cxn modelId="{46F33FD4-9F6D-45E1-919D-A3ECFC93AC2A}" type="presOf" srcId="{DE559623-CC15-4E5D-BFFD-11622FFC52D8}" destId="{04B10136-E690-443C-97A0-270E9B6FBB48}" srcOrd="0" destOrd="0" presId="urn:microsoft.com/office/officeart/2005/8/layout/hList1"/>
    <dgm:cxn modelId="{0FDFA6E1-2ECF-4F25-B5F1-AB07A576DBEC}" type="presOf" srcId="{030AD4D3-9907-491D-A865-8729808C4204}" destId="{39082241-78A3-4AF3-BB30-6093B33BB656}" srcOrd="0" destOrd="0" presId="urn:microsoft.com/office/officeart/2005/8/layout/hList1"/>
    <dgm:cxn modelId="{08A7E4E1-BCD7-4183-B500-94610987AD6C}" type="presOf" srcId="{238EE553-EA25-4BF0-857A-627466C9E109}" destId="{13AC687E-0833-447F-A27C-34C950611D4E}" srcOrd="0" destOrd="2" presId="urn:microsoft.com/office/officeart/2005/8/layout/hList1"/>
    <dgm:cxn modelId="{4B4512F9-A44D-4E7C-B513-B86D99935540}" srcId="{5852EF3D-2F91-4550-BC28-88A67B4EA9A8}" destId="{4D5BE9B3-1B5E-4A9B-A98F-653401E1C7B5}" srcOrd="1" destOrd="0" parTransId="{47B1288D-F5F6-4557-A7CB-906224339D61}" sibTransId="{A530673C-6DBA-4318-B371-856A37F9DF05}"/>
    <dgm:cxn modelId="{5F5060FA-25A1-4435-9CA2-7DF5221AD3E3}" srcId="{E46717E1-3E86-4D9F-BF0F-CDA03E3FDAF8}" destId="{DE559623-CC15-4E5D-BFFD-11622FFC52D8}" srcOrd="1" destOrd="0" parTransId="{ECB626ED-0783-4AB6-BED0-C58DCA0E2EDE}" sibTransId="{50B03459-C1F7-4136-A9D1-8748BAC1209A}"/>
    <dgm:cxn modelId="{C30658FC-84E5-4FDF-BF93-17C5AE8D81C6}" srcId="{030AD4D3-9907-491D-A865-8729808C4204}" destId="{9B48A8BE-8527-4FDA-8084-E2445654FBA9}" srcOrd="1" destOrd="0" parTransId="{29ADBDE5-F164-4BC0-B191-7195C47C2F30}" sibTransId="{E33417C5-AAC0-4DAB-A564-CB9AEF8AFD0B}"/>
    <dgm:cxn modelId="{E53ACFD6-94D4-4E22-9D55-50B582408791}" type="presParOf" srcId="{6F1074BF-36A0-43E8-850D-39304FCB98D0}" destId="{019E1963-14EC-402A-BBA6-6864087672FF}" srcOrd="0" destOrd="0" presId="urn:microsoft.com/office/officeart/2005/8/layout/hList1"/>
    <dgm:cxn modelId="{CDEC6C8C-63AD-43EE-A08B-D55C41498F74}" type="presParOf" srcId="{019E1963-14EC-402A-BBA6-6864087672FF}" destId="{39082241-78A3-4AF3-BB30-6093B33BB656}" srcOrd="0" destOrd="0" presId="urn:microsoft.com/office/officeart/2005/8/layout/hList1"/>
    <dgm:cxn modelId="{A55B79A0-3B27-4B36-905A-0E0E6D06F6FB}" type="presParOf" srcId="{019E1963-14EC-402A-BBA6-6864087672FF}" destId="{E572799B-778E-41C2-B34A-BEFF883D07FA}" srcOrd="1" destOrd="0" presId="urn:microsoft.com/office/officeart/2005/8/layout/hList1"/>
    <dgm:cxn modelId="{234E58BE-B12D-4CED-8548-DE50F1C61163}" type="presParOf" srcId="{6F1074BF-36A0-43E8-850D-39304FCB98D0}" destId="{1C7232F3-48E9-4FD5-8946-D031CCFC7110}" srcOrd="1" destOrd="0" presId="urn:microsoft.com/office/officeart/2005/8/layout/hList1"/>
    <dgm:cxn modelId="{6E9799EC-259B-475E-ADA6-7D4F5F0BD1F6}" type="presParOf" srcId="{6F1074BF-36A0-43E8-850D-39304FCB98D0}" destId="{06E72004-3962-4DA3-9F67-0D7032FEEB3F}" srcOrd="2" destOrd="0" presId="urn:microsoft.com/office/officeart/2005/8/layout/hList1"/>
    <dgm:cxn modelId="{C0D6D04E-29F6-43DD-800F-3D3EE3BC9D91}" type="presParOf" srcId="{06E72004-3962-4DA3-9F67-0D7032FEEB3F}" destId="{04B10136-E690-443C-97A0-270E9B6FBB48}" srcOrd="0" destOrd="0" presId="urn:microsoft.com/office/officeart/2005/8/layout/hList1"/>
    <dgm:cxn modelId="{D6793D6C-F638-495E-854A-3B7D6A8A2237}" type="presParOf" srcId="{06E72004-3962-4DA3-9F67-0D7032FEEB3F}" destId="{CDB96B9F-CD09-40DD-9E1D-5DE55744B777}" srcOrd="1" destOrd="0" presId="urn:microsoft.com/office/officeart/2005/8/layout/hList1"/>
    <dgm:cxn modelId="{73FDBDD0-3315-4AEF-8800-B15087379EC2}" type="presParOf" srcId="{6F1074BF-36A0-43E8-850D-39304FCB98D0}" destId="{8C024A4F-D810-450A-9FAB-F2FE966B9B7D}" srcOrd="3" destOrd="0" presId="urn:microsoft.com/office/officeart/2005/8/layout/hList1"/>
    <dgm:cxn modelId="{26790811-1BE3-420D-A147-899E2178D9E3}" type="presParOf" srcId="{6F1074BF-36A0-43E8-850D-39304FCB98D0}" destId="{F0F444F7-D936-4F3B-91C7-5467278C7FCB}" srcOrd="4" destOrd="0" presId="urn:microsoft.com/office/officeart/2005/8/layout/hList1"/>
    <dgm:cxn modelId="{1A45CDFF-8442-4970-9BE4-EC87F94E5B2D}" type="presParOf" srcId="{F0F444F7-D936-4F3B-91C7-5467278C7FCB}" destId="{3AA5FA5A-C490-4B1D-B665-692D8735D60C}" srcOrd="0" destOrd="0" presId="urn:microsoft.com/office/officeart/2005/8/layout/hList1"/>
    <dgm:cxn modelId="{538BA569-2597-4EFB-83E0-544BC6D32969}" type="presParOf" srcId="{F0F444F7-D936-4F3B-91C7-5467278C7FCB}" destId="{13AC687E-0833-447F-A27C-34C950611D4E}" srcOrd="1" destOrd="0" presId="urn:microsoft.com/office/officeart/2005/8/layout/hList1"/>
    <dgm:cxn modelId="{C602A0DD-D618-4444-AE67-E93CD491EEBC}" type="presParOf" srcId="{6F1074BF-36A0-43E8-850D-39304FCB98D0}" destId="{B5D13176-047F-4397-A21D-C3FB29F0AF6C}" srcOrd="5" destOrd="0" presId="urn:microsoft.com/office/officeart/2005/8/layout/hList1"/>
    <dgm:cxn modelId="{D6546DE7-3BF1-47ED-BE25-5C8CE6D4AF5F}" type="presParOf" srcId="{6F1074BF-36A0-43E8-850D-39304FCB98D0}" destId="{6262B308-F178-44AE-8EEC-7F73AE4773E3}" srcOrd="6" destOrd="0" presId="urn:microsoft.com/office/officeart/2005/8/layout/hList1"/>
    <dgm:cxn modelId="{92870ABA-549A-49A3-A757-4EFD6010C9B2}" type="presParOf" srcId="{6262B308-F178-44AE-8EEC-7F73AE4773E3}" destId="{574A01D5-4C8D-41D2-97B6-D3B37E3ABC0B}" srcOrd="0" destOrd="0" presId="urn:microsoft.com/office/officeart/2005/8/layout/hList1"/>
    <dgm:cxn modelId="{0FE4E2EE-1FD2-49B2-9D92-1CB8DF84E798}" type="presParOf" srcId="{6262B308-F178-44AE-8EEC-7F73AE4773E3}" destId="{59C83DB4-9341-4564-962D-EF950DBD789F}" srcOrd="1" destOrd="0" presId="urn:microsoft.com/office/officeart/2005/8/layout/hList1"/>
    <dgm:cxn modelId="{CA35DE6B-840A-4F3F-85E9-816B2486C5F1}" type="presParOf" srcId="{6F1074BF-36A0-43E8-850D-39304FCB98D0}" destId="{92814ACA-9AB7-4C49-8573-1CCF550F6073}" srcOrd="7" destOrd="0" presId="urn:microsoft.com/office/officeart/2005/8/layout/hList1"/>
    <dgm:cxn modelId="{0D020358-48B9-46CB-9E61-27FCC79309EB}" type="presParOf" srcId="{6F1074BF-36A0-43E8-850D-39304FCB98D0}" destId="{99B4755B-4147-4DA2-AD7B-19438EBB412A}" srcOrd="8" destOrd="0" presId="urn:microsoft.com/office/officeart/2005/8/layout/hList1"/>
    <dgm:cxn modelId="{0F493A5C-14B2-4978-B044-BE11DF361D97}" type="presParOf" srcId="{99B4755B-4147-4DA2-AD7B-19438EBB412A}" destId="{14062106-3FBA-4E15-BB67-1009AD26A861}" srcOrd="0" destOrd="0" presId="urn:microsoft.com/office/officeart/2005/8/layout/hList1"/>
    <dgm:cxn modelId="{1AC14020-9C17-45F8-9495-A3AC5B413EE2}" type="presParOf" srcId="{99B4755B-4147-4DA2-AD7B-19438EBB412A}" destId="{C430BB6A-7258-4152-B275-C5E83FEB15E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8E4B58-3CEA-4261-8BA9-6741C007E673}" type="doc">
      <dgm:prSet loTypeId="urn:microsoft.com/office/officeart/2009/3/layout/SubStepProcess" loCatId="process" qsTypeId="urn:microsoft.com/office/officeart/2005/8/quickstyle/simple1" qsCatId="simple" csTypeId="urn:microsoft.com/office/officeart/2005/8/colors/colorful3" csCatId="colorful" phldr="1"/>
      <dgm:spPr/>
      <dgm:t>
        <a:bodyPr/>
        <a:lstStyle/>
        <a:p>
          <a:endParaRPr lang="en-US"/>
        </a:p>
      </dgm:t>
    </dgm:pt>
    <dgm:pt modelId="{10049342-669D-4B89-B223-0598E5DE5722}">
      <dgm:prSet/>
      <dgm:spPr/>
      <dgm:t>
        <a:bodyPr/>
        <a:lstStyle/>
        <a:p>
          <a:r>
            <a:rPr lang="en-US" dirty="0"/>
            <a:t>New Weekly</a:t>
          </a:r>
          <a:br>
            <a:rPr lang="en-US" dirty="0"/>
          </a:br>
          <a:r>
            <a:rPr lang="en-US" dirty="0"/>
            <a:t>E-Cal</a:t>
          </a:r>
        </a:p>
      </dgm:t>
    </dgm:pt>
    <dgm:pt modelId="{E6EB0DA1-491D-436A-AAEE-6753D00345AD}" type="parTrans" cxnId="{456ACE10-C06B-4ACC-8389-B51696D9406D}">
      <dgm:prSet/>
      <dgm:spPr/>
      <dgm:t>
        <a:bodyPr/>
        <a:lstStyle/>
        <a:p>
          <a:endParaRPr lang="en-US"/>
        </a:p>
      </dgm:t>
    </dgm:pt>
    <dgm:pt modelId="{A633F48C-29DD-46F3-8197-6099D82765F3}" type="sibTrans" cxnId="{456ACE10-C06B-4ACC-8389-B51696D9406D}">
      <dgm:prSet/>
      <dgm:spPr/>
      <dgm:t>
        <a:bodyPr/>
        <a:lstStyle/>
        <a:p>
          <a:endParaRPr lang="en-US"/>
        </a:p>
      </dgm:t>
    </dgm:pt>
    <dgm:pt modelId="{C2711C60-B312-464E-83E3-C21ED80D5FCE}">
      <dgm:prSet/>
      <dgm:spPr/>
      <dgm:t>
        <a:bodyPr/>
        <a:lstStyle/>
        <a:p>
          <a:r>
            <a:rPr lang="en-US" dirty="0"/>
            <a:t>New Weekly </a:t>
          </a:r>
          <a:br>
            <a:rPr lang="en-US" dirty="0"/>
          </a:br>
          <a:r>
            <a:rPr lang="en-US" dirty="0"/>
            <a:t>E-Update</a:t>
          </a:r>
        </a:p>
      </dgm:t>
    </dgm:pt>
    <dgm:pt modelId="{21909264-BA1E-4B61-8DC6-51558E8C9EFF}" type="parTrans" cxnId="{A54ADF2F-0618-423D-8D8C-19570C1C8148}">
      <dgm:prSet/>
      <dgm:spPr/>
      <dgm:t>
        <a:bodyPr/>
        <a:lstStyle/>
        <a:p>
          <a:endParaRPr lang="en-US"/>
        </a:p>
      </dgm:t>
    </dgm:pt>
    <dgm:pt modelId="{2044F8C4-9A75-46E0-8373-BE7A85D95808}" type="sibTrans" cxnId="{A54ADF2F-0618-423D-8D8C-19570C1C8148}">
      <dgm:prSet/>
      <dgm:spPr/>
      <dgm:t>
        <a:bodyPr/>
        <a:lstStyle/>
        <a:p>
          <a:endParaRPr lang="en-US"/>
        </a:p>
      </dgm:t>
    </dgm:pt>
    <dgm:pt modelId="{F2C3376A-3578-451D-9D77-922C6AEC9A8E}">
      <dgm:prSet/>
      <dgm:spPr/>
      <dgm:t>
        <a:bodyPr/>
        <a:lstStyle/>
        <a:p>
          <a:r>
            <a:rPr lang="en-US" dirty="0"/>
            <a:t>New Website</a:t>
          </a:r>
        </a:p>
      </dgm:t>
    </dgm:pt>
    <dgm:pt modelId="{B2DEF466-EC80-4152-B88E-700A148D88DC}" type="parTrans" cxnId="{41EF4976-E7E8-4619-8DC6-ECD713A7FED6}">
      <dgm:prSet/>
      <dgm:spPr/>
      <dgm:t>
        <a:bodyPr/>
        <a:lstStyle/>
        <a:p>
          <a:endParaRPr lang="en-US"/>
        </a:p>
      </dgm:t>
    </dgm:pt>
    <dgm:pt modelId="{EF698D52-F529-4994-A6A0-42C9A6CAF0DC}" type="sibTrans" cxnId="{41EF4976-E7E8-4619-8DC6-ECD713A7FED6}">
      <dgm:prSet/>
      <dgm:spPr/>
      <dgm:t>
        <a:bodyPr/>
        <a:lstStyle/>
        <a:p>
          <a:endParaRPr lang="en-US"/>
        </a:p>
      </dgm:t>
    </dgm:pt>
    <dgm:pt modelId="{3672A918-1BF7-42EC-AAE9-D01EA69D710A}">
      <dgm:prSet/>
      <dgm:spPr>
        <a:solidFill>
          <a:srgbClr val="5FBA27"/>
        </a:solidFill>
      </dgm:spPr>
      <dgm:t>
        <a:bodyPr/>
        <a:lstStyle/>
        <a:p>
          <a:r>
            <a:rPr lang="en-US" dirty="0"/>
            <a:t>Updating Publications</a:t>
          </a:r>
        </a:p>
      </dgm:t>
    </dgm:pt>
    <dgm:pt modelId="{A3FCED46-5672-4BF7-B745-4A05CB362342}" type="parTrans" cxnId="{4D8EDB96-EC1F-49F5-8156-D73DCB66D56D}">
      <dgm:prSet/>
      <dgm:spPr/>
      <dgm:t>
        <a:bodyPr/>
        <a:lstStyle/>
        <a:p>
          <a:endParaRPr lang="en-US"/>
        </a:p>
      </dgm:t>
    </dgm:pt>
    <dgm:pt modelId="{A8C733EF-A211-4133-88F3-8E22445C65CB}" type="sibTrans" cxnId="{4D8EDB96-EC1F-49F5-8156-D73DCB66D56D}">
      <dgm:prSet/>
      <dgm:spPr/>
      <dgm:t>
        <a:bodyPr/>
        <a:lstStyle/>
        <a:p>
          <a:endParaRPr lang="en-US"/>
        </a:p>
      </dgm:t>
    </dgm:pt>
    <dgm:pt modelId="{4C49E68E-D728-43E2-B1AA-FEC70AAB9CAB}">
      <dgm:prSet/>
      <dgm:spPr/>
      <dgm:t>
        <a:bodyPr/>
        <a:lstStyle/>
        <a:p>
          <a:r>
            <a:rPr lang="en-US"/>
            <a:t>Updated Adventist Identity</a:t>
          </a:r>
        </a:p>
      </dgm:t>
    </dgm:pt>
    <dgm:pt modelId="{B0867F7B-BD3A-4964-A0C3-A122C2D09A47}" type="parTrans" cxnId="{3862AEEB-BEE1-4076-BFC2-6B92E24227BF}">
      <dgm:prSet/>
      <dgm:spPr/>
      <dgm:t>
        <a:bodyPr/>
        <a:lstStyle/>
        <a:p>
          <a:endParaRPr lang="en-US"/>
        </a:p>
      </dgm:t>
    </dgm:pt>
    <dgm:pt modelId="{FE8D9248-DEBF-4FE0-A0EE-78C0C62BEBB3}" type="sibTrans" cxnId="{3862AEEB-BEE1-4076-BFC2-6B92E24227BF}">
      <dgm:prSet/>
      <dgm:spPr/>
      <dgm:t>
        <a:bodyPr/>
        <a:lstStyle/>
        <a:p>
          <a:endParaRPr lang="en-US"/>
        </a:p>
      </dgm:t>
    </dgm:pt>
    <dgm:pt modelId="{59F51759-B33B-45B8-A746-1978B89304AC}">
      <dgm:prSet/>
      <dgm:spPr/>
      <dgm:t>
        <a:bodyPr/>
        <a:lstStyle/>
        <a:p>
          <a:r>
            <a:rPr lang="en-US"/>
            <a:t>New Color Palette</a:t>
          </a:r>
        </a:p>
      </dgm:t>
    </dgm:pt>
    <dgm:pt modelId="{BE018550-8D46-4760-BF2E-72E398E2E612}" type="parTrans" cxnId="{405FEB7B-6EC6-46D7-8CDE-F03D8084AA19}">
      <dgm:prSet/>
      <dgm:spPr/>
      <dgm:t>
        <a:bodyPr/>
        <a:lstStyle/>
        <a:p>
          <a:endParaRPr lang="en-US"/>
        </a:p>
      </dgm:t>
    </dgm:pt>
    <dgm:pt modelId="{1D1BF473-3268-4702-807D-BCD52DB31F09}" type="sibTrans" cxnId="{405FEB7B-6EC6-46D7-8CDE-F03D8084AA19}">
      <dgm:prSet/>
      <dgm:spPr/>
      <dgm:t>
        <a:bodyPr/>
        <a:lstStyle/>
        <a:p>
          <a:endParaRPr lang="en-US"/>
        </a:p>
      </dgm:t>
    </dgm:pt>
    <dgm:pt modelId="{9BD47131-59EF-45A5-897D-AA57E2F62E64}" type="pres">
      <dgm:prSet presAssocID="{4A8E4B58-3CEA-4261-8BA9-6741C007E673}" presName="Name0" presStyleCnt="0">
        <dgm:presLayoutVars>
          <dgm:chMax val="7"/>
          <dgm:dir/>
          <dgm:animOne val="branch"/>
        </dgm:presLayoutVars>
      </dgm:prSet>
      <dgm:spPr/>
    </dgm:pt>
    <dgm:pt modelId="{D6F72F40-AC82-4490-845F-F6E0A5C00BF6}" type="pres">
      <dgm:prSet presAssocID="{10049342-669D-4B89-B223-0598E5DE5722}" presName="parTx1" presStyleLbl="node1" presStyleIdx="0" presStyleCnt="6"/>
      <dgm:spPr/>
    </dgm:pt>
    <dgm:pt modelId="{92FD8E25-5902-477F-BF2A-0848663E5A7D}" type="pres">
      <dgm:prSet presAssocID="{C2711C60-B312-464E-83E3-C21ED80D5FCE}" presName="parTx2" presStyleLbl="node1" presStyleIdx="1" presStyleCnt="6"/>
      <dgm:spPr/>
    </dgm:pt>
    <dgm:pt modelId="{0CE5A31E-5B5D-4F92-9191-E17A3B7DAE0D}" type="pres">
      <dgm:prSet presAssocID="{F2C3376A-3578-451D-9D77-922C6AEC9A8E}" presName="parTx3" presStyleLbl="node1" presStyleIdx="2" presStyleCnt="6"/>
      <dgm:spPr/>
    </dgm:pt>
    <dgm:pt modelId="{9D9C3DC1-A13D-4E03-8B41-2226D34B3199}" type="pres">
      <dgm:prSet presAssocID="{3672A918-1BF7-42EC-AAE9-D01EA69D710A}" presName="parTx4" presStyleLbl="node1" presStyleIdx="3" presStyleCnt="6"/>
      <dgm:spPr/>
    </dgm:pt>
    <dgm:pt modelId="{035B52A1-1EC3-4302-8097-D321B54EF84E}" type="pres">
      <dgm:prSet presAssocID="{4C49E68E-D728-43E2-B1AA-FEC70AAB9CAB}" presName="parTx5" presStyleLbl="node1" presStyleIdx="4" presStyleCnt="6"/>
      <dgm:spPr/>
    </dgm:pt>
    <dgm:pt modelId="{C80C0D83-4EE7-41C2-A1D4-F7FEFF323D37}" type="pres">
      <dgm:prSet presAssocID="{59F51759-B33B-45B8-A746-1978B89304AC}" presName="parTx6" presStyleLbl="node1" presStyleIdx="5" presStyleCnt="6"/>
      <dgm:spPr/>
    </dgm:pt>
  </dgm:ptLst>
  <dgm:cxnLst>
    <dgm:cxn modelId="{456ACE10-C06B-4ACC-8389-B51696D9406D}" srcId="{4A8E4B58-3CEA-4261-8BA9-6741C007E673}" destId="{10049342-669D-4B89-B223-0598E5DE5722}" srcOrd="0" destOrd="0" parTransId="{E6EB0DA1-491D-436A-AAEE-6753D00345AD}" sibTransId="{A633F48C-29DD-46F3-8197-6099D82765F3}"/>
    <dgm:cxn modelId="{A54ADF2F-0618-423D-8D8C-19570C1C8148}" srcId="{4A8E4B58-3CEA-4261-8BA9-6741C007E673}" destId="{C2711C60-B312-464E-83E3-C21ED80D5FCE}" srcOrd="1" destOrd="0" parTransId="{21909264-BA1E-4B61-8DC6-51558E8C9EFF}" sibTransId="{2044F8C4-9A75-46E0-8373-BE7A85D95808}"/>
    <dgm:cxn modelId="{27CC6344-CE12-41D7-8500-6E34FD77243C}" type="presOf" srcId="{F2C3376A-3578-451D-9D77-922C6AEC9A8E}" destId="{0CE5A31E-5B5D-4F92-9191-E17A3B7DAE0D}" srcOrd="0" destOrd="0" presId="urn:microsoft.com/office/officeart/2009/3/layout/SubStepProcess"/>
    <dgm:cxn modelId="{1EE5C649-0155-4E93-A24A-C080AB377118}" type="presOf" srcId="{4C49E68E-D728-43E2-B1AA-FEC70AAB9CAB}" destId="{035B52A1-1EC3-4302-8097-D321B54EF84E}" srcOrd="0" destOrd="0" presId="urn:microsoft.com/office/officeart/2009/3/layout/SubStepProcess"/>
    <dgm:cxn modelId="{41EF4976-E7E8-4619-8DC6-ECD713A7FED6}" srcId="{4A8E4B58-3CEA-4261-8BA9-6741C007E673}" destId="{F2C3376A-3578-451D-9D77-922C6AEC9A8E}" srcOrd="2" destOrd="0" parTransId="{B2DEF466-EC80-4152-B88E-700A148D88DC}" sibTransId="{EF698D52-F529-4994-A6A0-42C9A6CAF0DC}"/>
    <dgm:cxn modelId="{405FEB7B-6EC6-46D7-8CDE-F03D8084AA19}" srcId="{4A8E4B58-3CEA-4261-8BA9-6741C007E673}" destId="{59F51759-B33B-45B8-A746-1978B89304AC}" srcOrd="5" destOrd="0" parTransId="{BE018550-8D46-4760-BF2E-72E398E2E612}" sibTransId="{1D1BF473-3268-4702-807D-BCD52DB31F09}"/>
    <dgm:cxn modelId="{4D8EDB96-EC1F-49F5-8156-D73DCB66D56D}" srcId="{4A8E4B58-3CEA-4261-8BA9-6741C007E673}" destId="{3672A918-1BF7-42EC-AAE9-D01EA69D710A}" srcOrd="3" destOrd="0" parTransId="{A3FCED46-5672-4BF7-B745-4A05CB362342}" sibTransId="{A8C733EF-A211-4133-88F3-8E22445C65CB}"/>
    <dgm:cxn modelId="{D41513AB-7161-429F-99B7-E0531AE40417}" type="presOf" srcId="{10049342-669D-4B89-B223-0598E5DE5722}" destId="{D6F72F40-AC82-4490-845F-F6E0A5C00BF6}" srcOrd="0" destOrd="0" presId="urn:microsoft.com/office/officeart/2009/3/layout/SubStepProcess"/>
    <dgm:cxn modelId="{C39A7BAF-57D5-427F-B125-F41E150F5B4C}" type="presOf" srcId="{59F51759-B33B-45B8-A746-1978B89304AC}" destId="{C80C0D83-4EE7-41C2-A1D4-F7FEFF323D37}" srcOrd="0" destOrd="0" presId="urn:microsoft.com/office/officeart/2009/3/layout/SubStepProcess"/>
    <dgm:cxn modelId="{6EBE8EB9-F3C8-4373-9B55-ED84810B652B}" type="presOf" srcId="{3672A918-1BF7-42EC-AAE9-D01EA69D710A}" destId="{9D9C3DC1-A13D-4E03-8B41-2226D34B3199}" srcOrd="0" destOrd="0" presId="urn:microsoft.com/office/officeart/2009/3/layout/SubStepProcess"/>
    <dgm:cxn modelId="{3862AEEB-BEE1-4076-BFC2-6B92E24227BF}" srcId="{4A8E4B58-3CEA-4261-8BA9-6741C007E673}" destId="{4C49E68E-D728-43E2-B1AA-FEC70AAB9CAB}" srcOrd="4" destOrd="0" parTransId="{B0867F7B-BD3A-4964-A0C3-A122C2D09A47}" sibTransId="{FE8D9248-DEBF-4FE0-A0EE-78C0C62BEBB3}"/>
    <dgm:cxn modelId="{B5A96CEC-1F28-42D2-A0D1-E8401D82D27B}" type="presOf" srcId="{4A8E4B58-3CEA-4261-8BA9-6741C007E673}" destId="{9BD47131-59EF-45A5-897D-AA57E2F62E64}" srcOrd="0" destOrd="0" presId="urn:microsoft.com/office/officeart/2009/3/layout/SubStepProcess"/>
    <dgm:cxn modelId="{7633BFF5-0E01-4531-994C-4620726CD72C}" type="presOf" srcId="{C2711C60-B312-464E-83E3-C21ED80D5FCE}" destId="{92FD8E25-5902-477F-BF2A-0848663E5A7D}" srcOrd="0" destOrd="0" presId="urn:microsoft.com/office/officeart/2009/3/layout/SubStepProcess"/>
    <dgm:cxn modelId="{6D455ED4-24F7-42C8-841D-C70B36F1A0E4}" type="presParOf" srcId="{9BD47131-59EF-45A5-897D-AA57E2F62E64}" destId="{D6F72F40-AC82-4490-845F-F6E0A5C00BF6}" srcOrd="0" destOrd="0" presId="urn:microsoft.com/office/officeart/2009/3/layout/SubStepProcess"/>
    <dgm:cxn modelId="{6E893FBE-D663-48F8-BD5C-A1EC0C8DC77F}" type="presParOf" srcId="{9BD47131-59EF-45A5-897D-AA57E2F62E64}" destId="{92FD8E25-5902-477F-BF2A-0848663E5A7D}" srcOrd="1" destOrd="0" presId="urn:microsoft.com/office/officeart/2009/3/layout/SubStepProcess"/>
    <dgm:cxn modelId="{D499FFD2-B949-4403-B2AD-139D25F79242}" type="presParOf" srcId="{9BD47131-59EF-45A5-897D-AA57E2F62E64}" destId="{0CE5A31E-5B5D-4F92-9191-E17A3B7DAE0D}" srcOrd="2" destOrd="0" presId="urn:microsoft.com/office/officeart/2009/3/layout/SubStepProcess"/>
    <dgm:cxn modelId="{2194726F-B8F7-4998-A930-9E25120A352E}" type="presParOf" srcId="{9BD47131-59EF-45A5-897D-AA57E2F62E64}" destId="{9D9C3DC1-A13D-4E03-8B41-2226D34B3199}" srcOrd="3" destOrd="0" presId="urn:microsoft.com/office/officeart/2009/3/layout/SubStepProcess"/>
    <dgm:cxn modelId="{081C6FAD-EF33-4865-A4B3-0781E46F0D89}" type="presParOf" srcId="{9BD47131-59EF-45A5-897D-AA57E2F62E64}" destId="{035B52A1-1EC3-4302-8097-D321B54EF84E}" srcOrd="4" destOrd="0" presId="urn:microsoft.com/office/officeart/2009/3/layout/SubStepProcess"/>
    <dgm:cxn modelId="{A77AF1B0-3A46-4194-9081-BC93B4DF4FDA}" type="presParOf" srcId="{9BD47131-59EF-45A5-897D-AA57E2F62E64}" destId="{C80C0D83-4EE7-41C2-A1D4-F7FEFF323D37}"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6D07FC-6691-4A8C-88D0-57DD72BA492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B8D8C9EC-569C-4CC3-AFC6-528F189133D0}">
      <dgm:prSet/>
      <dgm:spPr/>
      <dgm:t>
        <a:bodyPr/>
        <a:lstStyle/>
        <a:p>
          <a:r>
            <a:rPr lang="en-US" dirty="0"/>
            <a:t>Washington Conference</a:t>
          </a:r>
        </a:p>
      </dgm:t>
    </dgm:pt>
    <dgm:pt modelId="{EC3E5538-E9EA-4AC4-A531-4A52CDB81060}" type="parTrans" cxnId="{F55BE5CE-D345-4B3E-BD01-479817CE38BE}">
      <dgm:prSet/>
      <dgm:spPr/>
      <dgm:t>
        <a:bodyPr/>
        <a:lstStyle/>
        <a:p>
          <a:endParaRPr lang="en-US"/>
        </a:p>
      </dgm:t>
    </dgm:pt>
    <dgm:pt modelId="{E220E8B0-9A17-4B30-8272-D96D58A2E344}" type="sibTrans" cxnId="{F55BE5CE-D345-4B3E-BD01-479817CE38BE}">
      <dgm:prSet/>
      <dgm:spPr/>
      <dgm:t>
        <a:bodyPr/>
        <a:lstStyle/>
        <a:p>
          <a:endParaRPr lang="en-US"/>
        </a:p>
      </dgm:t>
    </dgm:pt>
    <dgm:pt modelId="{09BD1740-B7C4-4814-962A-C4E6AADFAC00}">
      <dgm:prSet/>
      <dgm:spPr/>
      <dgm:t>
        <a:bodyPr/>
        <a:lstStyle/>
        <a:p>
          <a:r>
            <a:rPr lang="en-US" dirty="0"/>
            <a:t>$3,000 - 5,000 budget</a:t>
          </a:r>
        </a:p>
      </dgm:t>
    </dgm:pt>
    <dgm:pt modelId="{A2ABB2D9-E7F6-49F8-908B-64E802CA90CC}" type="parTrans" cxnId="{320EDC91-A183-40F5-A3DE-E07587D10D24}">
      <dgm:prSet/>
      <dgm:spPr/>
      <dgm:t>
        <a:bodyPr/>
        <a:lstStyle/>
        <a:p>
          <a:endParaRPr lang="en-US"/>
        </a:p>
      </dgm:t>
    </dgm:pt>
    <dgm:pt modelId="{7A1C5700-2CD5-40C6-9462-103F6A1D607C}" type="sibTrans" cxnId="{320EDC91-A183-40F5-A3DE-E07587D10D24}">
      <dgm:prSet/>
      <dgm:spPr/>
      <dgm:t>
        <a:bodyPr/>
        <a:lstStyle/>
        <a:p>
          <a:endParaRPr lang="en-US"/>
        </a:p>
      </dgm:t>
    </dgm:pt>
    <dgm:pt modelId="{33CCF036-FCE5-4C89-80A4-6BD83BB97A61}">
      <dgm:prSet/>
      <dgm:spPr/>
      <dgm:t>
        <a:bodyPr/>
        <a:lstStyle/>
        <a:p>
          <a:r>
            <a:rPr lang="en-US" dirty="0"/>
            <a:t>$50/event</a:t>
          </a:r>
        </a:p>
      </dgm:t>
    </dgm:pt>
    <dgm:pt modelId="{44ABCCF9-2B8D-45D7-B915-E9C80CFCB26B}" type="parTrans" cxnId="{1D6F4BEF-53BF-4EE2-88A8-EA4B0CAFD31D}">
      <dgm:prSet/>
      <dgm:spPr/>
      <dgm:t>
        <a:bodyPr/>
        <a:lstStyle/>
        <a:p>
          <a:endParaRPr lang="en-US"/>
        </a:p>
      </dgm:t>
    </dgm:pt>
    <dgm:pt modelId="{68EBED2C-1DAF-4A40-8D0D-AA06B4CA77B3}" type="sibTrans" cxnId="{1D6F4BEF-53BF-4EE2-88A8-EA4B0CAFD31D}">
      <dgm:prSet/>
      <dgm:spPr/>
      <dgm:t>
        <a:bodyPr/>
        <a:lstStyle/>
        <a:p>
          <a:endParaRPr lang="en-US"/>
        </a:p>
      </dgm:t>
    </dgm:pt>
    <dgm:pt modelId="{4312FB41-82D3-4DD2-872C-39D61BE667E4}">
      <dgm:prSet/>
      <dgm:spPr/>
      <dgm:t>
        <a:bodyPr/>
        <a:lstStyle/>
        <a:p>
          <a:r>
            <a:rPr lang="en-US" dirty="0"/>
            <a:t>$250/camp meeting</a:t>
          </a:r>
        </a:p>
      </dgm:t>
    </dgm:pt>
    <dgm:pt modelId="{24D40C5B-600F-455D-8D81-04F560496147}" type="parTrans" cxnId="{A283101B-11B2-462C-BB80-D45866599826}">
      <dgm:prSet/>
      <dgm:spPr/>
      <dgm:t>
        <a:bodyPr/>
        <a:lstStyle/>
        <a:p>
          <a:endParaRPr lang="en-US"/>
        </a:p>
      </dgm:t>
    </dgm:pt>
    <dgm:pt modelId="{D0F20644-17E9-4760-BAEC-99C8934A28FD}" type="sibTrans" cxnId="{A283101B-11B2-462C-BB80-D45866599826}">
      <dgm:prSet/>
      <dgm:spPr/>
      <dgm:t>
        <a:bodyPr/>
        <a:lstStyle/>
        <a:p>
          <a:endParaRPr lang="en-US"/>
        </a:p>
      </dgm:t>
    </dgm:pt>
    <dgm:pt modelId="{7F8A65CC-D864-46A0-B282-1B1B2D690057}">
      <dgm:prSet/>
      <dgm:spPr/>
      <dgm:t>
        <a:bodyPr/>
        <a:lstStyle/>
        <a:p>
          <a:r>
            <a:rPr lang="en-US" dirty="0"/>
            <a:t>$100-250/ quarterly ad campaign</a:t>
          </a:r>
        </a:p>
      </dgm:t>
    </dgm:pt>
    <dgm:pt modelId="{84CCE0AA-4B18-4207-BD8E-2E94E0B2D701}" type="parTrans" cxnId="{CA3739E4-C83A-49DF-AA23-38BC183A099E}">
      <dgm:prSet/>
      <dgm:spPr/>
      <dgm:t>
        <a:bodyPr/>
        <a:lstStyle/>
        <a:p>
          <a:endParaRPr lang="en-US"/>
        </a:p>
      </dgm:t>
    </dgm:pt>
    <dgm:pt modelId="{23C0EB45-4BE7-4918-BA19-EA121AD36F17}" type="sibTrans" cxnId="{CA3739E4-C83A-49DF-AA23-38BC183A099E}">
      <dgm:prSet/>
      <dgm:spPr/>
      <dgm:t>
        <a:bodyPr/>
        <a:lstStyle/>
        <a:p>
          <a:endParaRPr lang="en-US"/>
        </a:p>
      </dgm:t>
    </dgm:pt>
    <dgm:pt modelId="{84FA9B7A-673C-46B8-914E-CB9408EBE1DC}">
      <dgm:prSet/>
      <dgm:spPr/>
      <dgm:t>
        <a:bodyPr/>
        <a:lstStyle/>
        <a:p>
          <a:r>
            <a:rPr lang="en-US" dirty="0"/>
            <a:t>Remainder: SMBD “What If? Experiments”</a:t>
          </a:r>
        </a:p>
      </dgm:t>
    </dgm:pt>
    <dgm:pt modelId="{ACEA557D-7AE9-483E-9140-94622626313E}" type="parTrans" cxnId="{2BC8BFA9-331A-4F44-88C6-15B9F1E33FB6}">
      <dgm:prSet/>
      <dgm:spPr/>
      <dgm:t>
        <a:bodyPr/>
        <a:lstStyle/>
        <a:p>
          <a:endParaRPr lang="en-US"/>
        </a:p>
      </dgm:t>
    </dgm:pt>
    <dgm:pt modelId="{C2CEA23A-3355-4C35-9B92-BD40875C91A8}" type="sibTrans" cxnId="{2BC8BFA9-331A-4F44-88C6-15B9F1E33FB6}">
      <dgm:prSet/>
      <dgm:spPr/>
      <dgm:t>
        <a:bodyPr/>
        <a:lstStyle/>
        <a:p>
          <a:endParaRPr lang="en-US"/>
        </a:p>
      </dgm:t>
    </dgm:pt>
    <dgm:pt modelId="{F7A3C3A2-4735-4FB9-888E-AAB84F67C4F9}" type="pres">
      <dgm:prSet presAssocID="{AD6D07FC-6691-4A8C-88D0-57DD72BA4923}" presName="linear" presStyleCnt="0">
        <dgm:presLayoutVars>
          <dgm:dir/>
          <dgm:animLvl val="lvl"/>
          <dgm:resizeHandles val="exact"/>
        </dgm:presLayoutVars>
      </dgm:prSet>
      <dgm:spPr/>
    </dgm:pt>
    <dgm:pt modelId="{9757072F-A5FF-4835-9587-310E6150B354}" type="pres">
      <dgm:prSet presAssocID="{B8D8C9EC-569C-4CC3-AFC6-528F189133D0}" presName="parentLin" presStyleCnt="0"/>
      <dgm:spPr/>
    </dgm:pt>
    <dgm:pt modelId="{2F906877-10F4-4215-815A-ABA25193CA05}" type="pres">
      <dgm:prSet presAssocID="{B8D8C9EC-569C-4CC3-AFC6-528F189133D0}" presName="parentLeftMargin" presStyleLbl="node1" presStyleIdx="0" presStyleCnt="1"/>
      <dgm:spPr/>
    </dgm:pt>
    <dgm:pt modelId="{864F9597-ACA4-4AE1-A248-E481E1C8D6CA}" type="pres">
      <dgm:prSet presAssocID="{B8D8C9EC-569C-4CC3-AFC6-528F189133D0}" presName="parentText" presStyleLbl="node1" presStyleIdx="0" presStyleCnt="1">
        <dgm:presLayoutVars>
          <dgm:chMax val="0"/>
          <dgm:bulletEnabled val="1"/>
        </dgm:presLayoutVars>
      </dgm:prSet>
      <dgm:spPr/>
    </dgm:pt>
    <dgm:pt modelId="{33F5EAEE-1F2C-4E36-B88A-B51CC51773D2}" type="pres">
      <dgm:prSet presAssocID="{B8D8C9EC-569C-4CC3-AFC6-528F189133D0}" presName="negativeSpace" presStyleCnt="0"/>
      <dgm:spPr/>
    </dgm:pt>
    <dgm:pt modelId="{B7B7E4B9-0231-4D8B-81DB-6130339600B6}" type="pres">
      <dgm:prSet presAssocID="{B8D8C9EC-569C-4CC3-AFC6-528F189133D0}" presName="childText" presStyleLbl="conFgAcc1" presStyleIdx="0" presStyleCnt="1">
        <dgm:presLayoutVars>
          <dgm:bulletEnabled val="1"/>
        </dgm:presLayoutVars>
      </dgm:prSet>
      <dgm:spPr/>
    </dgm:pt>
  </dgm:ptLst>
  <dgm:cxnLst>
    <dgm:cxn modelId="{16590E07-20AD-4C1D-BA2F-ED02085EC46F}" type="presOf" srcId="{B8D8C9EC-569C-4CC3-AFC6-528F189133D0}" destId="{864F9597-ACA4-4AE1-A248-E481E1C8D6CA}" srcOrd="1" destOrd="0" presId="urn:microsoft.com/office/officeart/2005/8/layout/list1"/>
    <dgm:cxn modelId="{A283101B-11B2-462C-BB80-D45866599826}" srcId="{B8D8C9EC-569C-4CC3-AFC6-528F189133D0}" destId="{4312FB41-82D3-4DD2-872C-39D61BE667E4}" srcOrd="2" destOrd="0" parTransId="{24D40C5B-600F-455D-8D81-04F560496147}" sibTransId="{D0F20644-17E9-4760-BAEC-99C8934A28FD}"/>
    <dgm:cxn modelId="{C418675C-BA6F-4B5F-9CB0-74C4CD1E69DE}" type="presOf" srcId="{33CCF036-FCE5-4C89-80A4-6BD83BB97A61}" destId="{B7B7E4B9-0231-4D8B-81DB-6130339600B6}" srcOrd="0" destOrd="1" presId="urn:microsoft.com/office/officeart/2005/8/layout/list1"/>
    <dgm:cxn modelId="{C4C20270-E6C3-4BED-A806-476209F83DEA}" type="presOf" srcId="{AD6D07FC-6691-4A8C-88D0-57DD72BA4923}" destId="{F7A3C3A2-4735-4FB9-888E-AAB84F67C4F9}" srcOrd="0" destOrd="0" presId="urn:microsoft.com/office/officeart/2005/8/layout/list1"/>
    <dgm:cxn modelId="{320EDC91-A183-40F5-A3DE-E07587D10D24}" srcId="{B8D8C9EC-569C-4CC3-AFC6-528F189133D0}" destId="{09BD1740-B7C4-4814-962A-C4E6AADFAC00}" srcOrd="0" destOrd="0" parTransId="{A2ABB2D9-E7F6-49F8-908B-64E802CA90CC}" sibTransId="{7A1C5700-2CD5-40C6-9462-103F6A1D607C}"/>
    <dgm:cxn modelId="{2BC8BFA9-331A-4F44-88C6-15B9F1E33FB6}" srcId="{B8D8C9EC-569C-4CC3-AFC6-528F189133D0}" destId="{84FA9B7A-673C-46B8-914E-CB9408EBE1DC}" srcOrd="4" destOrd="0" parTransId="{ACEA557D-7AE9-483E-9140-94622626313E}" sibTransId="{C2CEA23A-3355-4C35-9B92-BD40875C91A8}"/>
    <dgm:cxn modelId="{D12B49CA-2991-4149-ACB9-3F364BF28956}" type="presOf" srcId="{B8D8C9EC-569C-4CC3-AFC6-528F189133D0}" destId="{2F906877-10F4-4215-815A-ABA25193CA05}" srcOrd="0" destOrd="0" presId="urn:microsoft.com/office/officeart/2005/8/layout/list1"/>
    <dgm:cxn modelId="{F55BE5CE-D345-4B3E-BD01-479817CE38BE}" srcId="{AD6D07FC-6691-4A8C-88D0-57DD72BA4923}" destId="{B8D8C9EC-569C-4CC3-AFC6-528F189133D0}" srcOrd="0" destOrd="0" parTransId="{EC3E5538-E9EA-4AC4-A531-4A52CDB81060}" sibTransId="{E220E8B0-9A17-4B30-8272-D96D58A2E344}"/>
    <dgm:cxn modelId="{DF2E63D9-11D0-49CD-891E-CE630857B11B}" type="presOf" srcId="{4312FB41-82D3-4DD2-872C-39D61BE667E4}" destId="{B7B7E4B9-0231-4D8B-81DB-6130339600B6}" srcOrd="0" destOrd="2" presId="urn:microsoft.com/office/officeart/2005/8/layout/list1"/>
    <dgm:cxn modelId="{CA3739E4-C83A-49DF-AA23-38BC183A099E}" srcId="{B8D8C9EC-569C-4CC3-AFC6-528F189133D0}" destId="{7F8A65CC-D864-46A0-B282-1B1B2D690057}" srcOrd="3" destOrd="0" parTransId="{84CCE0AA-4B18-4207-BD8E-2E94E0B2D701}" sibTransId="{23C0EB45-4BE7-4918-BA19-EA121AD36F17}"/>
    <dgm:cxn modelId="{1D6F4BEF-53BF-4EE2-88A8-EA4B0CAFD31D}" srcId="{B8D8C9EC-569C-4CC3-AFC6-528F189133D0}" destId="{33CCF036-FCE5-4C89-80A4-6BD83BB97A61}" srcOrd="1" destOrd="0" parTransId="{44ABCCF9-2B8D-45D7-B915-E9C80CFCB26B}" sibTransId="{68EBED2C-1DAF-4A40-8D0D-AA06B4CA77B3}"/>
    <dgm:cxn modelId="{CA4CE8F1-F0F9-400F-9CA5-A247F2695B23}" type="presOf" srcId="{7F8A65CC-D864-46A0-B282-1B1B2D690057}" destId="{B7B7E4B9-0231-4D8B-81DB-6130339600B6}" srcOrd="0" destOrd="3" presId="urn:microsoft.com/office/officeart/2005/8/layout/list1"/>
    <dgm:cxn modelId="{89102FF4-45DB-48BC-B64C-46E4159BCFB9}" type="presOf" srcId="{09BD1740-B7C4-4814-962A-C4E6AADFAC00}" destId="{B7B7E4B9-0231-4D8B-81DB-6130339600B6}" srcOrd="0" destOrd="0" presId="urn:microsoft.com/office/officeart/2005/8/layout/list1"/>
    <dgm:cxn modelId="{D96489F9-6ABE-4E41-9902-34995C6BCE37}" type="presOf" srcId="{84FA9B7A-673C-46B8-914E-CB9408EBE1DC}" destId="{B7B7E4B9-0231-4D8B-81DB-6130339600B6}" srcOrd="0" destOrd="4" presId="urn:microsoft.com/office/officeart/2005/8/layout/list1"/>
    <dgm:cxn modelId="{9EF40A0C-ABFF-4181-AAFB-37C17871E060}" type="presParOf" srcId="{F7A3C3A2-4735-4FB9-888E-AAB84F67C4F9}" destId="{9757072F-A5FF-4835-9587-310E6150B354}" srcOrd="0" destOrd="0" presId="urn:microsoft.com/office/officeart/2005/8/layout/list1"/>
    <dgm:cxn modelId="{3D8A5F14-F4B5-4205-BF20-38E72C75EF5A}" type="presParOf" srcId="{9757072F-A5FF-4835-9587-310E6150B354}" destId="{2F906877-10F4-4215-815A-ABA25193CA05}" srcOrd="0" destOrd="0" presId="urn:microsoft.com/office/officeart/2005/8/layout/list1"/>
    <dgm:cxn modelId="{B12E7F65-CE5C-4992-B29B-FFE710EC3FBE}" type="presParOf" srcId="{9757072F-A5FF-4835-9587-310E6150B354}" destId="{864F9597-ACA4-4AE1-A248-E481E1C8D6CA}" srcOrd="1" destOrd="0" presId="urn:microsoft.com/office/officeart/2005/8/layout/list1"/>
    <dgm:cxn modelId="{EFDF4153-BDBB-46F7-AB49-7A8A59EA68BD}" type="presParOf" srcId="{F7A3C3A2-4735-4FB9-888E-AAB84F67C4F9}" destId="{33F5EAEE-1F2C-4E36-B88A-B51CC51773D2}" srcOrd="1" destOrd="0" presId="urn:microsoft.com/office/officeart/2005/8/layout/list1"/>
    <dgm:cxn modelId="{37059786-116F-4489-9A53-9C5E562BFB0C}" type="presParOf" srcId="{F7A3C3A2-4735-4FB9-888E-AAB84F67C4F9}" destId="{B7B7E4B9-0231-4D8B-81DB-6130339600B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71F698F-96CB-46E7-9C63-5ED4AE36A4EE}" type="doc">
      <dgm:prSet loTypeId="urn:microsoft.com/office/officeart/2005/8/layout/target1" loCatId="relationship" qsTypeId="urn:microsoft.com/office/officeart/2005/8/quickstyle/simple1" qsCatId="simple" csTypeId="urn:microsoft.com/office/officeart/2005/8/colors/accent1_2" csCatId="accent1"/>
      <dgm:spPr/>
      <dgm:t>
        <a:bodyPr/>
        <a:lstStyle/>
        <a:p>
          <a:endParaRPr lang="en-US"/>
        </a:p>
      </dgm:t>
    </dgm:pt>
    <dgm:pt modelId="{D05EFEBE-DC87-46D2-AA03-7C3726C6D8EF}">
      <dgm:prSet/>
      <dgm:spPr/>
      <dgm:t>
        <a:bodyPr/>
        <a:lstStyle/>
        <a:p>
          <a:r>
            <a:rPr lang="en-US"/>
            <a:t>It Depends</a:t>
          </a:r>
        </a:p>
      </dgm:t>
    </dgm:pt>
    <dgm:pt modelId="{974A0EC0-A0F3-4BA5-895C-DAC202D838B5}" type="parTrans" cxnId="{E275E00A-28E8-4F9D-B691-19994F863D1A}">
      <dgm:prSet/>
      <dgm:spPr/>
      <dgm:t>
        <a:bodyPr/>
        <a:lstStyle/>
        <a:p>
          <a:endParaRPr lang="en-US"/>
        </a:p>
      </dgm:t>
    </dgm:pt>
    <dgm:pt modelId="{8EACF465-CF36-46BC-829C-164D415622D7}" type="sibTrans" cxnId="{E275E00A-28E8-4F9D-B691-19994F863D1A}">
      <dgm:prSet/>
      <dgm:spPr/>
      <dgm:t>
        <a:bodyPr/>
        <a:lstStyle/>
        <a:p>
          <a:endParaRPr lang="en-US"/>
        </a:p>
      </dgm:t>
    </dgm:pt>
    <dgm:pt modelId="{29F2319C-C531-4827-B803-A21C3EC7183B}" type="pres">
      <dgm:prSet presAssocID="{271F698F-96CB-46E7-9C63-5ED4AE36A4EE}" presName="composite" presStyleCnt="0">
        <dgm:presLayoutVars>
          <dgm:chMax val="5"/>
          <dgm:dir/>
          <dgm:resizeHandles val="exact"/>
        </dgm:presLayoutVars>
      </dgm:prSet>
      <dgm:spPr/>
    </dgm:pt>
    <dgm:pt modelId="{9A9D29CF-ECFB-46E7-AB5B-E4DDD8F7935B}" type="pres">
      <dgm:prSet presAssocID="{D05EFEBE-DC87-46D2-AA03-7C3726C6D8EF}" presName="circle1" presStyleLbl="lnNode1" presStyleIdx="0" presStyleCnt="1"/>
      <dgm:spPr/>
    </dgm:pt>
    <dgm:pt modelId="{88763235-2E96-4C72-90E8-59EDF57E8C38}" type="pres">
      <dgm:prSet presAssocID="{D05EFEBE-DC87-46D2-AA03-7C3726C6D8EF}" presName="text1" presStyleLbl="revTx" presStyleIdx="0" presStyleCnt="1">
        <dgm:presLayoutVars>
          <dgm:bulletEnabled val="1"/>
        </dgm:presLayoutVars>
      </dgm:prSet>
      <dgm:spPr/>
    </dgm:pt>
    <dgm:pt modelId="{6F7BABD2-5153-4E61-A9A2-1387C30C738F}" type="pres">
      <dgm:prSet presAssocID="{D05EFEBE-DC87-46D2-AA03-7C3726C6D8EF}" presName="line1" presStyleLbl="callout" presStyleIdx="0" presStyleCnt="2"/>
      <dgm:spPr/>
    </dgm:pt>
    <dgm:pt modelId="{B9DFF06B-FBAB-45CE-AC0A-4AE4E1C0F749}" type="pres">
      <dgm:prSet presAssocID="{D05EFEBE-DC87-46D2-AA03-7C3726C6D8EF}" presName="d1" presStyleLbl="callout" presStyleIdx="1" presStyleCnt="2"/>
      <dgm:spPr/>
    </dgm:pt>
  </dgm:ptLst>
  <dgm:cxnLst>
    <dgm:cxn modelId="{E275E00A-28E8-4F9D-B691-19994F863D1A}" srcId="{271F698F-96CB-46E7-9C63-5ED4AE36A4EE}" destId="{D05EFEBE-DC87-46D2-AA03-7C3726C6D8EF}" srcOrd="0" destOrd="0" parTransId="{974A0EC0-A0F3-4BA5-895C-DAC202D838B5}" sibTransId="{8EACF465-CF36-46BC-829C-164D415622D7}"/>
    <dgm:cxn modelId="{8060A9B0-3E5E-42BD-AADB-1C89A9059A1F}" type="presOf" srcId="{D05EFEBE-DC87-46D2-AA03-7C3726C6D8EF}" destId="{88763235-2E96-4C72-90E8-59EDF57E8C38}" srcOrd="0" destOrd="0" presId="urn:microsoft.com/office/officeart/2005/8/layout/target1"/>
    <dgm:cxn modelId="{791209E1-7F17-4DF4-BC07-DE24978B91AC}" type="presOf" srcId="{271F698F-96CB-46E7-9C63-5ED4AE36A4EE}" destId="{29F2319C-C531-4827-B803-A21C3EC7183B}" srcOrd="0" destOrd="0" presId="urn:microsoft.com/office/officeart/2005/8/layout/target1"/>
    <dgm:cxn modelId="{2D6590DA-DF3C-44CC-A940-41C017123460}" type="presParOf" srcId="{29F2319C-C531-4827-B803-A21C3EC7183B}" destId="{9A9D29CF-ECFB-46E7-AB5B-E4DDD8F7935B}" srcOrd="0" destOrd="0" presId="urn:microsoft.com/office/officeart/2005/8/layout/target1"/>
    <dgm:cxn modelId="{6ADBA081-2890-442D-85C6-96E3CE5F65BF}" type="presParOf" srcId="{29F2319C-C531-4827-B803-A21C3EC7183B}" destId="{88763235-2E96-4C72-90E8-59EDF57E8C38}" srcOrd="1" destOrd="0" presId="urn:microsoft.com/office/officeart/2005/8/layout/target1"/>
    <dgm:cxn modelId="{A3F639ED-4EC4-48CB-8B9E-BC58E3BC977B}" type="presParOf" srcId="{29F2319C-C531-4827-B803-A21C3EC7183B}" destId="{6F7BABD2-5153-4E61-A9A2-1387C30C738F}" srcOrd="2" destOrd="0" presId="urn:microsoft.com/office/officeart/2005/8/layout/target1"/>
    <dgm:cxn modelId="{9915294C-521F-4D2F-8E5C-5535D7ACCDB0}" type="presParOf" srcId="{29F2319C-C531-4827-B803-A21C3EC7183B}" destId="{B9DFF06B-FBAB-45CE-AC0A-4AE4E1C0F749}" srcOrd="3"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9911BA8-9309-463B-A314-69161A9798F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E3D7E25-CB90-4000-B501-2FFD8415B2DE}">
      <dgm:prSet custT="1"/>
      <dgm:spPr/>
      <dgm:t>
        <a:bodyPr/>
        <a:lstStyle/>
        <a:p>
          <a:r>
            <a:rPr lang="en-US" sz="3200" b="1" i="1" dirty="0"/>
            <a:t>Data needs to be put in the right people’s hands. This is where research meets reality. This is where reality becomes strategy.</a:t>
          </a:r>
        </a:p>
      </dgm:t>
    </dgm:pt>
    <dgm:pt modelId="{1E363D15-0401-4AAC-8EAC-133F0F436469}" type="parTrans" cxnId="{74698EF8-9E58-4181-AB35-FD1A8C0027FF}">
      <dgm:prSet/>
      <dgm:spPr/>
      <dgm:t>
        <a:bodyPr/>
        <a:lstStyle/>
        <a:p>
          <a:endParaRPr lang="en-US"/>
        </a:p>
      </dgm:t>
    </dgm:pt>
    <dgm:pt modelId="{B74D518D-DA33-463E-BD6E-C78F183703AA}" type="sibTrans" cxnId="{74698EF8-9E58-4181-AB35-FD1A8C0027FF}">
      <dgm:prSet/>
      <dgm:spPr/>
      <dgm:t>
        <a:bodyPr/>
        <a:lstStyle/>
        <a:p>
          <a:endParaRPr lang="en-US"/>
        </a:p>
      </dgm:t>
    </dgm:pt>
    <dgm:pt modelId="{45950273-1266-4E3C-9069-1B05F4CD8871}" type="pres">
      <dgm:prSet presAssocID="{09911BA8-9309-463B-A314-69161A9798F2}" presName="linear" presStyleCnt="0">
        <dgm:presLayoutVars>
          <dgm:animLvl val="lvl"/>
          <dgm:resizeHandles val="exact"/>
        </dgm:presLayoutVars>
      </dgm:prSet>
      <dgm:spPr/>
    </dgm:pt>
    <dgm:pt modelId="{1AAD8923-2FB1-43EE-852F-F20CA6E1B680}" type="pres">
      <dgm:prSet presAssocID="{DE3D7E25-CB90-4000-B501-2FFD8415B2DE}" presName="parentText" presStyleLbl="node1" presStyleIdx="0" presStyleCnt="1">
        <dgm:presLayoutVars>
          <dgm:chMax val="0"/>
          <dgm:bulletEnabled val="1"/>
        </dgm:presLayoutVars>
      </dgm:prSet>
      <dgm:spPr/>
    </dgm:pt>
  </dgm:ptLst>
  <dgm:cxnLst>
    <dgm:cxn modelId="{C3E4196B-0CF6-48A9-9C07-5312C59AB087}" type="presOf" srcId="{09911BA8-9309-463B-A314-69161A9798F2}" destId="{45950273-1266-4E3C-9069-1B05F4CD8871}" srcOrd="0" destOrd="0" presId="urn:microsoft.com/office/officeart/2005/8/layout/vList2"/>
    <dgm:cxn modelId="{AA7AA178-F00C-4585-8A6F-F0FA9CBE18D9}" type="presOf" srcId="{DE3D7E25-CB90-4000-B501-2FFD8415B2DE}" destId="{1AAD8923-2FB1-43EE-852F-F20CA6E1B680}" srcOrd="0" destOrd="0" presId="urn:microsoft.com/office/officeart/2005/8/layout/vList2"/>
    <dgm:cxn modelId="{74698EF8-9E58-4181-AB35-FD1A8C0027FF}" srcId="{09911BA8-9309-463B-A314-69161A9798F2}" destId="{DE3D7E25-CB90-4000-B501-2FFD8415B2DE}" srcOrd="0" destOrd="0" parTransId="{1E363D15-0401-4AAC-8EAC-133F0F436469}" sibTransId="{B74D518D-DA33-463E-BD6E-C78F183703AA}"/>
    <dgm:cxn modelId="{D210A7AE-EB42-40B8-8515-D4917C8723DE}" type="presParOf" srcId="{45950273-1266-4E3C-9069-1B05F4CD8871}" destId="{1AAD8923-2FB1-43EE-852F-F20CA6E1B68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86EA79-1457-4410-9084-D4180378AADF}"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FCE0AF01-6492-480D-8781-C8186FB0E165}">
      <dgm:prSet/>
      <dgm:spPr/>
      <dgm:t>
        <a:bodyPr/>
        <a:lstStyle/>
        <a:p>
          <a:r>
            <a:rPr lang="en-US" b="1" dirty="0"/>
            <a:t>Process</a:t>
          </a:r>
          <a:endParaRPr lang="en-US" dirty="0"/>
        </a:p>
      </dgm:t>
    </dgm:pt>
    <dgm:pt modelId="{974AD00F-FC66-4494-BBDE-CDD063D17140}" type="parTrans" cxnId="{5AEFA25A-B6B0-4C36-BF27-33984176DFB4}">
      <dgm:prSet/>
      <dgm:spPr/>
      <dgm:t>
        <a:bodyPr/>
        <a:lstStyle/>
        <a:p>
          <a:endParaRPr lang="en-US"/>
        </a:p>
      </dgm:t>
    </dgm:pt>
    <dgm:pt modelId="{CEC0F6FD-3A0F-41D0-AC3B-D74A73EE2E56}" type="sibTrans" cxnId="{5AEFA25A-B6B0-4C36-BF27-33984176DFB4}">
      <dgm:prSet/>
      <dgm:spPr/>
      <dgm:t>
        <a:bodyPr/>
        <a:lstStyle/>
        <a:p>
          <a:endParaRPr lang="en-US"/>
        </a:p>
      </dgm:t>
    </dgm:pt>
    <dgm:pt modelId="{DE4FE790-6D06-4483-9E21-B9BE35478898}">
      <dgm:prSet/>
      <dgm:spPr/>
      <dgm:t>
        <a:bodyPr/>
        <a:lstStyle/>
        <a:p>
          <a:r>
            <a:rPr lang="en-US"/>
            <a:t>Pulled member data from eAdventist (with permission)</a:t>
          </a:r>
        </a:p>
      </dgm:t>
    </dgm:pt>
    <dgm:pt modelId="{518DA534-3BB4-4134-9968-748BB5E09EAA}" type="parTrans" cxnId="{3D6A97DA-22C4-4221-8F3B-02537A0070CB}">
      <dgm:prSet/>
      <dgm:spPr/>
      <dgm:t>
        <a:bodyPr/>
        <a:lstStyle/>
        <a:p>
          <a:endParaRPr lang="en-US"/>
        </a:p>
      </dgm:t>
    </dgm:pt>
    <dgm:pt modelId="{6C4A3FB0-4C58-426A-B290-3FD37156E92A}" type="sibTrans" cxnId="{3D6A97DA-22C4-4221-8F3B-02537A0070CB}">
      <dgm:prSet/>
      <dgm:spPr/>
      <dgm:t>
        <a:bodyPr/>
        <a:lstStyle/>
        <a:p>
          <a:endParaRPr lang="en-US"/>
        </a:p>
      </dgm:t>
    </dgm:pt>
    <dgm:pt modelId="{A25A238A-0298-4F14-87A9-962A2D400BD2}">
      <dgm:prSet/>
      <dgm:spPr/>
      <dgm:t>
        <a:bodyPr/>
        <a:lstStyle/>
        <a:p>
          <a:r>
            <a:rPr lang="en-US"/>
            <a:t>Compared it against known marketplace data</a:t>
          </a:r>
        </a:p>
      </dgm:t>
    </dgm:pt>
    <dgm:pt modelId="{87BFB3AA-80C6-4D24-98D5-EFF9B8B5FE59}" type="parTrans" cxnId="{55D95C1C-AB06-4EFF-9E41-B10BB6ACBA18}">
      <dgm:prSet/>
      <dgm:spPr/>
      <dgm:t>
        <a:bodyPr/>
        <a:lstStyle/>
        <a:p>
          <a:endParaRPr lang="en-US"/>
        </a:p>
      </dgm:t>
    </dgm:pt>
    <dgm:pt modelId="{4589D65E-75EC-4D3A-BD17-CBC1DF4DEE01}" type="sibTrans" cxnId="{55D95C1C-AB06-4EFF-9E41-B10BB6ACBA18}">
      <dgm:prSet/>
      <dgm:spPr/>
      <dgm:t>
        <a:bodyPr/>
        <a:lstStyle/>
        <a:p>
          <a:endParaRPr lang="en-US"/>
        </a:p>
      </dgm:t>
    </dgm:pt>
    <dgm:pt modelId="{B05A669D-DA0B-4348-9EB6-B38A133B62F4}">
      <dgm:prSet/>
      <dgm:spPr/>
      <dgm:t>
        <a:bodyPr/>
        <a:lstStyle/>
        <a:p>
          <a:r>
            <a:rPr lang="en-US" dirty="0"/>
            <a:t>Found 5,683 new emails for Washington</a:t>
          </a:r>
        </a:p>
      </dgm:t>
    </dgm:pt>
    <dgm:pt modelId="{D07483D8-B89B-439C-938C-C63F51B1E2D4}" type="parTrans" cxnId="{97A9E7CD-27D9-4789-AB31-CC2F7FD11CE9}">
      <dgm:prSet/>
      <dgm:spPr/>
      <dgm:t>
        <a:bodyPr/>
        <a:lstStyle/>
        <a:p>
          <a:endParaRPr lang="en-US"/>
        </a:p>
      </dgm:t>
    </dgm:pt>
    <dgm:pt modelId="{E8982905-9ECC-406F-A1A7-6FED341BCB54}" type="sibTrans" cxnId="{97A9E7CD-27D9-4789-AB31-CC2F7FD11CE9}">
      <dgm:prSet/>
      <dgm:spPr/>
      <dgm:t>
        <a:bodyPr/>
        <a:lstStyle/>
        <a:p>
          <a:endParaRPr lang="en-US"/>
        </a:p>
      </dgm:t>
    </dgm:pt>
    <dgm:pt modelId="{303D1327-49CA-4713-8BE6-682613ED7201}">
      <dgm:prSet/>
      <dgm:spPr/>
      <dgm:t>
        <a:bodyPr/>
        <a:lstStyle/>
        <a:p>
          <a:r>
            <a:rPr lang="en-US" b="1"/>
            <a:t>Results</a:t>
          </a:r>
          <a:endParaRPr lang="en-US"/>
        </a:p>
      </dgm:t>
    </dgm:pt>
    <dgm:pt modelId="{6E6D61AF-5F68-4CDE-A292-D8954B183C4A}" type="parTrans" cxnId="{D95B25F9-706A-4E6A-A44E-9851A5FFADFD}">
      <dgm:prSet/>
      <dgm:spPr/>
      <dgm:t>
        <a:bodyPr/>
        <a:lstStyle/>
        <a:p>
          <a:endParaRPr lang="en-US"/>
        </a:p>
      </dgm:t>
    </dgm:pt>
    <dgm:pt modelId="{9F74DE5F-59F2-48AE-A70F-E8739E18910F}" type="sibTrans" cxnId="{D95B25F9-706A-4E6A-A44E-9851A5FFADFD}">
      <dgm:prSet/>
      <dgm:spPr/>
      <dgm:t>
        <a:bodyPr/>
        <a:lstStyle/>
        <a:p>
          <a:endParaRPr lang="en-US"/>
        </a:p>
      </dgm:t>
    </dgm:pt>
    <dgm:pt modelId="{8FE1A1DC-E8BB-44B8-8AA5-60F5CD6F7383}">
      <dgm:prSet/>
      <dgm:spPr/>
      <dgm:t>
        <a:bodyPr/>
        <a:lstStyle/>
        <a:p>
          <a:r>
            <a:rPr lang="en-US"/>
            <a:t>Discovered high affinity</a:t>
          </a:r>
        </a:p>
      </dgm:t>
    </dgm:pt>
    <dgm:pt modelId="{771261C1-3B44-4686-9589-559BAFEA3830}" type="parTrans" cxnId="{C5B16165-9728-438E-9770-743987A917D9}">
      <dgm:prSet/>
      <dgm:spPr/>
      <dgm:t>
        <a:bodyPr/>
        <a:lstStyle/>
        <a:p>
          <a:endParaRPr lang="en-US"/>
        </a:p>
      </dgm:t>
    </dgm:pt>
    <dgm:pt modelId="{5069E74C-3562-4185-9441-ED51091B6039}" type="sibTrans" cxnId="{C5B16165-9728-438E-9770-743987A917D9}">
      <dgm:prSet/>
      <dgm:spPr/>
      <dgm:t>
        <a:bodyPr/>
        <a:lstStyle/>
        <a:p>
          <a:endParaRPr lang="en-US"/>
        </a:p>
      </dgm:t>
    </dgm:pt>
    <dgm:pt modelId="{40FF43EB-35FE-4948-97CE-2ADEB1B2F2A3}">
      <dgm:prSet/>
      <dgm:spPr/>
      <dgm:t>
        <a:bodyPr/>
        <a:lstStyle/>
        <a:p>
          <a:r>
            <a:rPr lang="en-US" dirty="0"/>
            <a:t>Only 148 people opted-out of invitation to connect</a:t>
          </a:r>
        </a:p>
      </dgm:t>
    </dgm:pt>
    <dgm:pt modelId="{13455987-36FD-474B-9B08-FE459C7AF5C1}" type="parTrans" cxnId="{6CD03612-6F7D-464F-B8BE-E4B0C9511EF4}">
      <dgm:prSet/>
      <dgm:spPr/>
      <dgm:t>
        <a:bodyPr/>
        <a:lstStyle/>
        <a:p>
          <a:endParaRPr lang="en-US"/>
        </a:p>
      </dgm:t>
    </dgm:pt>
    <dgm:pt modelId="{CFA550B2-3706-45EF-BD4D-76D47B4C33D2}" type="sibTrans" cxnId="{6CD03612-6F7D-464F-B8BE-E4B0C9511EF4}">
      <dgm:prSet/>
      <dgm:spPr/>
      <dgm:t>
        <a:bodyPr/>
        <a:lstStyle/>
        <a:p>
          <a:endParaRPr lang="en-US"/>
        </a:p>
      </dgm:t>
    </dgm:pt>
    <dgm:pt modelId="{F73EDE13-3AB6-455D-9835-E7F82D8A1D40}">
      <dgm:prSet/>
      <dgm:spPr/>
      <dgm:t>
        <a:bodyPr/>
        <a:lstStyle/>
        <a:p>
          <a:r>
            <a:rPr lang="en-US" b="1"/>
            <a:t>Plans</a:t>
          </a:r>
          <a:endParaRPr lang="en-US"/>
        </a:p>
      </dgm:t>
    </dgm:pt>
    <dgm:pt modelId="{D83DC363-681C-4D73-8CD4-F6AA77801628}" type="parTrans" cxnId="{80119D20-A9CE-424D-AC71-8DBBD275ADA7}">
      <dgm:prSet/>
      <dgm:spPr/>
      <dgm:t>
        <a:bodyPr/>
        <a:lstStyle/>
        <a:p>
          <a:endParaRPr lang="en-US"/>
        </a:p>
      </dgm:t>
    </dgm:pt>
    <dgm:pt modelId="{4CB74AD9-A4A4-47F8-A49B-475FD886525F}" type="sibTrans" cxnId="{80119D20-A9CE-424D-AC71-8DBBD275ADA7}">
      <dgm:prSet/>
      <dgm:spPr/>
      <dgm:t>
        <a:bodyPr/>
        <a:lstStyle/>
        <a:p>
          <a:endParaRPr lang="en-US"/>
        </a:p>
      </dgm:t>
    </dgm:pt>
    <dgm:pt modelId="{2C308C35-83DC-400A-86B2-B047752890C7}">
      <dgm:prSet/>
      <dgm:spPr/>
      <dgm:t>
        <a:bodyPr/>
        <a:lstStyle/>
        <a:p>
          <a:r>
            <a:rPr lang="en-US"/>
            <a:t>Import 500 emails each week</a:t>
          </a:r>
        </a:p>
      </dgm:t>
    </dgm:pt>
    <dgm:pt modelId="{CADFA40B-E9D8-4414-B0A8-CAB8E87B86CA}" type="parTrans" cxnId="{50859EA9-9564-4BD1-8063-87029F000045}">
      <dgm:prSet/>
      <dgm:spPr/>
      <dgm:t>
        <a:bodyPr/>
        <a:lstStyle/>
        <a:p>
          <a:endParaRPr lang="en-US"/>
        </a:p>
      </dgm:t>
    </dgm:pt>
    <dgm:pt modelId="{5671960C-EA48-43FD-9F96-14CD522347BA}" type="sibTrans" cxnId="{50859EA9-9564-4BD1-8063-87029F000045}">
      <dgm:prSet/>
      <dgm:spPr/>
      <dgm:t>
        <a:bodyPr/>
        <a:lstStyle/>
        <a:p>
          <a:endParaRPr lang="en-US"/>
        </a:p>
      </dgm:t>
    </dgm:pt>
    <dgm:pt modelId="{E9FF5941-7602-49A3-AA58-7B86E103B46E}">
      <dgm:prSet/>
      <dgm:spPr/>
      <dgm:t>
        <a:bodyPr/>
        <a:lstStyle/>
        <a:p>
          <a:r>
            <a:rPr lang="en-US"/>
            <a:t>Avoid spikes in opt-out</a:t>
          </a:r>
        </a:p>
      </dgm:t>
    </dgm:pt>
    <dgm:pt modelId="{134644E4-08D2-4256-BA2B-89723ED7ADA3}" type="parTrans" cxnId="{85BFF08F-7B93-458B-8FCC-8C0C0E9DF8D1}">
      <dgm:prSet/>
      <dgm:spPr/>
      <dgm:t>
        <a:bodyPr/>
        <a:lstStyle/>
        <a:p>
          <a:endParaRPr lang="en-US"/>
        </a:p>
      </dgm:t>
    </dgm:pt>
    <dgm:pt modelId="{8497CDA3-5FFE-43DB-9259-692A76A5402C}" type="sibTrans" cxnId="{85BFF08F-7B93-458B-8FCC-8C0C0E9DF8D1}">
      <dgm:prSet/>
      <dgm:spPr/>
      <dgm:t>
        <a:bodyPr/>
        <a:lstStyle/>
        <a:p>
          <a:endParaRPr lang="en-US"/>
        </a:p>
      </dgm:t>
    </dgm:pt>
    <dgm:pt modelId="{E970F9C8-0FF0-485E-ACAB-2C9420E745C3}">
      <dgm:prSet/>
      <dgm:spPr/>
      <dgm:t>
        <a:bodyPr/>
        <a:lstStyle/>
        <a:p>
          <a:r>
            <a:rPr lang="en-US" dirty="0"/>
            <a:t>Review list for unopened emails</a:t>
          </a:r>
        </a:p>
      </dgm:t>
    </dgm:pt>
    <dgm:pt modelId="{765417B1-2520-41EC-B6FE-5BAECA799BB4}" type="parTrans" cxnId="{379E29B2-DC4A-4C3A-8204-892DBC98091A}">
      <dgm:prSet/>
      <dgm:spPr/>
      <dgm:t>
        <a:bodyPr/>
        <a:lstStyle/>
        <a:p>
          <a:endParaRPr lang="en-US"/>
        </a:p>
      </dgm:t>
    </dgm:pt>
    <dgm:pt modelId="{2ED6D0F0-C840-40FD-91FC-A09DBF9D2D53}" type="sibTrans" cxnId="{379E29B2-DC4A-4C3A-8204-892DBC98091A}">
      <dgm:prSet/>
      <dgm:spPr/>
      <dgm:t>
        <a:bodyPr/>
        <a:lstStyle/>
        <a:p>
          <a:endParaRPr lang="en-US"/>
        </a:p>
      </dgm:t>
    </dgm:pt>
    <dgm:pt modelId="{0CCC82D5-BC2E-4614-B7F5-50ADB6A2EEAE}">
      <dgm:prSet/>
      <dgm:spPr/>
      <dgm:t>
        <a:bodyPr/>
        <a:lstStyle/>
        <a:p>
          <a:r>
            <a:rPr lang="en-US" dirty="0"/>
            <a:t>FB campaign for identified emails</a:t>
          </a:r>
        </a:p>
      </dgm:t>
    </dgm:pt>
    <dgm:pt modelId="{0A8AB0AB-12A6-40D0-A9C6-AE7611B342C6}" type="parTrans" cxnId="{8A00C1F8-EB20-49CF-8B32-E0E21B43F2E4}">
      <dgm:prSet/>
      <dgm:spPr/>
      <dgm:t>
        <a:bodyPr/>
        <a:lstStyle/>
        <a:p>
          <a:endParaRPr lang="en-US"/>
        </a:p>
      </dgm:t>
    </dgm:pt>
    <dgm:pt modelId="{A04D55BD-E051-4473-952E-76F67FA7E484}" type="sibTrans" cxnId="{8A00C1F8-EB20-49CF-8B32-E0E21B43F2E4}">
      <dgm:prSet/>
      <dgm:spPr/>
      <dgm:t>
        <a:bodyPr/>
        <a:lstStyle/>
        <a:p>
          <a:endParaRPr lang="en-US"/>
        </a:p>
      </dgm:t>
    </dgm:pt>
    <dgm:pt modelId="{5AD599BD-F264-479F-8960-E9AF3715E28C}" type="pres">
      <dgm:prSet presAssocID="{4786EA79-1457-4410-9084-D4180378AADF}" presName="Name0" presStyleCnt="0">
        <dgm:presLayoutVars>
          <dgm:dir/>
          <dgm:animLvl val="lvl"/>
          <dgm:resizeHandles val="exact"/>
        </dgm:presLayoutVars>
      </dgm:prSet>
      <dgm:spPr/>
    </dgm:pt>
    <dgm:pt modelId="{60535F76-4FEF-4ED7-904C-77E6DBBBFF8B}" type="pres">
      <dgm:prSet presAssocID="{FCE0AF01-6492-480D-8781-C8186FB0E165}" presName="composite" presStyleCnt="0"/>
      <dgm:spPr/>
    </dgm:pt>
    <dgm:pt modelId="{5B3F85CD-BC4F-438A-B87D-3FA468C4B189}" type="pres">
      <dgm:prSet presAssocID="{FCE0AF01-6492-480D-8781-C8186FB0E165}" presName="parTx" presStyleLbl="alignNode1" presStyleIdx="0" presStyleCnt="3">
        <dgm:presLayoutVars>
          <dgm:chMax val="0"/>
          <dgm:chPref val="0"/>
          <dgm:bulletEnabled val="1"/>
        </dgm:presLayoutVars>
      </dgm:prSet>
      <dgm:spPr/>
    </dgm:pt>
    <dgm:pt modelId="{5072F7EE-063A-4299-99EA-114C2BEDA9F7}" type="pres">
      <dgm:prSet presAssocID="{FCE0AF01-6492-480D-8781-C8186FB0E165}" presName="desTx" presStyleLbl="alignAccFollowNode1" presStyleIdx="0" presStyleCnt="3">
        <dgm:presLayoutVars>
          <dgm:bulletEnabled val="1"/>
        </dgm:presLayoutVars>
      </dgm:prSet>
      <dgm:spPr/>
    </dgm:pt>
    <dgm:pt modelId="{C2F6B535-AA1B-4714-B03C-BF0978AD543F}" type="pres">
      <dgm:prSet presAssocID="{CEC0F6FD-3A0F-41D0-AC3B-D74A73EE2E56}" presName="space" presStyleCnt="0"/>
      <dgm:spPr/>
    </dgm:pt>
    <dgm:pt modelId="{BB10325B-2529-4A81-B103-DDB6F28B14DD}" type="pres">
      <dgm:prSet presAssocID="{303D1327-49CA-4713-8BE6-682613ED7201}" presName="composite" presStyleCnt="0"/>
      <dgm:spPr/>
    </dgm:pt>
    <dgm:pt modelId="{B8DA0B44-1303-4BE3-B84D-D671D2CF58AC}" type="pres">
      <dgm:prSet presAssocID="{303D1327-49CA-4713-8BE6-682613ED7201}" presName="parTx" presStyleLbl="alignNode1" presStyleIdx="1" presStyleCnt="3">
        <dgm:presLayoutVars>
          <dgm:chMax val="0"/>
          <dgm:chPref val="0"/>
          <dgm:bulletEnabled val="1"/>
        </dgm:presLayoutVars>
      </dgm:prSet>
      <dgm:spPr/>
    </dgm:pt>
    <dgm:pt modelId="{00949BAF-EB02-44CC-B2C2-2B55062485B7}" type="pres">
      <dgm:prSet presAssocID="{303D1327-49CA-4713-8BE6-682613ED7201}" presName="desTx" presStyleLbl="alignAccFollowNode1" presStyleIdx="1" presStyleCnt="3">
        <dgm:presLayoutVars>
          <dgm:bulletEnabled val="1"/>
        </dgm:presLayoutVars>
      </dgm:prSet>
      <dgm:spPr/>
    </dgm:pt>
    <dgm:pt modelId="{14DC0FBD-A72C-4C73-9AA6-591E71BB2405}" type="pres">
      <dgm:prSet presAssocID="{9F74DE5F-59F2-48AE-A70F-E8739E18910F}" presName="space" presStyleCnt="0"/>
      <dgm:spPr/>
    </dgm:pt>
    <dgm:pt modelId="{A5537B49-99B4-492A-AA13-D13B28C1368A}" type="pres">
      <dgm:prSet presAssocID="{F73EDE13-3AB6-455D-9835-E7F82D8A1D40}" presName="composite" presStyleCnt="0"/>
      <dgm:spPr/>
    </dgm:pt>
    <dgm:pt modelId="{B31C0175-470F-475B-9BDA-3A0CA93BB096}" type="pres">
      <dgm:prSet presAssocID="{F73EDE13-3AB6-455D-9835-E7F82D8A1D40}" presName="parTx" presStyleLbl="alignNode1" presStyleIdx="2" presStyleCnt="3">
        <dgm:presLayoutVars>
          <dgm:chMax val="0"/>
          <dgm:chPref val="0"/>
          <dgm:bulletEnabled val="1"/>
        </dgm:presLayoutVars>
      </dgm:prSet>
      <dgm:spPr/>
    </dgm:pt>
    <dgm:pt modelId="{A7068D51-6DA1-46C6-80B2-2012C96D0AEA}" type="pres">
      <dgm:prSet presAssocID="{F73EDE13-3AB6-455D-9835-E7F82D8A1D40}" presName="desTx" presStyleLbl="alignAccFollowNode1" presStyleIdx="2" presStyleCnt="3">
        <dgm:presLayoutVars>
          <dgm:bulletEnabled val="1"/>
        </dgm:presLayoutVars>
      </dgm:prSet>
      <dgm:spPr/>
    </dgm:pt>
  </dgm:ptLst>
  <dgm:cxnLst>
    <dgm:cxn modelId="{A5C40C05-A7AB-41B1-AA7B-84E215E0AAC5}" type="presOf" srcId="{A25A238A-0298-4F14-87A9-962A2D400BD2}" destId="{5072F7EE-063A-4299-99EA-114C2BEDA9F7}" srcOrd="0" destOrd="1" presId="urn:microsoft.com/office/officeart/2005/8/layout/hList1"/>
    <dgm:cxn modelId="{6CD03612-6F7D-464F-B8BE-E4B0C9511EF4}" srcId="{303D1327-49CA-4713-8BE6-682613ED7201}" destId="{40FF43EB-35FE-4948-97CE-2ADEB1B2F2A3}" srcOrd="1" destOrd="0" parTransId="{13455987-36FD-474B-9B08-FE459C7AF5C1}" sibTransId="{CFA550B2-3706-45EF-BD4D-76D47B4C33D2}"/>
    <dgm:cxn modelId="{55D95C1C-AB06-4EFF-9E41-B10BB6ACBA18}" srcId="{FCE0AF01-6492-480D-8781-C8186FB0E165}" destId="{A25A238A-0298-4F14-87A9-962A2D400BD2}" srcOrd="1" destOrd="0" parTransId="{87BFB3AA-80C6-4D24-98D5-EFF9B8B5FE59}" sibTransId="{4589D65E-75EC-4D3A-BD17-CBC1DF4DEE01}"/>
    <dgm:cxn modelId="{80119D20-A9CE-424D-AC71-8DBBD275ADA7}" srcId="{4786EA79-1457-4410-9084-D4180378AADF}" destId="{F73EDE13-3AB6-455D-9835-E7F82D8A1D40}" srcOrd="2" destOrd="0" parTransId="{D83DC363-681C-4D73-8CD4-F6AA77801628}" sibTransId="{4CB74AD9-A4A4-47F8-A49B-475FD886525F}"/>
    <dgm:cxn modelId="{FCF6C724-838B-4233-AB6F-B79528EDFB13}" type="presOf" srcId="{8FE1A1DC-E8BB-44B8-8AA5-60F5CD6F7383}" destId="{00949BAF-EB02-44CC-B2C2-2B55062485B7}" srcOrd="0" destOrd="0" presId="urn:microsoft.com/office/officeart/2005/8/layout/hList1"/>
    <dgm:cxn modelId="{02939B35-7222-41C8-8258-F90C960653DB}" type="presOf" srcId="{B05A669D-DA0B-4348-9EB6-B38A133B62F4}" destId="{5072F7EE-063A-4299-99EA-114C2BEDA9F7}" srcOrd="0" destOrd="2" presId="urn:microsoft.com/office/officeart/2005/8/layout/hList1"/>
    <dgm:cxn modelId="{E2220863-A480-4A05-A37C-51CEF69D4E9B}" type="presOf" srcId="{2C308C35-83DC-400A-86B2-B047752890C7}" destId="{A7068D51-6DA1-46C6-80B2-2012C96D0AEA}" srcOrd="0" destOrd="0" presId="urn:microsoft.com/office/officeart/2005/8/layout/hList1"/>
    <dgm:cxn modelId="{C5B16165-9728-438E-9770-743987A917D9}" srcId="{303D1327-49CA-4713-8BE6-682613ED7201}" destId="{8FE1A1DC-E8BB-44B8-8AA5-60F5CD6F7383}" srcOrd="0" destOrd="0" parTransId="{771261C1-3B44-4686-9589-559BAFEA3830}" sibTransId="{5069E74C-3562-4185-9441-ED51091B6039}"/>
    <dgm:cxn modelId="{A7C6A36B-1DC3-4036-A8FC-8228382F8863}" type="presOf" srcId="{F73EDE13-3AB6-455D-9835-E7F82D8A1D40}" destId="{B31C0175-470F-475B-9BDA-3A0CA93BB096}" srcOrd="0" destOrd="0" presId="urn:microsoft.com/office/officeart/2005/8/layout/hList1"/>
    <dgm:cxn modelId="{90C9114D-6148-4A44-9B63-8A4C21566BDB}" type="presOf" srcId="{4786EA79-1457-4410-9084-D4180378AADF}" destId="{5AD599BD-F264-479F-8960-E9AF3715E28C}" srcOrd="0" destOrd="0" presId="urn:microsoft.com/office/officeart/2005/8/layout/hList1"/>
    <dgm:cxn modelId="{E20BED52-5ACE-43B6-B6B7-59AB05A74E70}" type="presOf" srcId="{FCE0AF01-6492-480D-8781-C8186FB0E165}" destId="{5B3F85CD-BC4F-438A-B87D-3FA468C4B189}" srcOrd="0" destOrd="0" presId="urn:microsoft.com/office/officeart/2005/8/layout/hList1"/>
    <dgm:cxn modelId="{5AEFA25A-B6B0-4C36-BF27-33984176DFB4}" srcId="{4786EA79-1457-4410-9084-D4180378AADF}" destId="{FCE0AF01-6492-480D-8781-C8186FB0E165}" srcOrd="0" destOrd="0" parTransId="{974AD00F-FC66-4494-BBDE-CDD063D17140}" sibTransId="{CEC0F6FD-3A0F-41D0-AC3B-D74A73EE2E56}"/>
    <dgm:cxn modelId="{85BFF08F-7B93-458B-8FCC-8C0C0E9DF8D1}" srcId="{F73EDE13-3AB6-455D-9835-E7F82D8A1D40}" destId="{E9FF5941-7602-49A3-AA58-7B86E103B46E}" srcOrd="1" destOrd="0" parTransId="{134644E4-08D2-4256-BA2B-89723ED7ADA3}" sibTransId="{8497CDA3-5FFE-43DB-9259-692A76A5402C}"/>
    <dgm:cxn modelId="{50859EA9-9564-4BD1-8063-87029F000045}" srcId="{F73EDE13-3AB6-455D-9835-E7F82D8A1D40}" destId="{2C308C35-83DC-400A-86B2-B047752890C7}" srcOrd="0" destOrd="0" parTransId="{CADFA40B-E9D8-4414-B0A8-CAB8E87B86CA}" sibTransId="{5671960C-EA48-43FD-9F96-14CD522347BA}"/>
    <dgm:cxn modelId="{C95552AD-A7AC-4E4A-B980-CD3879CA8379}" type="presOf" srcId="{E970F9C8-0FF0-485E-ACAB-2C9420E745C3}" destId="{A7068D51-6DA1-46C6-80B2-2012C96D0AEA}" srcOrd="0" destOrd="2" presId="urn:microsoft.com/office/officeart/2005/8/layout/hList1"/>
    <dgm:cxn modelId="{907649AF-AD93-4C19-91FE-6049BB12BE3F}" type="presOf" srcId="{0CCC82D5-BC2E-4614-B7F5-50ADB6A2EEAE}" destId="{A7068D51-6DA1-46C6-80B2-2012C96D0AEA}" srcOrd="0" destOrd="3" presId="urn:microsoft.com/office/officeart/2005/8/layout/hList1"/>
    <dgm:cxn modelId="{379E29B2-DC4A-4C3A-8204-892DBC98091A}" srcId="{F73EDE13-3AB6-455D-9835-E7F82D8A1D40}" destId="{E970F9C8-0FF0-485E-ACAB-2C9420E745C3}" srcOrd="2" destOrd="0" parTransId="{765417B1-2520-41EC-B6FE-5BAECA799BB4}" sibTransId="{2ED6D0F0-C840-40FD-91FC-A09DBF9D2D53}"/>
    <dgm:cxn modelId="{3008DFB7-1358-4C5A-B179-8FE0EA9E7394}" type="presOf" srcId="{DE4FE790-6D06-4483-9E21-B9BE35478898}" destId="{5072F7EE-063A-4299-99EA-114C2BEDA9F7}" srcOrd="0" destOrd="0" presId="urn:microsoft.com/office/officeart/2005/8/layout/hList1"/>
    <dgm:cxn modelId="{ECED81CC-639F-47DE-A83B-4915B1A88E34}" type="presOf" srcId="{303D1327-49CA-4713-8BE6-682613ED7201}" destId="{B8DA0B44-1303-4BE3-B84D-D671D2CF58AC}" srcOrd="0" destOrd="0" presId="urn:microsoft.com/office/officeart/2005/8/layout/hList1"/>
    <dgm:cxn modelId="{97A9E7CD-27D9-4789-AB31-CC2F7FD11CE9}" srcId="{FCE0AF01-6492-480D-8781-C8186FB0E165}" destId="{B05A669D-DA0B-4348-9EB6-B38A133B62F4}" srcOrd="2" destOrd="0" parTransId="{D07483D8-B89B-439C-938C-C63F51B1E2D4}" sibTransId="{E8982905-9ECC-406F-A1A7-6FED341BCB54}"/>
    <dgm:cxn modelId="{3D6A97DA-22C4-4221-8F3B-02537A0070CB}" srcId="{FCE0AF01-6492-480D-8781-C8186FB0E165}" destId="{DE4FE790-6D06-4483-9E21-B9BE35478898}" srcOrd="0" destOrd="0" parTransId="{518DA534-3BB4-4134-9968-748BB5E09EAA}" sibTransId="{6C4A3FB0-4C58-426A-B290-3FD37156E92A}"/>
    <dgm:cxn modelId="{92E2AFDD-3A94-445D-9CF9-868D73E2DEA8}" type="presOf" srcId="{E9FF5941-7602-49A3-AA58-7B86E103B46E}" destId="{A7068D51-6DA1-46C6-80B2-2012C96D0AEA}" srcOrd="0" destOrd="1" presId="urn:microsoft.com/office/officeart/2005/8/layout/hList1"/>
    <dgm:cxn modelId="{8A00C1F8-EB20-49CF-8B32-E0E21B43F2E4}" srcId="{F73EDE13-3AB6-455D-9835-E7F82D8A1D40}" destId="{0CCC82D5-BC2E-4614-B7F5-50ADB6A2EEAE}" srcOrd="3" destOrd="0" parTransId="{0A8AB0AB-12A6-40D0-A9C6-AE7611B342C6}" sibTransId="{A04D55BD-E051-4473-952E-76F67FA7E484}"/>
    <dgm:cxn modelId="{D95B25F9-706A-4E6A-A44E-9851A5FFADFD}" srcId="{4786EA79-1457-4410-9084-D4180378AADF}" destId="{303D1327-49CA-4713-8BE6-682613ED7201}" srcOrd="1" destOrd="0" parTransId="{6E6D61AF-5F68-4CDE-A292-D8954B183C4A}" sibTransId="{9F74DE5F-59F2-48AE-A70F-E8739E18910F}"/>
    <dgm:cxn modelId="{E94B21FF-B64F-4676-9E1C-13B891E0D6AF}" type="presOf" srcId="{40FF43EB-35FE-4948-97CE-2ADEB1B2F2A3}" destId="{00949BAF-EB02-44CC-B2C2-2B55062485B7}" srcOrd="0" destOrd="1" presId="urn:microsoft.com/office/officeart/2005/8/layout/hList1"/>
    <dgm:cxn modelId="{86DD28B8-F4BC-42A8-8D8A-4BF7AAF7998C}" type="presParOf" srcId="{5AD599BD-F264-479F-8960-E9AF3715E28C}" destId="{60535F76-4FEF-4ED7-904C-77E6DBBBFF8B}" srcOrd="0" destOrd="0" presId="urn:microsoft.com/office/officeart/2005/8/layout/hList1"/>
    <dgm:cxn modelId="{332CBE82-EB48-4D04-9131-3F04249B97EF}" type="presParOf" srcId="{60535F76-4FEF-4ED7-904C-77E6DBBBFF8B}" destId="{5B3F85CD-BC4F-438A-B87D-3FA468C4B189}" srcOrd="0" destOrd="0" presId="urn:microsoft.com/office/officeart/2005/8/layout/hList1"/>
    <dgm:cxn modelId="{183C6460-CFD6-43D8-93D1-702E156583A1}" type="presParOf" srcId="{60535F76-4FEF-4ED7-904C-77E6DBBBFF8B}" destId="{5072F7EE-063A-4299-99EA-114C2BEDA9F7}" srcOrd="1" destOrd="0" presId="urn:microsoft.com/office/officeart/2005/8/layout/hList1"/>
    <dgm:cxn modelId="{18B3CCE1-6B01-4BCD-880F-B3072FF9EBEB}" type="presParOf" srcId="{5AD599BD-F264-479F-8960-E9AF3715E28C}" destId="{C2F6B535-AA1B-4714-B03C-BF0978AD543F}" srcOrd="1" destOrd="0" presId="urn:microsoft.com/office/officeart/2005/8/layout/hList1"/>
    <dgm:cxn modelId="{12F07EEA-39FE-4607-922B-93C8FA5A14DD}" type="presParOf" srcId="{5AD599BD-F264-479F-8960-E9AF3715E28C}" destId="{BB10325B-2529-4A81-B103-DDB6F28B14DD}" srcOrd="2" destOrd="0" presId="urn:microsoft.com/office/officeart/2005/8/layout/hList1"/>
    <dgm:cxn modelId="{0F2956DB-3B2A-466E-8CC9-58D2389CE8B4}" type="presParOf" srcId="{BB10325B-2529-4A81-B103-DDB6F28B14DD}" destId="{B8DA0B44-1303-4BE3-B84D-D671D2CF58AC}" srcOrd="0" destOrd="0" presId="urn:microsoft.com/office/officeart/2005/8/layout/hList1"/>
    <dgm:cxn modelId="{2A68E26A-4164-473F-BD92-19B6303A7A90}" type="presParOf" srcId="{BB10325B-2529-4A81-B103-DDB6F28B14DD}" destId="{00949BAF-EB02-44CC-B2C2-2B55062485B7}" srcOrd="1" destOrd="0" presId="urn:microsoft.com/office/officeart/2005/8/layout/hList1"/>
    <dgm:cxn modelId="{D92AC4F5-3C67-494E-9C87-066E7738F616}" type="presParOf" srcId="{5AD599BD-F264-479F-8960-E9AF3715E28C}" destId="{14DC0FBD-A72C-4C73-9AA6-591E71BB2405}" srcOrd="3" destOrd="0" presId="urn:microsoft.com/office/officeart/2005/8/layout/hList1"/>
    <dgm:cxn modelId="{2A753998-9616-458B-BAB4-CDA79D633042}" type="presParOf" srcId="{5AD599BD-F264-479F-8960-E9AF3715E28C}" destId="{A5537B49-99B4-492A-AA13-D13B28C1368A}" srcOrd="4" destOrd="0" presId="urn:microsoft.com/office/officeart/2005/8/layout/hList1"/>
    <dgm:cxn modelId="{6D14D963-C653-47F2-B93E-051F11C953AA}" type="presParOf" srcId="{A5537B49-99B4-492A-AA13-D13B28C1368A}" destId="{B31C0175-470F-475B-9BDA-3A0CA93BB096}" srcOrd="0" destOrd="0" presId="urn:microsoft.com/office/officeart/2005/8/layout/hList1"/>
    <dgm:cxn modelId="{E6CAC659-1A01-4040-AA6E-9388316ED1D8}" type="presParOf" srcId="{A5537B49-99B4-492A-AA13-D13B28C1368A}" destId="{A7068D51-6DA1-46C6-80B2-2012C96D0AE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2C3A98A-EFD3-4512-AD50-BB24F1B1D0BB}"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C6B12C8-F492-43B6-95F2-A11036DD29E9}">
      <dgm:prSet/>
      <dgm:spPr/>
      <dgm:t>
        <a:bodyPr/>
        <a:lstStyle/>
        <a:p>
          <a:r>
            <a:rPr lang="en-US"/>
            <a:t>Mobile Friendly</a:t>
          </a:r>
        </a:p>
      </dgm:t>
    </dgm:pt>
    <dgm:pt modelId="{78BE560C-BB52-4386-AA75-6E10B55982E0}" type="parTrans" cxnId="{61C356FD-D022-486D-B5C2-0894F565A409}">
      <dgm:prSet/>
      <dgm:spPr/>
      <dgm:t>
        <a:bodyPr/>
        <a:lstStyle/>
        <a:p>
          <a:endParaRPr lang="en-US"/>
        </a:p>
      </dgm:t>
    </dgm:pt>
    <dgm:pt modelId="{8BC08459-25F2-4450-B645-306DB54BB69D}" type="sibTrans" cxnId="{61C356FD-D022-486D-B5C2-0894F565A409}">
      <dgm:prSet/>
      <dgm:spPr/>
      <dgm:t>
        <a:bodyPr/>
        <a:lstStyle/>
        <a:p>
          <a:endParaRPr lang="en-US"/>
        </a:p>
      </dgm:t>
    </dgm:pt>
    <dgm:pt modelId="{4E2858CE-49AD-4CBA-9DE7-840FA1A50DEB}">
      <dgm:prSet/>
      <dgm:spPr/>
      <dgm:t>
        <a:bodyPr/>
        <a:lstStyle/>
        <a:p>
          <a:r>
            <a:rPr lang="en-US"/>
            <a:t>Bigger Pictures</a:t>
          </a:r>
        </a:p>
      </dgm:t>
    </dgm:pt>
    <dgm:pt modelId="{CDAFB118-278F-4C22-B83F-582C69B241F2}" type="parTrans" cxnId="{B5B659AA-F318-4D73-AF8B-1E5117E289FC}">
      <dgm:prSet/>
      <dgm:spPr/>
      <dgm:t>
        <a:bodyPr/>
        <a:lstStyle/>
        <a:p>
          <a:endParaRPr lang="en-US"/>
        </a:p>
      </dgm:t>
    </dgm:pt>
    <dgm:pt modelId="{7DA1F692-3ADC-4123-B777-B6839E46360D}" type="sibTrans" cxnId="{B5B659AA-F318-4D73-AF8B-1E5117E289FC}">
      <dgm:prSet/>
      <dgm:spPr/>
      <dgm:t>
        <a:bodyPr/>
        <a:lstStyle/>
        <a:p>
          <a:endParaRPr lang="en-US"/>
        </a:p>
      </dgm:t>
    </dgm:pt>
    <dgm:pt modelId="{4517FFA7-CC57-46C2-9F6D-974B407CA75F}">
      <dgm:prSet/>
      <dgm:spPr/>
      <dgm:t>
        <a:bodyPr/>
        <a:lstStyle/>
        <a:p>
          <a:r>
            <a:rPr lang="en-US"/>
            <a:t>Less Text</a:t>
          </a:r>
        </a:p>
      </dgm:t>
    </dgm:pt>
    <dgm:pt modelId="{B76C330D-64E6-408A-875C-E033DEFA2FBA}" type="parTrans" cxnId="{305437C0-9948-4FBE-B8E7-D4142312166A}">
      <dgm:prSet/>
      <dgm:spPr/>
      <dgm:t>
        <a:bodyPr/>
        <a:lstStyle/>
        <a:p>
          <a:endParaRPr lang="en-US"/>
        </a:p>
      </dgm:t>
    </dgm:pt>
    <dgm:pt modelId="{5BB2B33A-6B9E-46B6-ABE3-58EA615C3C1B}" type="sibTrans" cxnId="{305437C0-9948-4FBE-B8E7-D4142312166A}">
      <dgm:prSet/>
      <dgm:spPr/>
      <dgm:t>
        <a:bodyPr/>
        <a:lstStyle/>
        <a:p>
          <a:endParaRPr lang="en-US"/>
        </a:p>
      </dgm:t>
    </dgm:pt>
    <dgm:pt modelId="{3FC92FF3-A2E0-4F6D-9E68-4A60854BE892}">
      <dgm:prSet/>
      <dgm:spPr/>
      <dgm:t>
        <a:bodyPr/>
        <a:lstStyle/>
        <a:p>
          <a:r>
            <a:rPr lang="en-US"/>
            <a:t>More Clickable</a:t>
          </a:r>
        </a:p>
      </dgm:t>
    </dgm:pt>
    <dgm:pt modelId="{7C4CF7E6-189A-4429-A960-186CABF5BB06}" type="parTrans" cxnId="{0612753B-5C1D-47CB-849D-1CD50DA3E91B}">
      <dgm:prSet/>
      <dgm:spPr/>
      <dgm:t>
        <a:bodyPr/>
        <a:lstStyle/>
        <a:p>
          <a:endParaRPr lang="en-US"/>
        </a:p>
      </dgm:t>
    </dgm:pt>
    <dgm:pt modelId="{EF19C61E-114E-4178-814B-FA3422F0AA2F}" type="sibTrans" cxnId="{0612753B-5C1D-47CB-849D-1CD50DA3E91B}">
      <dgm:prSet/>
      <dgm:spPr/>
      <dgm:t>
        <a:bodyPr/>
        <a:lstStyle/>
        <a:p>
          <a:endParaRPr lang="en-US"/>
        </a:p>
      </dgm:t>
    </dgm:pt>
    <dgm:pt modelId="{4827518C-6052-4FAA-B528-A7BFCCCBBE8C}">
      <dgm:prSet/>
      <dgm:spPr/>
      <dgm:t>
        <a:bodyPr/>
        <a:lstStyle/>
        <a:p>
          <a:r>
            <a:rPr lang="en-US"/>
            <a:t>Content</a:t>
          </a:r>
        </a:p>
      </dgm:t>
    </dgm:pt>
    <dgm:pt modelId="{7A9F4DE0-F903-4ED4-875D-278E7B51B1C2}" type="parTrans" cxnId="{451B111F-5D38-4ECB-BD46-3166D4CF3B7F}">
      <dgm:prSet/>
      <dgm:spPr/>
      <dgm:t>
        <a:bodyPr/>
        <a:lstStyle/>
        <a:p>
          <a:endParaRPr lang="en-US"/>
        </a:p>
      </dgm:t>
    </dgm:pt>
    <dgm:pt modelId="{13B14F5F-AE6C-4498-9268-5D7FC239194E}" type="sibTrans" cxnId="{451B111F-5D38-4ECB-BD46-3166D4CF3B7F}">
      <dgm:prSet/>
      <dgm:spPr/>
      <dgm:t>
        <a:bodyPr/>
        <a:lstStyle/>
        <a:p>
          <a:endParaRPr lang="en-US"/>
        </a:p>
      </dgm:t>
    </dgm:pt>
    <dgm:pt modelId="{4C100677-9C04-4427-BE0D-341104CE4F23}">
      <dgm:prSet/>
      <dgm:spPr/>
      <dgm:t>
        <a:bodyPr/>
        <a:lstStyle/>
        <a:p>
          <a:r>
            <a:rPr lang="en-US"/>
            <a:t>Build Excitement</a:t>
          </a:r>
        </a:p>
      </dgm:t>
    </dgm:pt>
    <dgm:pt modelId="{DC0109F3-C74A-4E88-9981-2F6D74BAB6E9}" type="parTrans" cxnId="{3432DAEB-8374-44DC-8715-340070FA1946}">
      <dgm:prSet/>
      <dgm:spPr/>
      <dgm:t>
        <a:bodyPr/>
        <a:lstStyle/>
        <a:p>
          <a:endParaRPr lang="en-US"/>
        </a:p>
      </dgm:t>
    </dgm:pt>
    <dgm:pt modelId="{EAB48F67-1F61-4348-BA99-734E06681646}" type="sibTrans" cxnId="{3432DAEB-8374-44DC-8715-340070FA1946}">
      <dgm:prSet/>
      <dgm:spPr/>
      <dgm:t>
        <a:bodyPr/>
        <a:lstStyle/>
        <a:p>
          <a:endParaRPr lang="en-US"/>
        </a:p>
      </dgm:t>
    </dgm:pt>
    <dgm:pt modelId="{ADF886F1-8744-40F9-91B0-B8DE5DA72FD4}">
      <dgm:prSet/>
      <dgm:spPr/>
      <dgm:t>
        <a:bodyPr/>
        <a:lstStyle/>
        <a:p>
          <a:r>
            <a:rPr lang="en-US"/>
            <a:t>Buttons to Click</a:t>
          </a:r>
        </a:p>
      </dgm:t>
    </dgm:pt>
    <dgm:pt modelId="{82AF2EE5-7BC4-43D3-A79D-1B95D4B48269}" type="parTrans" cxnId="{7A5AB295-9FB2-45F0-82D6-1AE184C622ED}">
      <dgm:prSet/>
      <dgm:spPr/>
      <dgm:t>
        <a:bodyPr/>
        <a:lstStyle/>
        <a:p>
          <a:endParaRPr lang="en-US"/>
        </a:p>
      </dgm:t>
    </dgm:pt>
    <dgm:pt modelId="{6751ED85-B3E8-4B68-B0CF-695A85567E65}" type="sibTrans" cxnId="{7A5AB295-9FB2-45F0-82D6-1AE184C622ED}">
      <dgm:prSet/>
      <dgm:spPr/>
      <dgm:t>
        <a:bodyPr/>
        <a:lstStyle/>
        <a:p>
          <a:endParaRPr lang="en-US"/>
        </a:p>
      </dgm:t>
    </dgm:pt>
    <dgm:pt modelId="{8444D9CD-0E0A-4EAC-8140-B224E79E3CC3}">
      <dgm:prSet/>
      <dgm:spPr/>
      <dgm:t>
        <a:bodyPr/>
        <a:lstStyle/>
        <a:p>
          <a:r>
            <a:rPr lang="en-US"/>
            <a:t>Font Size: 14 px</a:t>
          </a:r>
        </a:p>
      </dgm:t>
    </dgm:pt>
    <dgm:pt modelId="{1566D9E9-477F-4CD6-88C5-82205819F561}" type="parTrans" cxnId="{E6AA58BD-5D88-46EE-AF4E-5A060EBB5EED}">
      <dgm:prSet/>
      <dgm:spPr/>
      <dgm:t>
        <a:bodyPr/>
        <a:lstStyle/>
        <a:p>
          <a:endParaRPr lang="en-US"/>
        </a:p>
      </dgm:t>
    </dgm:pt>
    <dgm:pt modelId="{0BE84857-3224-438D-9C92-A9602D05D384}" type="sibTrans" cxnId="{E6AA58BD-5D88-46EE-AF4E-5A060EBB5EED}">
      <dgm:prSet/>
      <dgm:spPr/>
      <dgm:t>
        <a:bodyPr/>
        <a:lstStyle/>
        <a:p>
          <a:endParaRPr lang="en-US"/>
        </a:p>
      </dgm:t>
    </dgm:pt>
    <dgm:pt modelId="{6D07B89E-AFD1-4FC4-93E4-593167EEAE9B}">
      <dgm:prSet/>
      <dgm:spPr/>
      <dgm:t>
        <a:bodyPr/>
        <a:lstStyle/>
        <a:p>
          <a:r>
            <a:rPr lang="en-US"/>
            <a:t>Design</a:t>
          </a:r>
        </a:p>
      </dgm:t>
    </dgm:pt>
    <dgm:pt modelId="{B39BDAE2-FB93-4BE5-A492-E95CDB2C6751}" type="parTrans" cxnId="{19A07C96-6964-4B55-939C-35812D6A5601}">
      <dgm:prSet/>
      <dgm:spPr/>
      <dgm:t>
        <a:bodyPr/>
        <a:lstStyle/>
        <a:p>
          <a:endParaRPr lang="en-US"/>
        </a:p>
      </dgm:t>
    </dgm:pt>
    <dgm:pt modelId="{26B005FD-7001-41A9-9117-3160025843F4}" type="sibTrans" cxnId="{19A07C96-6964-4B55-939C-35812D6A5601}">
      <dgm:prSet/>
      <dgm:spPr/>
      <dgm:t>
        <a:bodyPr/>
        <a:lstStyle/>
        <a:p>
          <a:endParaRPr lang="en-US"/>
        </a:p>
      </dgm:t>
    </dgm:pt>
    <dgm:pt modelId="{04B49DC8-B0B1-4F47-80DB-B547F638C835}">
      <dgm:prSet/>
      <dgm:spPr/>
      <dgm:t>
        <a:bodyPr/>
        <a:lstStyle/>
        <a:p>
          <a:r>
            <a:rPr lang="en-US"/>
            <a:t>Single Column</a:t>
          </a:r>
        </a:p>
      </dgm:t>
    </dgm:pt>
    <dgm:pt modelId="{D2623A0C-C4EB-4C81-A5C1-75250F712AF0}" type="parTrans" cxnId="{85804134-9671-458C-BDC0-C3D01272A51B}">
      <dgm:prSet/>
      <dgm:spPr/>
      <dgm:t>
        <a:bodyPr/>
        <a:lstStyle/>
        <a:p>
          <a:endParaRPr lang="en-US"/>
        </a:p>
      </dgm:t>
    </dgm:pt>
    <dgm:pt modelId="{1E8350F5-EE52-4925-B4B7-5BE552C3064A}" type="sibTrans" cxnId="{85804134-9671-458C-BDC0-C3D01272A51B}">
      <dgm:prSet/>
      <dgm:spPr/>
      <dgm:t>
        <a:bodyPr/>
        <a:lstStyle/>
        <a:p>
          <a:endParaRPr lang="en-US"/>
        </a:p>
      </dgm:t>
    </dgm:pt>
    <dgm:pt modelId="{012134B1-B9BA-432F-8325-77F5B6CFBFE7}">
      <dgm:prSet/>
      <dgm:spPr/>
      <dgm:t>
        <a:bodyPr/>
        <a:lstStyle/>
        <a:p>
          <a:r>
            <a:rPr lang="en-US"/>
            <a:t>Images Across Width</a:t>
          </a:r>
        </a:p>
      </dgm:t>
    </dgm:pt>
    <dgm:pt modelId="{3069FB68-F095-441A-93C4-EBB197BD02A1}" type="parTrans" cxnId="{CDFC0ECF-038D-4F04-B71D-E365349A4A3C}">
      <dgm:prSet/>
      <dgm:spPr/>
      <dgm:t>
        <a:bodyPr/>
        <a:lstStyle/>
        <a:p>
          <a:endParaRPr lang="en-US"/>
        </a:p>
      </dgm:t>
    </dgm:pt>
    <dgm:pt modelId="{DAFA752E-E4CB-4104-AFB5-331CC7AA49BF}" type="sibTrans" cxnId="{CDFC0ECF-038D-4F04-B71D-E365349A4A3C}">
      <dgm:prSet/>
      <dgm:spPr/>
      <dgm:t>
        <a:bodyPr/>
        <a:lstStyle/>
        <a:p>
          <a:endParaRPr lang="en-US"/>
        </a:p>
      </dgm:t>
    </dgm:pt>
    <dgm:pt modelId="{4FA79041-6D64-4590-8C7B-DA217DC91FD3}">
      <dgm:prSet/>
      <dgm:spPr/>
      <dgm:t>
        <a:bodyPr/>
        <a:lstStyle/>
        <a:p>
          <a:r>
            <a:rPr lang="en-US"/>
            <a:t>Clean &amp; Modern</a:t>
          </a:r>
        </a:p>
      </dgm:t>
    </dgm:pt>
    <dgm:pt modelId="{95361557-460E-41D2-85BF-9F9A71503CA6}" type="parTrans" cxnId="{1B77A904-32FC-4583-8FB1-E9F8F2E51446}">
      <dgm:prSet/>
      <dgm:spPr/>
      <dgm:t>
        <a:bodyPr/>
        <a:lstStyle/>
        <a:p>
          <a:endParaRPr lang="en-US"/>
        </a:p>
      </dgm:t>
    </dgm:pt>
    <dgm:pt modelId="{14CC9695-66AF-493F-8929-AE9A917AD617}" type="sibTrans" cxnId="{1B77A904-32FC-4583-8FB1-E9F8F2E51446}">
      <dgm:prSet/>
      <dgm:spPr/>
      <dgm:t>
        <a:bodyPr/>
        <a:lstStyle/>
        <a:p>
          <a:endParaRPr lang="en-US"/>
        </a:p>
      </dgm:t>
    </dgm:pt>
    <dgm:pt modelId="{E8743AE3-8902-4845-A3F3-DF34C3E53654}">
      <dgm:prSet/>
      <dgm:spPr/>
      <dgm:t>
        <a:bodyPr/>
        <a:lstStyle/>
        <a:p>
          <a:r>
            <a:rPr lang="en-US"/>
            <a:t>Subject</a:t>
          </a:r>
        </a:p>
      </dgm:t>
    </dgm:pt>
    <dgm:pt modelId="{8B9A79C1-5388-45A1-9235-308F93801042}" type="parTrans" cxnId="{7D95E25B-A422-4EF4-B144-9EDF9A709D75}">
      <dgm:prSet/>
      <dgm:spPr/>
      <dgm:t>
        <a:bodyPr/>
        <a:lstStyle/>
        <a:p>
          <a:endParaRPr lang="en-US"/>
        </a:p>
      </dgm:t>
    </dgm:pt>
    <dgm:pt modelId="{4EDE91A4-C5EF-4C6F-AA28-FD4C2DAB2A8F}" type="sibTrans" cxnId="{7D95E25B-A422-4EF4-B144-9EDF9A709D75}">
      <dgm:prSet/>
      <dgm:spPr/>
      <dgm:t>
        <a:bodyPr/>
        <a:lstStyle/>
        <a:p>
          <a:endParaRPr lang="en-US"/>
        </a:p>
      </dgm:t>
    </dgm:pt>
    <dgm:pt modelId="{B30C1649-32C4-440B-AFDF-F60D8FAA8E11}">
      <dgm:prSet/>
      <dgm:spPr/>
      <dgm:t>
        <a:bodyPr/>
        <a:lstStyle/>
        <a:p>
          <a:r>
            <a:rPr lang="en-US" dirty="0"/>
            <a:t>Test types of subject lines</a:t>
          </a:r>
        </a:p>
      </dgm:t>
    </dgm:pt>
    <dgm:pt modelId="{CB5F68F2-F2C0-494C-96D8-D15EAE77ED01}" type="parTrans" cxnId="{071C6984-73BC-4D18-9BE9-8E76731AB59F}">
      <dgm:prSet/>
      <dgm:spPr/>
      <dgm:t>
        <a:bodyPr/>
        <a:lstStyle/>
        <a:p>
          <a:endParaRPr lang="en-US"/>
        </a:p>
      </dgm:t>
    </dgm:pt>
    <dgm:pt modelId="{EC4309AD-B7F3-42D2-9625-6025006B9339}" type="sibTrans" cxnId="{071C6984-73BC-4D18-9BE9-8E76731AB59F}">
      <dgm:prSet/>
      <dgm:spPr/>
      <dgm:t>
        <a:bodyPr/>
        <a:lstStyle/>
        <a:p>
          <a:endParaRPr lang="en-US"/>
        </a:p>
      </dgm:t>
    </dgm:pt>
    <dgm:pt modelId="{2C9C5A53-B303-4B72-B1CC-6036C35DE7E2}">
      <dgm:prSet/>
      <dgm:spPr/>
      <dgm:t>
        <a:bodyPr/>
        <a:lstStyle/>
        <a:p>
          <a:r>
            <a:rPr lang="en-US" dirty="0"/>
            <a:t>Test “From” names</a:t>
          </a:r>
        </a:p>
      </dgm:t>
    </dgm:pt>
    <dgm:pt modelId="{204CBE5A-CE0F-487B-BECB-D6243B7A1453}" type="parTrans" cxnId="{5DDC5BAF-55C9-405A-B2E1-9266CCCA829D}">
      <dgm:prSet/>
      <dgm:spPr/>
      <dgm:t>
        <a:bodyPr/>
        <a:lstStyle/>
        <a:p>
          <a:endParaRPr lang="en-US"/>
        </a:p>
      </dgm:t>
    </dgm:pt>
    <dgm:pt modelId="{AA56DCE7-A799-425A-9F34-F8307A9A345B}" type="sibTrans" cxnId="{5DDC5BAF-55C9-405A-B2E1-9266CCCA829D}">
      <dgm:prSet/>
      <dgm:spPr/>
      <dgm:t>
        <a:bodyPr/>
        <a:lstStyle/>
        <a:p>
          <a:endParaRPr lang="en-US"/>
        </a:p>
      </dgm:t>
    </dgm:pt>
    <dgm:pt modelId="{1E014E12-F5D0-4A4A-804C-72F1DC79FAE2}" type="pres">
      <dgm:prSet presAssocID="{F2C3A98A-EFD3-4512-AD50-BB24F1B1D0BB}" presName="Name0" presStyleCnt="0">
        <dgm:presLayoutVars>
          <dgm:dir/>
          <dgm:animLvl val="lvl"/>
          <dgm:resizeHandles val="exact"/>
        </dgm:presLayoutVars>
      </dgm:prSet>
      <dgm:spPr/>
    </dgm:pt>
    <dgm:pt modelId="{E3642883-8D3F-412E-A907-9903DE7F9114}" type="pres">
      <dgm:prSet presAssocID="{1C6B12C8-F492-43B6-95F2-A11036DD29E9}" presName="composite" presStyleCnt="0"/>
      <dgm:spPr/>
    </dgm:pt>
    <dgm:pt modelId="{B3C833D7-B91C-4D31-B26C-49F5F6AFD843}" type="pres">
      <dgm:prSet presAssocID="{1C6B12C8-F492-43B6-95F2-A11036DD29E9}" presName="parTx" presStyleLbl="alignNode1" presStyleIdx="0" presStyleCnt="4">
        <dgm:presLayoutVars>
          <dgm:chMax val="0"/>
          <dgm:chPref val="0"/>
          <dgm:bulletEnabled val="1"/>
        </dgm:presLayoutVars>
      </dgm:prSet>
      <dgm:spPr/>
    </dgm:pt>
    <dgm:pt modelId="{5BE53AF0-2878-49E2-BAE7-D23E5B962570}" type="pres">
      <dgm:prSet presAssocID="{1C6B12C8-F492-43B6-95F2-A11036DD29E9}" presName="desTx" presStyleLbl="alignAccFollowNode1" presStyleIdx="0" presStyleCnt="4">
        <dgm:presLayoutVars>
          <dgm:bulletEnabled val="1"/>
        </dgm:presLayoutVars>
      </dgm:prSet>
      <dgm:spPr/>
    </dgm:pt>
    <dgm:pt modelId="{0572DCFA-21A4-49D3-8AE8-B94A68A9B8BE}" type="pres">
      <dgm:prSet presAssocID="{8BC08459-25F2-4450-B645-306DB54BB69D}" presName="space" presStyleCnt="0"/>
      <dgm:spPr/>
    </dgm:pt>
    <dgm:pt modelId="{BE98D09E-5A27-4254-9173-E36CD9A5F9B6}" type="pres">
      <dgm:prSet presAssocID="{4827518C-6052-4FAA-B528-A7BFCCCBBE8C}" presName="composite" presStyleCnt="0"/>
      <dgm:spPr/>
    </dgm:pt>
    <dgm:pt modelId="{255D9EFE-496C-49DA-B3D0-4062AEA57EC1}" type="pres">
      <dgm:prSet presAssocID="{4827518C-6052-4FAA-B528-A7BFCCCBBE8C}" presName="parTx" presStyleLbl="alignNode1" presStyleIdx="1" presStyleCnt="4">
        <dgm:presLayoutVars>
          <dgm:chMax val="0"/>
          <dgm:chPref val="0"/>
          <dgm:bulletEnabled val="1"/>
        </dgm:presLayoutVars>
      </dgm:prSet>
      <dgm:spPr/>
    </dgm:pt>
    <dgm:pt modelId="{076D3F6A-CDDE-4AC6-956F-B0806C0C7678}" type="pres">
      <dgm:prSet presAssocID="{4827518C-6052-4FAA-B528-A7BFCCCBBE8C}" presName="desTx" presStyleLbl="alignAccFollowNode1" presStyleIdx="1" presStyleCnt="4">
        <dgm:presLayoutVars>
          <dgm:bulletEnabled val="1"/>
        </dgm:presLayoutVars>
      </dgm:prSet>
      <dgm:spPr/>
    </dgm:pt>
    <dgm:pt modelId="{0B25C09E-BECE-4539-ADFB-62B1F0025C2B}" type="pres">
      <dgm:prSet presAssocID="{13B14F5F-AE6C-4498-9268-5D7FC239194E}" presName="space" presStyleCnt="0"/>
      <dgm:spPr/>
    </dgm:pt>
    <dgm:pt modelId="{92514801-0A1E-43A0-AF97-177CCF021F13}" type="pres">
      <dgm:prSet presAssocID="{6D07B89E-AFD1-4FC4-93E4-593167EEAE9B}" presName="composite" presStyleCnt="0"/>
      <dgm:spPr/>
    </dgm:pt>
    <dgm:pt modelId="{1034BDDB-BA08-4741-A7B8-E3C9B876392B}" type="pres">
      <dgm:prSet presAssocID="{6D07B89E-AFD1-4FC4-93E4-593167EEAE9B}" presName="parTx" presStyleLbl="alignNode1" presStyleIdx="2" presStyleCnt="4">
        <dgm:presLayoutVars>
          <dgm:chMax val="0"/>
          <dgm:chPref val="0"/>
          <dgm:bulletEnabled val="1"/>
        </dgm:presLayoutVars>
      </dgm:prSet>
      <dgm:spPr/>
    </dgm:pt>
    <dgm:pt modelId="{5BE48EEA-6124-4EBA-B6FF-E3735045506F}" type="pres">
      <dgm:prSet presAssocID="{6D07B89E-AFD1-4FC4-93E4-593167EEAE9B}" presName="desTx" presStyleLbl="alignAccFollowNode1" presStyleIdx="2" presStyleCnt="4">
        <dgm:presLayoutVars>
          <dgm:bulletEnabled val="1"/>
        </dgm:presLayoutVars>
      </dgm:prSet>
      <dgm:spPr/>
    </dgm:pt>
    <dgm:pt modelId="{880941CC-8F9E-4C38-9027-A50377C418DD}" type="pres">
      <dgm:prSet presAssocID="{26B005FD-7001-41A9-9117-3160025843F4}" presName="space" presStyleCnt="0"/>
      <dgm:spPr/>
    </dgm:pt>
    <dgm:pt modelId="{4FB60020-5F0F-417F-BFBE-ABF256E417E0}" type="pres">
      <dgm:prSet presAssocID="{E8743AE3-8902-4845-A3F3-DF34C3E53654}" presName="composite" presStyleCnt="0"/>
      <dgm:spPr/>
    </dgm:pt>
    <dgm:pt modelId="{A6CE1306-D8EB-4592-9574-3DE0FDDA8125}" type="pres">
      <dgm:prSet presAssocID="{E8743AE3-8902-4845-A3F3-DF34C3E53654}" presName="parTx" presStyleLbl="alignNode1" presStyleIdx="3" presStyleCnt="4">
        <dgm:presLayoutVars>
          <dgm:chMax val="0"/>
          <dgm:chPref val="0"/>
          <dgm:bulletEnabled val="1"/>
        </dgm:presLayoutVars>
      </dgm:prSet>
      <dgm:spPr/>
    </dgm:pt>
    <dgm:pt modelId="{381A13A2-BD32-436F-90F2-0567922CD43C}" type="pres">
      <dgm:prSet presAssocID="{E8743AE3-8902-4845-A3F3-DF34C3E53654}" presName="desTx" presStyleLbl="alignAccFollowNode1" presStyleIdx="3" presStyleCnt="4">
        <dgm:presLayoutVars>
          <dgm:bulletEnabled val="1"/>
        </dgm:presLayoutVars>
      </dgm:prSet>
      <dgm:spPr/>
    </dgm:pt>
  </dgm:ptLst>
  <dgm:cxnLst>
    <dgm:cxn modelId="{1B77A904-32FC-4583-8FB1-E9F8F2E51446}" srcId="{6D07B89E-AFD1-4FC4-93E4-593167EEAE9B}" destId="{4FA79041-6D64-4590-8C7B-DA217DC91FD3}" srcOrd="2" destOrd="0" parTransId="{95361557-460E-41D2-85BF-9F9A71503CA6}" sibTransId="{14CC9695-66AF-493F-8929-AE9A917AD617}"/>
    <dgm:cxn modelId="{0A82D90F-3A0C-4317-AC31-4066AE671479}" type="presOf" srcId="{4FA79041-6D64-4590-8C7B-DA217DC91FD3}" destId="{5BE48EEA-6124-4EBA-B6FF-E3735045506F}" srcOrd="0" destOrd="2" presId="urn:microsoft.com/office/officeart/2005/8/layout/hList1"/>
    <dgm:cxn modelId="{451B111F-5D38-4ECB-BD46-3166D4CF3B7F}" srcId="{F2C3A98A-EFD3-4512-AD50-BB24F1B1D0BB}" destId="{4827518C-6052-4FAA-B528-A7BFCCCBBE8C}" srcOrd="1" destOrd="0" parTransId="{7A9F4DE0-F903-4ED4-875D-278E7B51B1C2}" sibTransId="{13B14F5F-AE6C-4498-9268-5D7FC239194E}"/>
    <dgm:cxn modelId="{B2058423-6869-4D26-8673-0F05A372DC72}" type="presOf" srcId="{4517FFA7-CC57-46C2-9F6D-974B407CA75F}" destId="{5BE53AF0-2878-49E2-BAE7-D23E5B962570}" srcOrd="0" destOrd="1" presId="urn:microsoft.com/office/officeart/2005/8/layout/hList1"/>
    <dgm:cxn modelId="{6248D929-6411-4451-824D-84A78109A3FD}" type="presOf" srcId="{B30C1649-32C4-440B-AFDF-F60D8FAA8E11}" destId="{381A13A2-BD32-436F-90F2-0567922CD43C}" srcOrd="0" destOrd="0" presId="urn:microsoft.com/office/officeart/2005/8/layout/hList1"/>
    <dgm:cxn modelId="{ECE97431-DF3B-4C40-BECB-AA13BF069FD3}" type="presOf" srcId="{3FC92FF3-A2E0-4F6D-9E68-4A60854BE892}" destId="{5BE53AF0-2878-49E2-BAE7-D23E5B962570}" srcOrd="0" destOrd="2" presId="urn:microsoft.com/office/officeart/2005/8/layout/hList1"/>
    <dgm:cxn modelId="{85804134-9671-458C-BDC0-C3D01272A51B}" srcId="{6D07B89E-AFD1-4FC4-93E4-593167EEAE9B}" destId="{04B49DC8-B0B1-4F47-80DB-B547F638C835}" srcOrd="0" destOrd="0" parTransId="{D2623A0C-C4EB-4C81-A5C1-75250F712AF0}" sibTransId="{1E8350F5-EE52-4925-B4B7-5BE552C3064A}"/>
    <dgm:cxn modelId="{119BF336-4A55-454D-86AE-809772BB2692}" type="presOf" srcId="{4C100677-9C04-4427-BE0D-341104CE4F23}" destId="{076D3F6A-CDDE-4AC6-956F-B0806C0C7678}" srcOrd="0" destOrd="0" presId="urn:microsoft.com/office/officeart/2005/8/layout/hList1"/>
    <dgm:cxn modelId="{0612753B-5C1D-47CB-849D-1CD50DA3E91B}" srcId="{1C6B12C8-F492-43B6-95F2-A11036DD29E9}" destId="{3FC92FF3-A2E0-4F6D-9E68-4A60854BE892}" srcOrd="2" destOrd="0" parTransId="{7C4CF7E6-189A-4429-A960-186CABF5BB06}" sibTransId="{EF19C61E-114E-4178-814B-FA3422F0AA2F}"/>
    <dgm:cxn modelId="{7D95E25B-A422-4EF4-B144-9EDF9A709D75}" srcId="{F2C3A98A-EFD3-4512-AD50-BB24F1B1D0BB}" destId="{E8743AE3-8902-4845-A3F3-DF34C3E53654}" srcOrd="3" destOrd="0" parTransId="{8B9A79C1-5388-45A1-9235-308F93801042}" sibTransId="{4EDE91A4-C5EF-4C6F-AA28-FD4C2DAB2A8F}"/>
    <dgm:cxn modelId="{8100C465-1767-4F46-ACC0-C3605CAD1530}" type="presOf" srcId="{012134B1-B9BA-432F-8325-77F5B6CFBFE7}" destId="{5BE48EEA-6124-4EBA-B6FF-E3735045506F}" srcOrd="0" destOrd="1" presId="urn:microsoft.com/office/officeart/2005/8/layout/hList1"/>
    <dgm:cxn modelId="{F7E8524A-2A76-4499-BFCA-E77C72D4FC43}" type="presOf" srcId="{04B49DC8-B0B1-4F47-80DB-B547F638C835}" destId="{5BE48EEA-6124-4EBA-B6FF-E3735045506F}" srcOrd="0" destOrd="0" presId="urn:microsoft.com/office/officeart/2005/8/layout/hList1"/>
    <dgm:cxn modelId="{D76D3250-A107-4C86-AD8A-B48542BA139E}" type="presOf" srcId="{ADF886F1-8744-40F9-91B0-B8DE5DA72FD4}" destId="{076D3F6A-CDDE-4AC6-956F-B0806C0C7678}" srcOrd="0" destOrd="1" presId="urn:microsoft.com/office/officeart/2005/8/layout/hList1"/>
    <dgm:cxn modelId="{071C6984-73BC-4D18-9BE9-8E76731AB59F}" srcId="{E8743AE3-8902-4845-A3F3-DF34C3E53654}" destId="{B30C1649-32C4-440B-AFDF-F60D8FAA8E11}" srcOrd="0" destOrd="0" parTransId="{CB5F68F2-F2C0-494C-96D8-D15EAE77ED01}" sibTransId="{EC4309AD-B7F3-42D2-9625-6025006B9339}"/>
    <dgm:cxn modelId="{7A5AB295-9FB2-45F0-82D6-1AE184C622ED}" srcId="{4827518C-6052-4FAA-B528-A7BFCCCBBE8C}" destId="{ADF886F1-8744-40F9-91B0-B8DE5DA72FD4}" srcOrd="1" destOrd="0" parTransId="{82AF2EE5-7BC4-43D3-A79D-1B95D4B48269}" sibTransId="{6751ED85-B3E8-4B68-B0CF-695A85567E65}"/>
    <dgm:cxn modelId="{19A07C96-6964-4B55-939C-35812D6A5601}" srcId="{F2C3A98A-EFD3-4512-AD50-BB24F1B1D0BB}" destId="{6D07B89E-AFD1-4FC4-93E4-593167EEAE9B}" srcOrd="2" destOrd="0" parTransId="{B39BDAE2-FB93-4BE5-A492-E95CDB2C6751}" sibTransId="{26B005FD-7001-41A9-9117-3160025843F4}"/>
    <dgm:cxn modelId="{C9323197-4EDB-4110-8B21-1F9B1FCF6475}" type="presOf" srcId="{E8743AE3-8902-4845-A3F3-DF34C3E53654}" destId="{A6CE1306-D8EB-4592-9574-3DE0FDDA8125}" srcOrd="0" destOrd="0" presId="urn:microsoft.com/office/officeart/2005/8/layout/hList1"/>
    <dgm:cxn modelId="{BC66179D-A577-4514-89BE-53CF62AF1581}" type="presOf" srcId="{F2C3A98A-EFD3-4512-AD50-BB24F1B1D0BB}" destId="{1E014E12-F5D0-4A4A-804C-72F1DC79FAE2}" srcOrd="0" destOrd="0" presId="urn:microsoft.com/office/officeart/2005/8/layout/hList1"/>
    <dgm:cxn modelId="{B5B659AA-F318-4D73-AF8B-1E5117E289FC}" srcId="{1C6B12C8-F492-43B6-95F2-A11036DD29E9}" destId="{4E2858CE-49AD-4CBA-9DE7-840FA1A50DEB}" srcOrd="0" destOrd="0" parTransId="{CDAFB118-278F-4C22-B83F-582C69B241F2}" sibTransId="{7DA1F692-3ADC-4123-B777-B6839E46360D}"/>
    <dgm:cxn modelId="{5DDC5BAF-55C9-405A-B2E1-9266CCCA829D}" srcId="{E8743AE3-8902-4845-A3F3-DF34C3E53654}" destId="{2C9C5A53-B303-4B72-B1CC-6036C35DE7E2}" srcOrd="1" destOrd="0" parTransId="{204CBE5A-CE0F-487B-BECB-D6243B7A1453}" sibTransId="{AA56DCE7-A799-425A-9F34-F8307A9A345B}"/>
    <dgm:cxn modelId="{40AA5DB3-6168-411C-BCB8-4EBCED3B6E79}" type="presOf" srcId="{1C6B12C8-F492-43B6-95F2-A11036DD29E9}" destId="{B3C833D7-B91C-4D31-B26C-49F5F6AFD843}" srcOrd="0" destOrd="0" presId="urn:microsoft.com/office/officeart/2005/8/layout/hList1"/>
    <dgm:cxn modelId="{DBE9CABC-CE0E-4C38-9141-0A7A15529FAB}" type="presOf" srcId="{6D07B89E-AFD1-4FC4-93E4-593167EEAE9B}" destId="{1034BDDB-BA08-4741-A7B8-E3C9B876392B}" srcOrd="0" destOrd="0" presId="urn:microsoft.com/office/officeart/2005/8/layout/hList1"/>
    <dgm:cxn modelId="{E6AA58BD-5D88-46EE-AF4E-5A060EBB5EED}" srcId="{4827518C-6052-4FAA-B528-A7BFCCCBBE8C}" destId="{8444D9CD-0E0A-4EAC-8140-B224E79E3CC3}" srcOrd="2" destOrd="0" parTransId="{1566D9E9-477F-4CD6-88C5-82205819F561}" sibTransId="{0BE84857-3224-438D-9C92-A9602D05D384}"/>
    <dgm:cxn modelId="{305437C0-9948-4FBE-B8E7-D4142312166A}" srcId="{1C6B12C8-F492-43B6-95F2-A11036DD29E9}" destId="{4517FFA7-CC57-46C2-9F6D-974B407CA75F}" srcOrd="1" destOrd="0" parTransId="{B76C330D-64E6-408A-875C-E033DEFA2FBA}" sibTransId="{5BB2B33A-6B9E-46B6-ABE3-58EA615C3C1B}"/>
    <dgm:cxn modelId="{CDFC0ECF-038D-4F04-B71D-E365349A4A3C}" srcId="{6D07B89E-AFD1-4FC4-93E4-593167EEAE9B}" destId="{012134B1-B9BA-432F-8325-77F5B6CFBFE7}" srcOrd="1" destOrd="0" parTransId="{3069FB68-F095-441A-93C4-EBB197BD02A1}" sibTransId="{DAFA752E-E4CB-4104-AFB5-331CC7AA49BF}"/>
    <dgm:cxn modelId="{0DDEC4D0-E7FB-40E9-9FD1-FB33F5631732}" type="presOf" srcId="{2C9C5A53-B303-4B72-B1CC-6036C35DE7E2}" destId="{381A13A2-BD32-436F-90F2-0567922CD43C}" srcOrd="0" destOrd="1" presId="urn:microsoft.com/office/officeart/2005/8/layout/hList1"/>
    <dgm:cxn modelId="{42258DD9-1EC4-4BDD-BD1A-2BC45917D84B}" type="presOf" srcId="{8444D9CD-0E0A-4EAC-8140-B224E79E3CC3}" destId="{076D3F6A-CDDE-4AC6-956F-B0806C0C7678}" srcOrd="0" destOrd="2" presId="urn:microsoft.com/office/officeart/2005/8/layout/hList1"/>
    <dgm:cxn modelId="{3432DAEB-8374-44DC-8715-340070FA1946}" srcId="{4827518C-6052-4FAA-B528-A7BFCCCBBE8C}" destId="{4C100677-9C04-4427-BE0D-341104CE4F23}" srcOrd="0" destOrd="0" parTransId="{DC0109F3-C74A-4E88-9981-2F6D74BAB6E9}" sibTransId="{EAB48F67-1F61-4348-BA99-734E06681646}"/>
    <dgm:cxn modelId="{73F5ABEF-0D86-4801-A704-D4BA03791C16}" type="presOf" srcId="{4E2858CE-49AD-4CBA-9DE7-840FA1A50DEB}" destId="{5BE53AF0-2878-49E2-BAE7-D23E5B962570}" srcOrd="0" destOrd="0" presId="urn:microsoft.com/office/officeart/2005/8/layout/hList1"/>
    <dgm:cxn modelId="{5B3C0EF0-34D3-43D7-AE1B-E4CF81220EF8}" type="presOf" srcId="{4827518C-6052-4FAA-B528-A7BFCCCBBE8C}" destId="{255D9EFE-496C-49DA-B3D0-4062AEA57EC1}" srcOrd="0" destOrd="0" presId="urn:microsoft.com/office/officeart/2005/8/layout/hList1"/>
    <dgm:cxn modelId="{61C356FD-D022-486D-B5C2-0894F565A409}" srcId="{F2C3A98A-EFD3-4512-AD50-BB24F1B1D0BB}" destId="{1C6B12C8-F492-43B6-95F2-A11036DD29E9}" srcOrd="0" destOrd="0" parTransId="{78BE560C-BB52-4386-AA75-6E10B55982E0}" sibTransId="{8BC08459-25F2-4450-B645-306DB54BB69D}"/>
    <dgm:cxn modelId="{892D41CB-91F9-4B41-B830-DA9A7FA7AEB4}" type="presParOf" srcId="{1E014E12-F5D0-4A4A-804C-72F1DC79FAE2}" destId="{E3642883-8D3F-412E-A907-9903DE7F9114}" srcOrd="0" destOrd="0" presId="urn:microsoft.com/office/officeart/2005/8/layout/hList1"/>
    <dgm:cxn modelId="{FC82298F-9BED-4DED-B7ED-95FFEC3F6C8C}" type="presParOf" srcId="{E3642883-8D3F-412E-A907-9903DE7F9114}" destId="{B3C833D7-B91C-4D31-B26C-49F5F6AFD843}" srcOrd="0" destOrd="0" presId="urn:microsoft.com/office/officeart/2005/8/layout/hList1"/>
    <dgm:cxn modelId="{C7003950-12AB-4A8E-845A-4214277311A4}" type="presParOf" srcId="{E3642883-8D3F-412E-A907-9903DE7F9114}" destId="{5BE53AF0-2878-49E2-BAE7-D23E5B962570}" srcOrd="1" destOrd="0" presId="urn:microsoft.com/office/officeart/2005/8/layout/hList1"/>
    <dgm:cxn modelId="{0FAB7F68-D0B4-4FFC-8322-7E500387A045}" type="presParOf" srcId="{1E014E12-F5D0-4A4A-804C-72F1DC79FAE2}" destId="{0572DCFA-21A4-49D3-8AE8-B94A68A9B8BE}" srcOrd="1" destOrd="0" presId="urn:microsoft.com/office/officeart/2005/8/layout/hList1"/>
    <dgm:cxn modelId="{8D42C7B6-E77B-483C-B072-4C5FD6DFF95E}" type="presParOf" srcId="{1E014E12-F5D0-4A4A-804C-72F1DC79FAE2}" destId="{BE98D09E-5A27-4254-9173-E36CD9A5F9B6}" srcOrd="2" destOrd="0" presId="urn:microsoft.com/office/officeart/2005/8/layout/hList1"/>
    <dgm:cxn modelId="{5C8841EC-8C1A-4F59-BBCC-40DB9AEE9B67}" type="presParOf" srcId="{BE98D09E-5A27-4254-9173-E36CD9A5F9B6}" destId="{255D9EFE-496C-49DA-B3D0-4062AEA57EC1}" srcOrd="0" destOrd="0" presId="urn:microsoft.com/office/officeart/2005/8/layout/hList1"/>
    <dgm:cxn modelId="{5885B807-FBF6-4A0E-ADCA-1D8C6D26C427}" type="presParOf" srcId="{BE98D09E-5A27-4254-9173-E36CD9A5F9B6}" destId="{076D3F6A-CDDE-4AC6-956F-B0806C0C7678}" srcOrd="1" destOrd="0" presId="urn:microsoft.com/office/officeart/2005/8/layout/hList1"/>
    <dgm:cxn modelId="{E7693B94-AAD3-4A85-A29F-64CC2B6528EF}" type="presParOf" srcId="{1E014E12-F5D0-4A4A-804C-72F1DC79FAE2}" destId="{0B25C09E-BECE-4539-ADFB-62B1F0025C2B}" srcOrd="3" destOrd="0" presId="urn:microsoft.com/office/officeart/2005/8/layout/hList1"/>
    <dgm:cxn modelId="{403BF456-628B-4FEA-B407-091DC945EB21}" type="presParOf" srcId="{1E014E12-F5D0-4A4A-804C-72F1DC79FAE2}" destId="{92514801-0A1E-43A0-AF97-177CCF021F13}" srcOrd="4" destOrd="0" presId="urn:microsoft.com/office/officeart/2005/8/layout/hList1"/>
    <dgm:cxn modelId="{9517DFD0-C1C3-4401-99E0-1B3DAB5A3D36}" type="presParOf" srcId="{92514801-0A1E-43A0-AF97-177CCF021F13}" destId="{1034BDDB-BA08-4741-A7B8-E3C9B876392B}" srcOrd="0" destOrd="0" presId="urn:microsoft.com/office/officeart/2005/8/layout/hList1"/>
    <dgm:cxn modelId="{A9C33181-08FC-473E-AB85-BDAA0DFC1100}" type="presParOf" srcId="{92514801-0A1E-43A0-AF97-177CCF021F13}" destId="{5BE48EEA-6124-4EBA-B6FF-E3735045506F}" srcOrd="1" destOrd="0" presId="urn:microsoft.com/office/officeart/2005/8/layout/hList1"/>
    <dgm:cxn modelId="{F20B7B24-7861-4A6E-AC05-E94CDD07BF52}" type="presParOf" srcId="{1E014E12-F5D0-4A4A-804C-72F1DC79FAE2}" destId="{880941CC-8F9E-4C38-9027-A50377C418DD}" srcOrd="5" destOrd="0" presId="urn:microsoft.com/office/officeart/2005/8/layout/hList1"/>
    <dgm:cxn modelId="{C3F5E969-1B16-4EC8-8AA1-6997D2F68B2F}" type="presParOf" srcId="{1E014E12-F5D0-4A4A-804C-72F1DC79FAE2}" destId="{4FB60020-5F0F-417F-BFBE-ABF256E417E0}" srcOrd="6" destOrd="0" presId="urn:microsoft.com/office/officeart/2005/8/layout/hList1"/>
    <dgm:cxn modelId="{8EDE0B62-FEE4-4531-98C3-C12BD32FC581}" type="presParOf" srcId="{4FB60020-5F0F-417F-BFBE-ABF256E417E0}" destId="{A6CE1306-D8EB-4592-9574-3DE0FDDA8125}" srcOrd="0" destOrd="0" presId="urn:microsoft.com/office/officeart/2005/8/layout/hList1"/>
    <dgm:cxn modelId="{3425A40A-09AB-4989-BE4D-53BE2FFD2942}" type="presParOf" srcId="{4FB60020-5F0F-417F-BFBE-ABF256E417E0}" destId="{381A13A2-BD32-436F-90F2-0567922CD4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8B3BE-4F71-4403-850A-54588565081E}" type="doc">
      <dgm:prSet loTypeId="urn:microsoft.com/office/officeart/2005/8/layout/matrix3" loCatId="matrix" qsTypeId="urn:microsoft.com/office/officeart/2005/8/quickstyle/simple1" qsCatId="simple" csTypeId="urn:microsoft.com/office/officeart/2005/8/colors/colorful3" csCatId="colorful" phldr="1"/>
      <dgm:spPr/>
      <dgm:t>
        <a:bodyPr/>
        <a:lstStyle/>
        <a:p>
          <a:endParaRPr lang="en-US"/>
        </a:p>
      </dgm:t>
    </dgm:pt>
    <dgm:pt modelId="{BFD101E8-BC9F-4D1B-B946-DA24AB6E0E56}">
      <dgm:prSet/>
      <dgm:spPr/>
      <dgm:t>
        <a:bodyPr/>
        <a:lstStyle/>
        <a:p>
          <a:r>
            <a:rPr lang="en-US" dirty="0"/>
            <a:t>Who are you serving?</a:t>
          </a:r>
        </a:p>
      </dgm:t>
    </dgm:pt>
    <dgm:pt modelId="{0C2DED47-6378-4147-B935-B29655725CDD}" type="parTrans" cxnId="{3361EBFA-C528-4EEE-A3DD-9CAE3716C441}">
      <dgm:prSet/>
      <dgm:spPr/>
      <dgm:t>
        <a:bodyPr/>
        <a:lstStyle/>
        <a:p>
          <a:endParaRPr lang="en-US"/>
        </a:p>
      </dgm:t>
    </dgm:pt>
    <dgm:pt modelId="{57A7725E-B7F4-4A2A-AFDC-7A4A1071127D}" type="sibTrans" cxnId="{3361EBFA-C528-4EEE-A3DD-9CAE3716C441}">
      <dgm:prSet/>
      <dgm:spPr/>
      <dgm:t>
        <a:bodyPr/>
        <a:lstStyle/>
        <a:p>
          <a:endParaRPr lang="en-US"/>
        </a:p>
      </dgm:t>
    </dgm:pt>
    <dgm:pt modelId="{7B59B14A-D6AF-48C4-8FE6-125C02B9C451}">
      <dgm:prSet/>
      <dgm:spPr/>
      <dgm:t>
        <a:bodyPr/>
        <a:lstStyle/>
        <a:p>
          <a:r>
            <a:rPr lang="en-US"/>
            <a:t>What are their needs?</a:t>
          </a:r>
        </a:p>
      </dgm:t>
    </dgm:pt>
    <dgm:pt modelId="{2328F532-8384-4D3B-A437-76E03D0C093A}" type="parTrans" cxnId="{BF3DF6A5-A4FF-410A-9FB3-2BFED6ABE92A}">
      <dgm:prSet/>
      <dgm:spPr/>
      <dgm:t>
        <a:bodyPr/>
        <a:lstStyle/>
        <a:p>
          <a:endParaRPr lang="en-US"/>
        </a:p>
      </dgm:t>
    </dgm:pt>
    <dgm:pt modelId="{20C6D930-AB24-4FB9-8E6C-D4F0251746BE}" type="sibTrans" cxnId="{BF3DF6A5-A4FF-410A-9FB3-2BFED6ABE92A}">
      <dgm:prSet/>
      <dgm:spPr/>
      <dgm:t>
        <a:bodyPr/>
        <a:lstStyle/>
        <a:p>
          <a:endParaRPr lang="en-US"/>
        </a:p>
      </dgm:t>
    </dgm:pt>
    <dgm:pt modelId="{49FF0CB0-D1BC-486B-ACE3-E8086C52373C}">
      <dgm:prSet/>
      <dgm:spPr/>
      <dgm:t>
        <a:bodyPr/>
        <a:lstStyle/>
        <a:p>
          <a:r>
            <a:rPr lang="en-US" dirty="0"/>
            <a:t>Where do they get their info?</a:t>
          </a:r>
        </a:p>
      </dgm:t>
    </dgm:pt>
    <dgm:pt modelId="{FBA1FFD7-D7A8-4BA5-91DF-7B3486DAECF6}" type="parTrans" cxnId="{3C2FCEF8-0E84-404C-92BB-152B83D3F67E}">
      <dgm:prSet/>
      <dgm:spPr/>
      <dgm:t>
        <a:bodyPr/>
        <a:lstStyle/>
        <a:p>
          <a:endParaRPr lang="en-US"/>
        </a:p>
      </dgm:t>
    </dgm:pt>
    <dgm:pt modelId="{85ACCEC2-7AC6-4E29-8720-A8A600743778}" type="sibTrans" cxnId="{3C2FCEF8-0E84-404C-92BB-152B83D3F67E}">
      <dgm:prSet/>
      <dgm:spPr/>
      <dgm:t>
        <a:bodyPr/>
        <a:lstStyle/>
        <a:p>
          <a:endParaRPr lang="en-US"/>
        </a:p>
      </dgm:t>
    </dgm:pt>
    <dgm:pt modelId="{67824C6F-9392-41D3-AD8F-FB4DA1B2F4CB}">
      <dgm:prSet/>
      <dgm:spPr/>
      <dgm:t>
        <a:bodyPr/>
        <a:lstStyle/>
        <a:p>
          <a:r>
            <a:rPr lang="en-US" dirty="0"/>
            <a:t>Who do they trust?</a:t>
          </a:r>
        </a:p>
      </dgm:t>
    </dgm:pt>
    <dgm:pt modelId="{83BED12A-93D7-4314-B7D1-07F6BBD3D46F}" type="parTrans" cxnId="{4983AC21-1EAD-4E4A-B2A0-DE600FBFE4E0}">
      <dgm:prSet/>
      <dgm:spPr/>
      <dgm:t>
        <a:bodyPr/>
        <a:lstStyle/>
        <a:p>
          <a:endParaRPr lang="en-US"/>
        </a:p>
      </dgm:t>
    </dgm:pt>
    <dgm:pt modelId="{86BE9FB4-C670-412C-A71D-79BC3360F076}" type="sibTrans" cxnId="{4983AC21-1EAD-4E4A-B2A0-DE600FBFE4E0}">
      <dgm:prSet/>
      <dgm:spPr/>
      <dgm:t>
        <a:bodyPr/>
        <a:lstStyle/>
        <a:p>
          <a:endParaRPr lang="en-US"/>
        </a:p>
      </dgm:t>
    </dgm:pt>
    <dgm:pt modelId="{7A066D9E-31E0-4BAF-B994-0B32C046B774}" type="pres">
      <dgm:prSet presAssocID="{1778B3BE-4F71-4403-850A-54588565081E}" presName="matrix" presStyleCnt="0">
        <dgm:presLayoutVars>
          <dgm:chMax val="1"/>
          <dgm:dir/>
          <dgm:resizeHandles val="exact"/>
        </dgm:presLayoutVars>
      </dgm:prSet>
      <dgm:spPr/>
    </dgm:pt>
    <dgm:pt modelId="{56E74000-C1D1-44C0-9B38-90834336B761}" type="pres">
      <dgm:prSet presAssocID="{1778B3BE-4F71-4403-850A-54588565081E}" presName="diamond" presStyleLbl="bgShp" presStyleIdx="0" presStyleCnt="1"/>
      <dgm:spPr/>
    </dgm:pt>
    <dgm:pt modelId="{B62264EE-80AF-4DC1-B730-E6292DDCEA89}" type="pres">
      <dgm:prSet presAssocID="{1778B3BE-4F71-4403-850A-54588565081E}" presName="quad1" presStyleLbl="node1" presStyleIdx="0" presStyleCnt="4">
        <dgm:presLayoutVars>
          <dgm:chMax val="0"/>
          <dgm:chPref val="0"/>
          <dgm:bulletEnabled val="1"/>
        </dgm:presLayoutVars>
      </dgm:prSet>
      <dgm:spPr/>
    </dgm:pt>
    <dgm:pt modelId="{5DFA0214-F56E-4DD4-9BB4-BF1FAD93D3A7}" type="pres">
      <dgm:prSet presAssocID="{1778B3BE-4F71-4403-850A-54588565081E}" presName="quad2" presStyleLbl="node1" presStyleIdx="1" presStyleCnt="4">
        <dgm:presLayoutVars>
          <dgm:chMax val="0"/>
          <dgm:chPref val="0"/>
          <dgm:bulletEnabled val="1"/>
        </dgm:presLayoutVars>
      </dgm:prSet>
      <dgm:spPr/>
    </dgm:pt>
    <dgm:pt modelId="{2BAE5621-B314-44B8-BCC6-142EDE1ED167}" type="pres">
      <dgm:prSet presAssocID="{1778B3BE-4F71-4403-850A-54588565081E}" presName="quad3" presStyleLbl="node1" presStyleIdx="2" presStyleCnt="4">
        <dgm:presLayoutVars>
          <dgm:chMax val="0"/>
          <dgm:chPref val="0"/>
          <dgm:bulletEnabled val="1"/>
        </dgm:presLayoutVars>
      </dgm:prSet>
      <dgm:spPr/>
    </dgm:pt>
    <dgm:pt modelId="{840EAD15-4DDC-4910-9155-5B239F9E54D3}" type="pres">
      <dgm:prSet presAssocID="{1778B3BE-4F71-4403-850A-54588565081E}" presName="quad4" presStyleLbl="node1" presStyleIdx="3" presStyleCnt="4">
        <dgm:presLayoutVars>
          <dgm:chMax val="0"/>
          <dgm:chPref val="0"/>
          <dgm:bulletEnabled val="1"/>
        </dgm:presLayoutVars>
      </dgm:prSet>
      <dgm:spPr/>
    </dgm:pt>
  </dgm:ptLst>
  <dgm:cxnLst>
    <dgm:cxn modelId="{648FAD00-E08B-4CB0-9E4E-F9991B539283}" type="presOf" srcId="{7B59B14A-D6AF-48C4-8FE6-125C02B9C451}" destId="{5DFA0214-F56E-4DD4-9BB4-BF1FAD93D3A7}" srcOrd="0" destOrd="0" presId="urn:microsoft.com/office/officeart/2005/8/layout/matrix3"/>
    <dgm:cxn modelId="{4983AC21-1EAD-4E4A-B2A0-DE600FBFE4E0}" srcId="{1778B3BE-4F71-4403-850A-54588565081E}" destId="{67824C6F-9392-41D3-AD8F-FB4DA1B2F4CB}" srcOrd="3" destOrd="0" parTransId="{83BED12A-93D7-4314-B7D1-07F6BBD3D46F}" sibTransId="{86BE9FB4-C670-412C-A71D-79BC3360F076}"/>
    <dgm:cxn modelId="{0076618D-A728-4599-BA29-9AA1E08B3D34}" type="presOf" srcId="{67824C6F-9392-41D3-AD8F-FB4DA1B2F4CB}" destId="{840EAD15-4DDC-4910-9155-5B239F9E54D3}" srcOrd="0" destOrd="0" presId="urn:microsoft.com/office/officeart/2005/8/layout/matrix3"/>
    <dgm:cxn modelId="{BF3DF6A5-A4FF-410A-9FB3-2BFED6ABE92A}" srcId="{1778B3BE-4F71-4403-850A-54588565081E}" destId="{7B59B14A-D6AF-48C4-8FE6-125C02B9C451}" srcOrd="1" destOrd="0" parTransId="{2328F532-8384-4D3B-A437-76E03D0C093A}" sibTransId="{20C6D930-AB24-4FB9-8E6C-D4F0251746BE}"/>
    <dgm:cxn modelId="{F9A847D9-8DA3-4EAF-A18F-F3DE4404F8F1}" type="presOf" srcId="{BFD101E8-BC9F-4D1B-B946-DA24AB6E0E56}" destId="{B62264EE-80AF-4DC1-B730-E6292DDCEA89}" srcOrd="0" destOrd="0" presId="urn:microsoft.com/office/officeart/2005/8/layout/matrix3"/>
    <dgm:cxn modelId="{463805E6-FFEA-4389-8712-94180EC7F271}" type="presOf" srcId="{1778B3BE-4F71-4403-850A-54588565081E}" destId="{7A066D9E-31E0-4BAF-B994-0B32C046B774}" srcOrd="0" destOrd="0" presId="urn:microsoft.com/office/officeart/2005/8/layout/matrix3"/>
    <dgm:cxn modelId="{DA1FE5EA-88CB-4DEC-9EF2-49AC7983B842}" type="presOf" srcId="{49FF0CB0-D1BC-486B-ACE3-E8086C52373C}" destId="{2BAE5621-B314-44B8-BCC6-142EDE1ED167}" srcOrd="0" destOrd="0" presId="urn:microsoft.com/office/officeart/2005/8/layout/matrix3"/>
    <dgm:cxn modelId="{3C2FCEF8-0E84-404C-92BB-152B83D3F67E}" srcId="{1778B3BE-4F71-4403-850A-54588565081E}" destId="{49FF0CB0-D1BC-486B-ACE3-E8086C52373C}" srcOrd="2" destOrd="0" parTransId="{FBA1FFD7-D7A8-4BA5-91DF-7B3486DAECF6}" sibTransId="{85ACCEC2-7AC6-4E29-8720-A8A600743778}"/>
    <dgm:cxn modelId="{3361EBFA-C528-4EEE-A3DD-9CAE3716C441}" srcId="{1778B3BE-4F71-4403-850A-54588565081E}" destId="{BFD101E8-BC9F-4D1B-B946-DA24AB6E0E56}" srcOrd="0" destOrd="0" parTransId="{0C2DED47-6378-4147-B935-B29655725CDD}" sibTransId="{57A7725E-B7F4-4A2A-AFDC-7A4A1071127D}"/>
    <dgm:cxn modelId="{68858013-00E7-4A38-B1E6-4E1D88BC61F9}" type="presParOf" srcId="{7A066D9E-31E0-4BAF-B994-0B32C046B774}" destId="{56E74000-C1D1-44C0-9B38-90834336B761}" srcOrd="0" destOrd="0" presId="urn:microsoft.com/office/officeart/2005/8/layout/matrix3"/>
    <dgm:cxn modelId="{C1F2DD96-0DBA-4163-9430-F8F2D805A2A2}" type="presParOf" srcId="{7A066D9E-31E0-4BAF-B994-0B32C046B774}" destId="{B62264EE-80AF-4DC1-B730-E6292DDCEA89}" srcOrd="1" destOrd="0" presId="urn:microsoft.com/office/officeart/2005/8/layout/matrix3"/>
    <dgm:cxn modelId="{EB38B58B-8606-4350-AF99-F56EDBEE978E}" type="presParOf" srcId="{7A066D9E-31E0-4BAF-B994-0B32C046B774}" destId="{5DFA0214-F56E-4DD4-9BB4-BF1FAD93D3A7}" srcOrd="2" destOrd="0" presId="urn:microsoft.com/office/officeart/2005/8/layout/matrix3"/>
    <dgm:cxn modelId="{69598CDE-F3EF-4FD1-847F-7FC643C233C2}" type="presParOf" srcId="{7A066D9E-31E0-4BAF-B994-0B32C046B774}" destId="{2BAE5621-B314-44B8-BCC6-142EDE1ED167}" srcOrd="3" destOrd="0" presId="urn:microsoft.com/office/officeart/2005/8/layout/matrix3"/>
    <dgm:cxn modelId="{C06C8C71-A034-4D54-BC91-673027573FF0}" type="presParOf" srcId="{7A066D9E-31E0-4BAF-B994-0B32C046B774}" destId="{840EAD15-4DDC-4910-9155-5B239F9E54D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771A6EB-600C-4DCC-B552-1D378717DFB1}"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24452F8-DE02-4066-A59A-8D25CCAE8249}">
      <dgm:prSet custT="1"/>
      <dgm:spPr/>
      <dgm:t>
        <a:bodyPr/>
        <a:lstStyle/>
        <a:p>
          <a:r>
            <a:rPr lang="en-US" sz="2400" dirty="0"/>
            <a:t>Sailing with Jesus </a:t>
          </a:r>
          <a:br>
            <a:rPr lang="en-US" sz="2400" dirty="0"/>
          </a:br>
          <a:r>
            <a:rPr lang="en-US" sz="2400" dirty="0"/>
            <a:t>E-News</a:t>
          </a:r>
        </a:p>
      </dgm:t>
    </dgm:pt>
    <dgm:pt modelId="{2451BD62-8AD9-4A20-8B68-62549380C887}" type="parTrans" cxnId="{7033C932-074F-4B02-9373-0842A297F80E}">
      <dgm:prSet/>
      <dgm:spPr/>
      <dgm:t>
        <a:bodyPr/>
        <a:lstStyle/>
        <a:p>
          <a:endParaRPr lang="en-US"/>
        </a:p>
      </dgm:t>
    </dgm:pt>
    <dgm:pt modelId="{87DD497D-3F20-4A7C-8397-8AD62D042933}" type="sibTrans" cxnId="{7033C932-074F-4B02-9373-0842A297F80E}">
      <dgm:prSet/>
      <dgm:spPr/>
      <dgm:t>
        <a:bodyPr/>
        <a:lstStyle/>
        <a:p>
          <a:endParaRPr lang="en-US"/>
        </a:p>
      </dgm:t>
    </dgm:pt>
    <dgm:pt modelId="{C6CC7052-E262-4A6F-89D7-0A98D4EEA1B9}">
      <dgm:prSet custT="1"/>
      <dgm:spPr/>
      <dgm:t>
        <a:bodyPr/>
        <a:lstStyle/>
        <a:p>
          <a:pPr algn="l"/>
          <a:r>
            <a:rPr lang="en-US" sz="2400" dirty="0"/>
            <a:t>1,043 subscribers</a:t>
          </a:r>
        </a:p>
      </dgm:t>
    </dgm:pt>
    <dgm:pt modelId="{6617C97C-743B-4E78-826D-F20F61629D6C}" type="parTrans" cxnId="{0F9DB662-8A6A-4064-AB81-95C7CE96C68E}">
      <dgm:prSet/>
      <dgm:spPr/>
      <dgm:t>
        <a:bodyPr/>
        <a:lstStyle/>
        <a:p>
          <a:endParaRPr lang="en-US"/>
        </a:p>
      </dgm:t>
    </dgm:pt>
    <dgm:pt modelId="{7A5BC0E2-291D-48A1-B8FB-C53C5EE5F07C}" type="sibTrans" cxnId="{0F9DB662-8A6A-4064-AB81-95C7CE96C68E}">
      <dgm:prSet/>
      <dgm:spPr/>
      <dgm:t>
        <a:bodyPr/>
        <a:lstStyle/>
        <a:p>
          <a:endParaRPr lang="en-US"/>
        </a:p>
      </dgm:t>
    </dgm:pt>
    <dgm:pt modelId="{B5C80CFA-FBA0-49CC-AEDE-96FBC2195FAD}">
      <dgm:prSet custT="1"/>
      <dgm:spPr/>
      <dgm:t>
        <a:bodyPr/>
        <a:lstStyle/>
        <a:p>
          <a:r>
            <a:rPr lang="en-US" sz="2400" dirty="0"/>
            <a:t>Out &amp; About </a:t>
          </a:r>
          <a:br>
            <a:rPr lang="en-US" sz="2400" dirty="0"/>
          </a:br>
          <a:r>
            <a:rPr lang="en-US" sz="2400" dirty="0"/>
            <a:t>E-Cal</a:t>
          </a:r>
        </a:p>
      </dgm:t>
    </dgm:pt>
    <dgm:pt modelId="{7C50923B-DA39-4B71-9380-6BEE034477EB}" type="parTrans" cxnId="{E4E50E62-E7C9-419B-8F95-8DB9D42B10AD}">
      <dgm:prSet/>
      <dgm:spPr/>
      <dgm:t>
        <a:bodyPr/>
        <a:lstStyle/>
        <a:p>
          <a:endParaRPr lang="en-US"/>
        </a:p>
      </dgm:t>
    </dgm:pt>
    <dgm:pt modelId="{F2A88B80-7120-41D5-8751-9FBB4C95AF25}" type="sibTrans" cxnId="{E4E50E62-E7C9-419B-8F95-8DB9D42B10AD}">
      <dgm:prSet/>
      <dgm:spPr/>
      <dgm:t>
        <a:bodyPr/>
        <a:lstStyle/>
        <a:p>
          <a:endParaRPr lang="en-US"/>
        </a:p>
      </dgm:t>
    </dgm:pt>
    <dgm:pt modelId="{0C66CF53-85D9-4FCD-8A4F-DF85C3BCE154}">
      <dgm:prSet custT="1"/>
      <dgm:spPr/>
      <dgm:t>
        <a:bodyPr/>
        <a:lstStyle/>
        <a:p>
          <a:r>
            <a:rPr lang="en-US" sz="2400" dirty="0"/>
            <a:t>1,935 confirmed subscribers &amp; growing</a:t>
          </a:r>
        </a:p>
      </dgm:t>
    </dgm:pt>
    <dgm:pt modelId="{73883FAE-BE76-444A-BCF5-39B4A5C50A8D}" type="parTrans" cxnId="{1F73E581-B01C-4B01-AD17-AA7B44C9D0B6}">
      <dgm:prSet/>
      <dgm:spPr/>
      <dgm:t>
        <a:bodyPr/>
        <a:lstStyle/>
        <a:p>
          <a:endParaRPr lang="en-US"/>
        </a:p>
      </dgm:t>
    </dgm:pt>
    <dgm:pt modelId="{987D6F87-5FD6-46AC-BBBB-563A30943C68}" type="sibTrans" cxnId="{1F73E581-B01C-4B01-AD17-AA7B44C9D0B6}">
      <dgm:prSet/>
      <dgm:spPr/>
      <dgm:t>
        <a:bodyPr/>
        <a:lstStyle/>
        <a:p>
          <a:endParaRPr lang="en-US"/>
        </a:p>
      </dgm:t>
    </dgm:pt>
    <dgm:pt modelId="{65CAB348-7B05-4C57-A407-BEC5C6D6F8F2}">
      <dgm:prSet custT="1"/>
      <dgm:spPr/>
      <dgm:t>
        <a:bodyPr/>
        <a:lstStyle/>
        <a:p>
          <a:r>
            <a:rPr lang="en-US" sz="2400"/>
            <a:t>Washington ACTS E-Update</a:t>
          </a:r>
        </a:p>
      </dgm:t>
    </dgm:pt>
    <dgm:pt modelId="{939DDBB3-C649-463C-86E4-A2CC33ECCB32}" type="parTrans" cxnId="{65A9977D-5914-4296-B0E5-718B372ACC6E}">
      <dgm:prSet/>
      <dgm:spPr/>
      <dgm:t>
        <a:bodyPr/>
        <a:lstStyle/>
        <a:p>
          <a:endParaRPr lang="en-US"/>
        </a:p>
      </dgm:t>
    </dgm:pt>
    <dgm:pt modelId="{4E002B9F-C062-491E-94C7-551432B0D835}" type="sibTrans" cxnId="{65A9977D-5914-4296-B0E5-718B372ACC6E}">
      <dgm:prSet/>
      <dgm:spPr/>
      <dgm:t>
        <a:bodyPr/>
        <a:lstStyle/>
        <a:p>
          <a:endParaRPr lang="en-US"/>
        </a:p>
      </dgm:t>
    </dgm:pt>
    <dgm:pt modelId="{C787D0C6-0CC2-42DD-BB87-26FD0F325E8C}">
      <dgm:prSet custT="1"/>
      <dgm:spPr/>
      <dgm:t>
        <a:bodyPr/>
        <a:lstStyle/>
        <a:p>
          <a:r>
            <a:rPr lang="en-US" sz="2400" dirty="0"/>
            <a:t>2,353 confirmed subscribers &amp; growing</a:t>
          </a:r>
        </a:p>
      </dgm:t>
    </dgm:pt>
    <dgm:pt modelId="{4B508B81-7C2A-4947-91A9-619F5798965D}" type="parTrans" cxnId="{EC006337-97C3-44FC-B66D-7AFABE35A98E}">
      <dgm:prSet/>
      <dgm:spPr/>
      <dgm:t>
        <a:bodyPr/>
        <a:lstStyle/>
        <a:p>
          <a:endParaRPr lang="en-US"/>
        </a:p>
      </dgm:t>
    </dgm:pt>
    <dgm:pt modelId="{54FE4090-D136-407C-AE78-D29254A7CE4E}" type="sibTrans" cxnId="{EC006337-97C3-44FC-B66D-7AFABE35A98E}">
      <dgm:prSet/>
      <dgm:spPr/>
      <dgm:t>
        <a:bodyPr/>
        <a:lstStyle/>
        <a:p>
          <a:endParaRPr lang="en-US"/>
        </a:p>
      </dgm:t>
    </dgm:pt>
    <dgm:pt modelId="{FAED9ABE-22E2-4F17-B869-5F399DB21BFB}">
      <dgm:prSet custT="1"/>
      <dgm:spPr/>
      <dgm:t>
        <a:bodyPr/>
        <a:lstStyle/>
        <a:p>
          <a:pPr algn="ctr">
            <a:buNone/>
          </a:pPr>
          <a:r>
            <a:rPr lang="en-US" sz="1800" i="1" dirty="0"/>
            <a:t>Retired e-news list</a:t>
          </a:r>
        </a:p>
      </dgm:t>
    </dgm:pt>
    <dgm:pt modelId="{A6DDE77E-4C22-4295-BAF5-29725001174F}" type="parTrans" cxnId="{6D591FD0-0B53-4787-8BAF-8F6690EB5BBE}">
      <dgm:prSet/>
      <dgm:spPr/>
      <dgm:t>
        <a:bodyPr/>
        <a:lstStyle/>
        <a:p>
          <a:endParaRPr lang="en-US"/>
        </a:p>
      </dgm:t>
    </dgm:pt>
    <dgm:pt modelId="{87C1576B-6295-44C7-A8CA-D2E99AC013E9}" type="sibTrans" cxnId="{6D591FD0-0B53-4787-8BAF-8F6690EB5BBE}">
      <dgm:prSet/>
      <dgm:spPr/>
      <dgm:t>
        <a:bodyPr/>
        <a:lstStyle/>
        <a:p>
          <a:endParaRPr lang="en-US"/>
        </a:p>
      </dgm:t>
    </dgm:pt>
    <dgm:pt modelId="{014AB8B3-7632-40E5-92F2-EDD5F78743CE}">
      <dgm:prSet custT="1"/>
      <dgm:spPr/>
      <dgm:t>
        <a:bodyPr/>
        <a:lstStyle/>
        <a:p>
          <a:pPr algn="ctr">
            <a:buNone/>
          </a:pPr>
          <a:r>
            <a:rPr lang="en-US" sz="1800" i="1" dirty="0"/>
            <a:t>Baseline for growth</a:t>
          </a:r>
        </a:p>
      </dgm:t>
    </dgm:pt>
    <dgm:pt modelId="{FA1791F1-A57E-47AC-8208-A51111A478B8}" type="parTrans" cxnId="{B0246E4E-74C3-4AFE-88FC-4536ED5A0D93}">
      <dgm:prSet/>
      <dgm:spPr/>
      <dgm:t>
        <a:bodyPr/>
        <a:lstStyle/>
        <a:p>
          <a:endParaRPr lang="en-US"/>
        </a:p>
      </dgm:t>
    </dgm:pt>
    <dgm:pt modelId="{898EBCC0-1477-43D1-8D53-99CE58242673}" type="sibTrans" cxnId="{B0246E4E-74C3-4AFE-88FC-4536ED5A0D93}">
      <dgm:prSet/>
      <dgm:spPr/>
      <dgm:t>
        <a:bodyPr/>
        <a:lstStyle/>
        <a:p>
          <a:endParaRPr lang="en-US"/>
        </a:p>
      </dgm:t>
    </dgm:pt>
    <dgm:pt modelId="{32BD55B7-2D3B-4A9D-B614-EE82F3BBAEE0}">
      <dgm:prSet custT="1"/>
      <dgm:spPr/>
      <dgm:t>
        <a:bodyPr/>
        <a:lstStyle/>
        <a:p>
          <a:pPr algn="ctr">
            <a:buNone/>
          </a:pPr>
          <a:endParaRPr lang="en-US" sz="1800" dirty="0"/>
        </a:p>
      </dgm:t>
    </dgm:pt>
    <dgm:pt modelId="{8494C505-D392-4493-9391-CD0D8EC0C44A}" type="parTrans" cxnId="{5D030E00-6268-477F-ABB4-C69B6D5E3D02}">
      <dgm:prSet/>
      <dgm:spPr/>
      <dgm:t>
        <a:bodyPr/>
        <a:lstStyle/>
        <a:p>
          <a:endParaRPr lang="en-US"/>
        </a:p>
      </dgm:t>
    </dgm:pt>
    <dgm:pt modelId="{99910A7D-A19A-4E7A-BBFA-DAE28934E692}" type="sibTrans" cxnId="{5D030E00-6268-477F-ABB4-C69B6D5E3D02}">
      <dgm:prSet/>
      <dgm:spPr/>
      <dgm:t>
        <a:bodyPr/>
        <a:lstStyle/>
        <a:p>
          <a:endParaRPr lang="en-US"/>
        </a:p>
      </dgm:t>
    </dgm:pt>
    <dgm:pt modelId="{CE9B8A5C-8AA2-4BAE-9FAF-BC15508BF0BF}" type="pres">
      <dgm:prSet presAssocID="{6771A6EB-600C-4DCC-B552-1D378717DFB1}" presName="Name0" presStyleCnt="0">
        <dgm:presLayoutVars>
          <dgm:dir/>
          <dgm:animLvl val="lvl"/>
          <dgm:resizeHandles val="exact"/>
        </dgm:presLayoutVars>
      </dgm:prSet>
      <dgm:spPr/>
    </dgm:pt>
    <dgm:pt modelId="{B4E01378-0CEE-4319-81BC-60831CF3882B}" type="pres">
      <dgm:prSet presAssocID="{124452F8-DE02-4066-A59A-8D25CCAE8249}" presName="composite" presStyleCnt="0"/>
      <dgm:spPr/>
    </dgm:pt>
    <dgm:pt modelId="{FF150815-E9C7-4FFB-B97D-D87C03F6AC79}" type="pres">
      <dgm:prSet presAssocID="{124452F8-DE02-4066-A59A-8D25CCAE8249}" presName="parTx" presStyleLbl="alignNode1" presStyleIdx="0" presStyleCnt="3">
        <dgm:presLayoutVars>
          <dgm:chMax val="0"/>
          <dgm:chPref val="0"/>
          <dgm:bulletEnabled val="1"/>
        </dgm:presLayoutVars>
      </dgm:prSet>
      <dgm:spPr/>
    </dgm:pt>
    <dgm:pt modelId="{1CEFBFFB-BD81-4ED4-B95E-60F58BA57F62}" type="pres">
      <dgm:prSet presAssocID="{124452F8-DE02-4066-A59A-8D25CCAE8249}" presName="desTx" presStyleLbl="alignAccFollowNode1" presStyleIdx="0" presStyleCnt="3">
        <dgm:presLayoutVars>
          <dgm:bulletEnabled val="1"/>
        </dgm:presLayoutVars>
      </dgm:prSet>
      <dgm:spPr/>
    </dgm:pt>
    <dgm:pt modelId="{52EF656D-8A22-4E2B-B910-19066240E5E7}" type="pres">
      <dgm:prSet presAssocID="{87DD497D-3F20-4A7C-8397-8AD62D042933}" presName="space" presStyleCnt="0"/>
      <dgm:spPr/>
    </dgm:pt>
    <dgm:pt modelId="{AE986348-D17F-4A06-B753-72A6689CDB65}" type="pres">
      <dgm:prSet presAssocID="{B5C80CFA-FBA0-49CC-AEDE-96FBC2195FAD}" presName="composite" presStyleCnt="0"/>
      <dgm:spPr/>
    </dgm:pt>
    <dgm:pt modelId="{3C1A1E54-B95A-449F-AD66-F5B6D7CE3BDF}" type="pres">
      <dgm:prSet presAssocID="{B5C80CFA-FBA0-49CC-AEDE-96FBC2195FAD}" presName="parTx" presStyleLbl="alignNode1" presStyleIdx="1" presStyleCnt="3">
        <dgm:presLayoutVars>
          <dgm:chMax val="0"/>
          <dgm:chPref val="0"/>
          <dgm:bulletEnabled val="1"/>
        </dgm:presLayoutVars>
      </dgm:prSet>
      <dgm:spPr/>
    </dgm:pt>
    <dgm:pt modelId="{E73877F5-DAA6-49F9-8F25-68986B60B2DD}" type="pres">
      <dgm:prSet presAssocID="{B5C80CFA-FBA0-49CC-AEDE-96FBC2195FAD}" presName="desTx" presStyleLbl="alignAccFollowNode1" presStyleIdx="1" presStyleCnt="3">
        <dgm:presLayoutVars>
          <dgm:bulletEnabled val="1"/>
        </dgm:presLayoutVars>
      </dgm:prSet>
      <dgm:spPr/>
    </dgm:pt>
    <dgm:pt modelId="{E03F6E37-A4D5-4378-B7B9-D1778B0771BC}" type="pres">
      <dgm:prSet presAssocID="{F2A88B80-7120-41D5-8751-9FBB4C95AF25}" presName="space" presStyleCnt="0"/>
      <dgm:spPr/>
    </dgm:pt>
    <dgm:pt modelId="{D581F1A5-8CF3-4D7A-8BDD-6FB9C42EEF57}" type="pres">
      <dgm:prSet presAssocID="{65CAB348-7B05-4C57-A407-BEC5C6D6F8F2}" presName="composite" presStyleCnt="0"/>
      <dgm:spPr/>
    </dgm:pt>
    <dgm:pt modelId="{64FBC3ED-CD1F-4827-9BCC-A3BB526D1C9E}" type="pres">
      <dgm:prSet presAssocID="{65CAB348-7B05-4C57-A407-BEC5C6D6F8F2}" presName="parTx" presStyleLbl="alignNode1" presStyleIdx="2" presStyleCnt="3">
        <dgm:presLayoutVars>
          <dgm:chMax val="0"/>
          <dgm:chPref val="0"/>
          <dgm:bulletEnabled val="1"/>
        </dgm:presLayoutVars>
      </dgm:prSet>
      <dgm:spPr/>
    </dgm:pt>
    <dgm:pt modelId="{E6F56CAC-854C-43B4-9694-EE9AF5C90CE0}" type="pres">
      <dgm:prSet presAssocID="{65CAB348-7B05-4C57-A407-BEC5C6D6F8F2}" presName="desTx" presStyleLbl="alignAccFollowNode1" presStyleIdx="2" presStyleCnt="3">
        <dgm:presLayoutVars>
          <dgm:bulletEnabled val="1"/>
        </dgm:presLayoutVars>
      </dgm:prSet>
      <dgm:spPr/>
    </dgm:pt>
  </dgm:ptLst>
  <dgm:cxnLst>
    <dgm:cxn modelId="{5D030E00-6268-477F-ABB4-C69B6D5E3D02}" srcId="{124452F8-DE02-4066-A59A-8D25CCAE8249}" destId="{32BD55B7-2D3B-4A9D-B614-EE82F3BBAEE0}" srcOrd="1" destOrd="0" parTransId="{8494C505-D392-4493-9391-CD0D8EC0C44A}" sibTransId="{99910A7D-A19A-4E7A-BBFA-DAE28934E692}"/>
    <dgm:cxn modelId="{0A55940B-32C3-4B07-A661-44E85041A777}" type="presOf" srcId="{FAED9ABE-22E2-4F17-B869-5F399DB21BFB}" destId="{1CEFBFFB-BD81-4ED4-B95E-60F58BA57F62}" srcOrd="0" destOrd="2" presId="urn:microsoft.com/office/officeart/2005/8/layout/hList1"/>
    <dgm:cxn modelId="{13CF7317-F3D0-4B12-8C1A-D335F6D23D5B}" type="presOf" srcId="{B5C80CFA-FBA0-49CC-AEDE-96FBC2195FAD}" destId="{3C1A1E54-B95A-449F-AD66-F5B6D7CE3BDF}" srcOrd="0" destOrd="0" presId="urn:microsoft.com/office/officeart/2005/8/layout/hList1"/>
    <dgm:cxn modelId="{F20B761D-561A-4ACC-A0E6-0704EB1B92B1}" type="presOf" srcId="{C6CC7052-E262-4A6F-89D7-0A98D4EEA1B9}" destId="{1CEFBFFB-BD81-4ED4-B95E-60F58BA57F62}" srcOrd="0" destOrd="0" presId="urn:microsoft.com/office/officeart/2005/8/layout/hList1"/>
    <dgm:cxn modelId="{7033C932-074F-4B02-9373-0842A297F80E}" srcId="{6771A6EB-600C-4DCC-B552-1D378717DFB1}" destId="{124452F8-DE02-4066-A59A-8D25CCAE8249}" srcOrd="0" destOrd="0" parTransId="{2451BD62-8AD9-4A20-8B68-62549380C887}" sibTransId="{87DD497D-3F20-4A7C-8397-8AD62D042933}"/>
    <dgm:cxn modelId="{CB39A034-5BCD-490E-BF85-87598091240C}" type="presOf" srcId="{C787D0C6-0CC2-42DD-BB87-26FD0F325E8C}" destId="{E6F56CAC-854C-43B4-9694-EE9AF5C90CE0}" srcOrd="0" destOrd="0" presId="urn:microsoft.com/office/officeart/2005/8/layout/hList1"/>
    <dgm:cxn modelId="{EC006337-97C3-44FC-B66D-7AFABE35A98E}" srcId="{65CAB348-7B05-4C57-A407-BEC5C6D6F8F2}" destId="{C787D0C6-0CC2-42DD-BB87-26FD0F325E8C}" srcOrd="0" destOrd="0" parTransId="{4B508B81-7C2A-4947-91A9-619F5798965D}" sibTransId="{54FE4090-D136-407C-AE78-D29254A7CE4E}"/>
    <dgm:cxn modelId="{C4A9A761-41F1-44BC-8072-0C915F76619C}" type="presOf" srcId="{124452F8-DE02-4066-A59A-8D25CCAE8249}" destId="{FF150815-E9C7-4FFB-B97D-D87C03F6AC79}" srcOrd="0" destOrd="0" presId="urn:microsoft.com/office/officeart/2005/8/layout/hList1"/>
    <dgm:cxn modelId="{E4E50E62-E7C9-419B-8F95-8DB9D42B10AD}" srcId="{6771A6EB-600C-4DCC-B552-1D378717DFB1}" destId="{B5C80CFA-FBA0-49CC-AEDE-96FBC2195FAD}" srcOrd="1" destOrd="0" parTransId="{7C50923B-DA39-4B71-9380-6BEE034477EB}" sibTransId="{F2A88B80-7120-41D5-8751-9FBB4C95AF25}"/>
    <dgm:cxn modelId="{0F9DB662-8A6A-4064-AB81-95C7CE96C68E}" srcId="{124452F8-DE02-4066-A59A-8D25CCAE8249}" destId="{C6CC7052-E262-4A6F-89D7-0A98D4EEA1B9}" srcOrd="0" destOrd="0" parTransId="{6617C97C-743B-4E78-826D-F20F61629D6C}" sibTransId="{7A5BC0E2-291D-48A1-B8FB-C53C5EE5F07C}"/>
    <dgm:cxn modelId="{595B1568-A51C-4AE7-B063-E64F8D5EA3B3}" type="presOf" srcId="{0C66CF53-85D9-4FCD-8A4F-DF85C3BCE154}" destId="{E73877F5-DAA6-49F9-8F25-68986B60B2DD}" srcOrd="0" destOrd="0" presId="urn:microsoft.com/office/officeart/2005/8/layout/hList1"/>
    <dgm:cxn modelId="{B0246E4E-74C3-4AFE-88FC-4536ED5A0D93}" srcId="{124452F8-DE02-4066-A59A-8D25CCAE8249}" destId="{014AB8B3-7632-40E5-92F2-EDD5F78743CE}" srcOrd="3" destOrd="0" parTransId="{FA1791F1-A57E-47AC-8208-A51111A478B8}" sibTransId="{898EBCC0-1477-43D1-8D53-99CE58242673}"/>
    <dgm:cxn modelId="{65A9977D-5914-4296-B0E5-718B372ACC6E}" srcId="{6771A6EB-600C-4DCC-B552-1D378717DFB1}" destId="{65CAB348-7B05-4C57-A407-BEC5C6D6F8F2}" srcOrd="2" destOrd="0" parTransId="{939DDBB3-C649-463C-86E4-A2CC33ECCB32}" sibTransId="{4E002B9F-C062-491E-94C7-551432B0D835}"/>
    <dgm:cxn modelId="{1F73E581-B01C-4B01-AD17-AA7B44C9D0B6}" srcId="{B5C80CFA-FBA0-49CC-AEDE-96FBC2195FAD}" destId="{0C66CF53-85D9-4FCD-8A4F-DF85C3BCE154}" srcOrd="0" destOrd="0" parTransId="{73883FAE-BE76-444A-BCF5-39B4A5C50A8D}" sibTransId="{987D6F87-5FD6-46AC-BBBB-563A30943C68}"/>
    <dgm:cxn modelId="{368B748E-2AE4-44D5-BD1B-E1FEA223B263}" type="presOf" srcId="{32BD55B7-2D3B-4A9D-B614-EE82F3BBAEE0}" destId="{1CEFBFFB-BD81-4ED4-B95E-60F58BA57F62}" srcOrd="0" destOrd="1" presId="urn:microsoft.com/office/officeart/2005/8/layout/hList1"/>
    <dgm:cxn modelId="{C354DDAA-B54E-4D96-AEBA-6EBD0F9C3F9F}" type="presOf" srcId="{65CAB348-7B05-4C57-A407-BEC5C6D6F8F2}" destId="{64FBC3ED-CD1F-4827-9BCC-A3BB526D1C9E}" srcOrd="0" destOrd="0" presId="urn:microsoft.com/office/officeart/2005/8/layout/hList1"/>
    <dgm:cxn modelId="{6D591FD0-0B53-4787-8BAF-8F6690EB5BBE}" srcId="{124452F8-DE02-4066-A59A-8D25CCAE8249}" destId="{FAED9ABE-22E2-4F17-B869-5F399DB21BFB}" srcOrd="2" destOrd="0" parTransId="{A6DDE77E-4C22-4295-BAF5-29725001174F}" sibTransId="{87C1576B-6295-44C7-A8CA-D2E99AC013E9}"/>
    <dgm:cxn modelId="{783288F9-DEB7-4A48-92CC-4CC4232E780F}" type="presOf" srcId="{6771A6EB-600C-4DCC-B552-1D378717DFB1}" destId="{CE9B8A5C-8AA2-4BAE-9FAF-BC15508BF0BF}" srcOrd="0" destOrd="0" presId="urn:microsoft.com/office/officeart/2005/8/layout/hList1"/>
    <dgm:cxn modelId="{3B330EFF-407C-4176-BA12-32BFB57F0278}" type="presOf" srcId="{014AB8B3-7632-40E5-92F2-EDD5F78743CE}" destId="{1CEFBFFB-BD81-4ED4-B95E-60F58BA57F62}" srcOrd="0" destOrd="3" presId="urn:microsoft.com/office/officeart/2005/8/layout/hList1"/>
    <dgm:cxn modelId="{D43E6D81-CD80-42F8-87AE-8CF64B0CD7F0}" type="presParOf" srcId="{CE9B8A5C-8AA2-4BAE-9FAF-BC15508BF0BF}" destId="{B4E01378-0CEE-4319-81BC-60831CF3882B}" srcOrd="0" destOrd="0" presId="urn:microsoft.com/office/officeart/2005/8/layout/hList1"/>
    <dgm:cxn modelId="{D919AA7D-0A2D-475B-9E1E-FA739AA98B25}" type="presParOf" srcId="{B4E01378-0CEE-4319-81BC-60831CF3882B}" destId="{FF150815-E9C7-4FFB-B97D-D87C03F6AC79}" srcOrd="0" destOrd="0" presId="urn:microsoft.com/office/officeart/2005/8/layout/hList1"/>
    <dgm:cxn modelId="{5D18D609-991E-4B20-B995-A8535BE0A85F}" type="presParOf" srcId="{B4E01378-0CEE-4319-81BC-60831CF3882B}" destId="{1CEFBFFB-BD81-4ED4-B95E-60F58BA57F62}" srcOrd="1" destOrd="0" presId="urn:microsoft.com/office/officeart/2005/8/layout/hList1"/>
    <dgm:cxn modelId="{8C535C9E-490B-4BCB-80C3-E7073E9098DE}" type="presParOf" srcId="{CE9B8A5C-8AA2-4BAE-9FAF-BC15508BF0BF}" destId="{52EF656D-8A22-4E2B-B910-19066240E5E7}" srcOrd="1" destOrd="0" presId="urn:microsoft.com/office/officeart/2005/8/layout/hList1"/>
    <dgm:cxn modelId="{D0E985F8-5F86-4C0D-AD17-8979A862B63D}" type="presParOf" srcId="{CE9B8A5C-8AA2-4BAE-9FAF-BC15508BF0BF}" destId="{AE986348-D17F-4A06-B753-72A6689CDB65}" srcOrd="2" destOrd="0" presId="urn:microsoft.com/office/officeart/2005/8/layout/hList1"/>
    <dgm:cxn modelId="{2132D063-F061-45E6-A9BF-BAF4636E5662}" type="presParOf" srcId="{AE986348-D17F-4A06-B753-72A6689CDB65}" destId="{3C1A1E54-B95A-449F-AD66-F5B6D7CE3BDF}" srcOrd="0" destOrd="0" presId="urn:microsoft.com/office/officeart/2005/8/layout/hList1"/>
    <dgm:cxn modelId="{971FF5C6-6126-42D9-9D44-28B42E848029}" type="presParOf" srcId="{AE986348-D17F-4A06-B753-72A6689CDB65}" destId="{E73877F5-DAA6-49F9-8F25-68986B60B2DD}" srcOrd="1" destOrd="0" presId="urn:microsoft.com/office/officeart/2005/8/layout/hList1"/>
    <dgm:cxn modelId="{95C22FB1-A647-49FB-881F-F6A656A49CED}" type="presParOf" srcId="{CE9B8A5C-8AA2-4BAE-9FAF-BC15508BF0BF}" destId="{E03F6E37-A4D5-4378-B7B9-D1778B0771BC}" srcOrd="3" destOrd="0" presId="urn:microsoft.com/office/officeart/2005/8/layout/hList1"/>
    <dgm:cxn modelId="{0E7AE884-01BA-4613-966F-A361F1AA61C4}" type="presParOf" srcId="{CE9B8A5C-8AA2-4BAE-9FAF-BC15508BF0BF}" destId="{D581F1A5-8CF3-4D7A-8BDD-6FB9C42EEF57}" srcOrd="4" destOrd="0" presId="urn:microsoft.com/office/officeart/2005/8/layout/hList1"/>
    <dgm:cxn modelId="{B43ACA27-B5E7-49A5-B527-289028DFFAE3}" type="presParOf" srcId="{D581F1A5-8CF3-4D7A-8BDD-6FB9C42EEF57}" destId="{64FBC3ED-CD1F-4827-9BCC-A3BB526D1C9E}" srcOrd="0" destOrd="0" presId="urn:microsoft.com/office/officeart/2005/8/layout/hList1"/>
    <dgm:cxn modelId="{14169574-827B-46FE-B7C5-83D3C834619B}" type="presParOf" srcId="{D581F1A5-8CF3-4D7A-8BDD-6FB9C42EEF57}" destId="{E6F56CAC-854C-43B4-9694-EE9AF5C90CE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EE2772-D87A-43F3-9B29-F15B500823BD}"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D216968E-3337-47D9-BCF7-696BF70BCE86}">
      <dgm:prSet/>
      <dgm:spPr/>
      <dgm:t>
        <a:bodyPr/>
        <a:lstStyle/>
        <a:p>
          <a:r>
            <a:rPr lang="en-US"/>
            <a:t>SDA</a:t>
          </a:r>
        </a:p>
      </dgm:t>
    </dgm:pt>
    <dgm:pt modelId="{7DD2FB45-8079-4D71-B7DB-4E5D21F48E05}" type="parTrans" cxnId="{465B948A-B6B1-4537-9BD2-A1F0C97F5C96}">
      <dgm:prSet/>
      <dgm:spPr/>
      <dgm:t>
        <a:bodyPr/>
        <a:lstStyle/>
        <a:p>
          <a:endParaRPr lang="en-US"/>
        </a:p>
      </dgm:t>
    </dgm:pt>
    <dgm:pt modelId="{2A4C35C9-C640-4328-B8E5-D6BB5DFA34DA}" type="sibTrans" cxnId="{465B948A-B6B1-4537-9BD2-A1F0C97F5C96}">
      <dgm:prSet/>
      <dgm:spPr/>
      <dgm:t>
        <a:bodyPr/>
        <a:lstStyle/>
        <a:p>
          <a:endParaRPr lang="en-US"/>
        </a:p>
      </dgm:t>
    </dgm:pt>
    <dgm:pt modelId="{70DFBE47-DB9C-45DB-BBAD-31BC09D5FB2E}">
      <dgm:prSet/>
      <dgm:spPr/>
      <dgm:t>
        <a:bodyPr/>
        <a:lstStyle/>
        <a:p>
          <a:r>
            <a:rPr lang="en-US" dirty="0" err="1"/>
            <a:t>SDAChurch</a:t>
          </a:r>
          <a:endParaRPr lang="en-US" dirty="0"/>
        </a:p>
      </dgm:t>
    </dgm:pt>
    <dgm:pt modelId="{AC08E788-EB4C-4A6F-97C7-F626F93C353F}" type="parTrans" cxnId="{A0E8A346-0E2D-4D83-B137-7FA171A4D88A}">
      <dgm:prSet/>
      <dgm:spPr/>
      <dgm:t>
        <a:bodyPr/>
        <a:lstStyle/>
        <a:p>
          <a:endParaRPr lang="en-US"/>
        </a:p>
      </dgm:t>
    </dgm:pt>
    <dgm:pt modelId="{42F1E971-3478-4012-A209-C16729ADE8AC}" type="sibTrans" cxnId="{A0E8A346-0E2D-4D83-B137-7FA171A4D88A}">
      <dgm:prSet/>
      <dgm:spPr/>
      <dgm:t>
        <a:bodyPr/>
        <a:lstStyle/>
        <a:p>
          <a:endParaRPr lang="en-US"/>
        </a:p>
      </dgm:t>
    </dgm:pt>
    <dgm:pt modelId="{F99DDDC2-472B-4570-80E4-F2F137188B58}">
      <dgm:prSet/>
      <dgm:spPr/>
      <dgm:t>
        <a:bodyPr/>
        <a:lstStyle/>
        <a:p>
          <a:r>
            <a:rPr lang="en-US" dirty="0" err="1"/>
            <a:t>NADAdventists</a:t>
          </a:r>
          <a:endParaRPr lang="en-US" dirty="0"/>
        </a:p>
      </dgm:t>
    </dgm:pt>
    <dgm:pt modelId="{D29B8018-58C6-40D3-AB68-A9DD2889099D}" type="parTrans" cxnId="{7F8509A9-79EA-46A6-8A16-47E3E00EF8DA}">
      <dgm:prSet/>
      <dgm:spPr/>
      <dgm:t>
        <a:bodyPr/>
        <a:lstStyle/>
        <a:p>
          <a:endParaRPr lang="en-US"/>
        </a:p>
      </dgm:t>
    </dgm:pt>
    <dgm:pt modelId="{931BD7FE-4ED7-4A43-9825-D7925943EBB2}" type="sibTrans" cxnId="{7F8509A9-79EA-46A6-8A16-47E3E00EF8DA}">
      <dgm:prSet/>
      <dgm:spPr/>
      <dgm:t>
        <a:bodyPr/>
        <a:lstStyle/>
        <a:p>
          <a:endParaRPr lang="en-US"/>
        </a:p>
      </dgm:t>
    </dgm:pt>
    <dgm:pt modelId="{9D05023C-8C14-4332-A4A6-D5D3DC78FEAC}">
      <dgm:prSet/>
      <dgm:spPr/>
      <dgm:t>
        <a:bodyPr/>
        <a:lstStyle/>
        <a:p>
          <a:r>
            <a:rPr lang="en-US" dirty="0" err="1"/>
            <a:t>NWAdventists</a:t>
          </a:r>
          <a:endParaRPr lang="en-US" dirty="0"/>
        </a:p>
      </dgm:t>
    </dgm:pt>
    <dgm:pt modelId="{45795594-9512-4D7F-AD22-C07D2D2B1E2D}" type="parTrans" cxnId="{F0D7C55D-9FE0-45CD-964C-C745362C5FD5}">
      <dgm:prSet/>
      <dgm:spPr/>
      <dgm:t>
        <a:bodyPr/>
        <a:lstStyle/>
        <a:p>
          <a:endParaRPr lang="en-US"/>
        </a:p>
      </dgm:t>
    </dgm:pt>
    <dgm:pt modelId="{1B66FDB6-ECD3-4684-B73F-C0AAA814EF51}" type="sibTrans" cxnId="{F0D7C55D-9FE0-45CD-964C-C745362C5FD5}">
      <dgm:prSet/>
      <dgm:spPr/>
      <dgm:t>
        <a:bodyPr/>
        <a:lstStyle/>
        <a:p>
          <a:endParaRPr lang="en-US"/>
        </a:p>
      </dgm:t>
    </dgm:pt>
    <dgm:pt modelId="{40551B32-A37F-4D41-9113-BD424D9C13B2}">
      <dgm:prSet/>
      <dgm:spPr/>
      <dgm:t>
        <a:bodyPr/>
        <a:lstStyle/>
        <a:p>
          <a:r>
            <a:rPr lang="en-US"/>
            <a:t>WAAdventists</a:t>
          </a:r>
        </a:p>
      </dgm:t>
    </dgm:pt>
    <dgm:pt modelId="{935BACF2-D1D4-44E2-ABF9-F95626015549}" type="parTrans" cxnId="{D7640811-BC5C-44E0-B7F0-191D7D973C7C}">
      <dgm:prSet/>
      <dgm:spPr/>
      <dgm:t>
        <a:bodyPr/>
        <a:lstStyle/>
        <a:p>
          <a:endParaRPr lang="en-US"/>
        </a:p>
      </dgm:t>
    </dgm:pt>
    <dgm:pt modelId="{3F62A2CB-38AE-4D47-9C50-0A0225E5833A}" type="sibTrans" cxnId="{D7640811-BC5C-44E0-B7F0-191D7D973C7C}">
      <dgm:prSet/>
      <dgm:spPr/>
      <dgm:t>
        <a:bodyPr/>
        <a:lstStyle/>
        <a:p>
          <a:endParaRPr lang="en-US"/>
        </a:p>
      </dgm:t>
    </dgm:pt>
    <dgm:pt modelId="{E8902BF6-5689-4821-8606-C0E5BC88D3C3}">
      <dgm:prSet/>
      <dgm:spPr/>
      <dgm:t>
        <a:bodyPr/>
        <a:lstStyle/>
        <a:p>
          <a:r>
            <a:rPr lang="en-US"/>
            <a:t>Adventista</a:t>
          </a:r>
        </a:p>
      </dgm:t>
    </dgm:pt>
    <dgm:pt modelId="{D8B08DF0-A4B9-4E70-A18B-65AC05DD6E95}" type="parTrans" cxnId="{78D38AF8-A35A-4563-A172-5870AEDB6DD2}">
      <dgm:prSet/>
      <dgm:spPr/>
      <dgm:t>
        <a:bodyPr/>
        <a:lstStyle/>
        <a:p>
          <a:endParaRPr lang="en-US"/>
        </a:p>
      </dgm:t>
    </dgm:pt>
    <dgm:pt modelId="{AC94D0B8-E16E-4369-861B-0214959B69EC}" type="sibTrans" cxnId="{78D38AF8-A35A-4563-A172-5870AEDB6DD2}">
      <dgm:prSet/>
      <dgm:spPr/>
      <dgm:t>
        <a:bodyPr/>
        <a:lstStyle/>
        <a:p>
          <a:endParaRPr lang="en-US"/>
        </a:p>
      </dgm:t>
    </dgm:pt>
    <dgm:pt modelId="{74E87661-6C12-412D-8574-8345931D90B1}">
      <dgm:prSet/>
      <dgm:spPr/>
      <dgm:t>
        <a:bodyPr/>
        <a:lstStyle/>
        <a:p>
          <a:r>
            <a:rPr lang="en-US"/>
            <a:t>SDAYouth</a:t>
          </a:r>
        </a:p>
      </dgm:t>
    </dgm:pt>
    <dgm:pt modelId="{98444081-7177-4D29-A81B-A8955AB0E7B2}" type="parTrans" cxnId="{F322F4E8-3163-494B-887E-D5339FD15202}">
      <dgm:prSet/>
      <dgm:spPr/>
      <dgm:t>
        <a:bodyPr/>
        <a:lstStyle/>
        <a:p>
          <a:endParaRPr lang="en-US"/>
        </a:p>
      </dgm:t>
    </dgm:pt>
    <dgm:pt modelId="{5CF7F46C-63E0-4372-AB2D-E8A2C907D6A4}" type="sibTrans" cxnId="{F322F4E8-3163-494B-887E-D5339FD15202}">
      <dgm:prSet/>
      <dgm:spPr/>
      <dgm:t>
        <a:bodyPr/>
        <a:lstStyle/>
        <a:p>
          <a:endParaRPr lang="en-US"/>
        </a:p>
      </dgm:t>
    </dgm:pt>
    <dgm:pt modelId="{B8653534-DD17-441D-A8D9-0935A4F643DA}">
      <dgm:prSet/>
      <dgm:spPr/>
      <dgm:t>
        <a:bodyPr/>
        <a:lstStyle/>
        <a:p>
          <a:r>
            <a:rPr lang="en-US" dirty="0" err="1"/>
            <a:t>AdventistYouth</a:t>
          </a:r>
          <a:endParaRPr lang="en-US" dirty="0"/>
        </a:p>
      </dgm:t>
    </dgm:pt>
    <dgm:pt modelId="{68154E62-2D74-460D-A044-FBE5FB50D498}" type="parTrans" cxnId="{B62B1C64-A1F9-4695-ADFA-AD188ED9D49C}">
      <dgm:prSet/>
      <dgm:spPr/>
      <dgm:t>
        <a:bodyPr/>
        <a:lstStyle/>
        <a:p>
          <a:endParaRPr lang="en-US"/>
        </a:p>
      </dgm:t>
    </dgm:pt>
    <dgm:pt modelId="{B809B7E3-270D-4D3B-A310-F28232102CA6}" type="sibTrans" cxnId="{B62B1C64-A1F9-4695-ADFA-AD188ED9D49C}">
      <dgm:prSet/>
      <dgm:spPr/>
      <dgm:t>
        <a:bodyPr/>
        <a:lstStyle/>
        <a:p>
          <a:endParaRPr lang="en-US"/>
        </a:p>
      </dgm:t>
    </dgm:pt>
    <dgm:pt modelId="{C539886A-DC9A-4FBF-AA83-8E254478E3BA}">
      <dgm:prSet/>
      <dgm:spPr/>
      <dgm:t>
        <a:bodyPr/>
        <a:lstStyle/>
        <a:p>
          <a:r>
            <a:rPr lang="en-US"/>
            <a:t>AdventistEducation</a:t>
          </a:r>
        </a:p>
      </dgm:t>
    </dgm:pt>
    <dgm:pt modelId="{FCAB247F-599C-4A9E-9221-6B2E9860D898}" type="parTrans" cxnId="{CB2FA1B9-49DC-4650-BA3D-B0D7094CA347}">
      <dgm:prSet/>
      <dgm:spPr/>
      <dgm:t>
        <a:bodyPr/>
        <a:lstStyle/>
        <a:p>
          <a:endParaRPr lang="en-US"/>
        </a:p>
      </dgm:t>
    </dgm:pt>
    <dgm:pt modelId="{8B068553-1CE9-4D61-A668-089F8589919F}" type="sibTrans" cxnId="{CB2FA1B9-49DC-4650-BA3D-B0D7094CA347}">
      <dgm:prSet/>
      <dgm:spPr/>
      <dgm:t>
        <a:bodyPr/>
        <a:lstStyle/>
        <a:p>
          <a:endParaRPr lang="en-US"/>
        </a:p>
      </dgm:t>
    </dgm:pt>
    <dgm:pt modelId="{86CD3FB6-D444-437E-9F81-7F11B03E3588}">
      <dgm:prSet/>
      <dgm:spPr/>
      <dgm:t>
        <a:bodyPr/>
        <a:lstStyle/>
        <a:p>
          <a:r>
            <a:rPr lang="en-US"/>
            <a:t>HappySabbath</a:t>
          </a:r>
        </a:p>
      </dgm:t>
    </dgm:pt>
    <dgm:pt modelId="{EDD3A296-B44D-4974-BCF5-791DBFEF4BF0}" type="parTrans" cxnId="{D081AF6B-B646-4F21-AB6D-43C420EDE7CB}">
      <dgm:prSet/>
      <dgm:spPr/>
      <dgm:t>
        <a:bodyPr/>
        <a:lstStyle/>
        <a:p>
          <a:endParaRPr lang="en-US"/>
        </a:p>
      </dgm:t>
    </dgm:pt>
    <dgm:pt modelId="{AA8108A5-A2E5-4EBE-BAAA-5B8FC9A730D3}" type="sibTrans" cxnId="{D081AF6B-B646-4F21-AB6D-43C420EDE7CB}">
      <dgm:prSet/>
      <dgm:spPr/>
      <dgm:t>
        <a:bodyPr/>
        <a:lstStyle/>
        <a:p>
          <a:endParaRPr lang="en-US"/>
        </a:p>
      </dgm:t>
    </dgm:pt>
    <dgm:pt modelId="{6D2E216A-F5CF-4656-90FC-5065CBC328CC}">
      <dgm:prSet/>
      <dgm:spPr/>
      <dgm:t>
        <a:bodyPr/>
        <a:lstStyle/>
        <a:p>
          <a:r>
            <a:rPr lang="en-US"/>
            <a:t>SabbathSelfie</a:t>
          </a:r>
        </a:p>
      </dgm:t>
    </dgm:pt>
    <dgm:pt modelId="{A73A60AE-A9A3-4AC5-A1D9-B5EC39726520}" type="parTrans" cxnId="{0469B379-8CA7-409B-ACF8-AC9D0A0FA97B}">
      <dgm:prSet/>
      <dgm:spPr/>
      <dgm:t>
        <a:bodyPr/>
        <a:lstStyle/>
        <a:p>
          <a:endParaRPr lang="en-US"/>
        </a:p>
      </dgm:t>
    </dgm:pt>
    <dgm:pt modelId="{B9CD99BF-1BB8-4430-945D-F8CF82E80650}" type="sibTrans" cxnId="{0469B379-8CA7-409B-ACF8-AC9D0A0FA97B}">
      <dgm:prSet/>
      <dgm:spPr/>
      <dgm:t>
        <a:bodyPr/>
        <a:lstStyle/>
        <a:p>
          <a:endParaRPr lang="en-US"/>
        </a:p>
      </dgm:t>
    </dgm:pt>
    <dgm:pt modelId="{C597F7B3-515E-46CE-868B-5DE691B9F6FC}">
      <dgm:prSet/>
      <dgm:spPr/>
      <dgm:t>
        <a:bodyPr/>
        <a:lstStyle/>
        <a:p>
          <a:r>
            <a:rPr lang="en-US"/>
            <a:t>Bible</a:t>
          </a:r>
        </a:p>
      </dgm:t>
    </dgm:pt>
    <dgm:pt modelId="{A70F1666-74C0-47B3-8BA6-C0E61B838F94}" type="parTrans" cxnId="{3D32B183-24F7-48A7-A73D-063A426D5B29}">
      <dgm:prSet/>
      <dgm:spPr/>
      <dgm:t>
        <a:bodyPr/>
        <a:lstStyle/>
        <a:p>
          <a:endParaRPr lang="en-US"/>
        </a:p>
      </dgm:t>
    </dgm:pt>
    <dgm:pt modelId="{C80835A3-51E6-4F2E-ADBE-55C81ADA91CC}" type="sibTrans" cxnId="{3D32B183-24F7-48A7-A73D-063A426D5B29}">
      <dgm:prSet/>
      <dgm:spPr/>
      <dgm:t>
        <a:bodyPr/>
        <a:lstStyle/>
        <a:p>
          <a:endParaRPr lang="en-US"/>
        </a:p>
      </dgm:t>
    </dgm:pt>
    <dgm:pt modelId="{D9867393-928C-4AA2-A195-07BCE5409C33}">
      <dgm:prSet/>
      <dgm:spPr/>
      <dgm:t>
        <a:bodyPr/>
        <a:lstStyle/>
        <a:p>
          <a:r>
            <a:rPr lang="en-US"/>
            <a:t>Bibleverse</a:t>
          </a:r>
        </a:p>
      </dgm:t>
    </dgm:pt>
    <dgm:pt modelId="{8D8B2E9B-C4C2-499C-B681-C424A3A6501A}" type="parTrans" cxnId="{43AE5FDB-5A83-4B34-AA8B-40C0E5801B2C}">
      <dgm:prSet/>
      <dgm:spPr/>
      <dgm:t>
        <a:bodyPr/>
        <a:lstStyle/>
        <a:p>
          <a:endParaRPr lang="en-US"/>
        </a:p>
      </dgm:t>
    </dgm:pt>
    <dgm:pt modelId="{CE648B8A-5A0E-40B5-BE10-DB83F0140937}" type="sibTrans" cxnId="{43AE5FDB-5A83-4B34-AA8B-40C0E5801B2C}">
      <dgm:prSet/>
      <dgm:spPr/>
      <dgm:t>
        <a:bodyPr/>
        <a:lstStyle/>
        <a:p>
          <a:endParaRPr lang="en-US"/>
        </a:p>
      </dgm:t>
    </dgm:pt>
    <dgm:pt modelId="{562177F2-466F-4E53-BF4D-1C72A50A4520}">
      <dgm:prSet/>
      <dgm:spPr/>
      <dgm:t>
        <a:bodyPr/>
        <a:lstStyle/>
        <a:p>
          <a:r>
            <a:rPr lang="en-US" dirty="0" err="1"/>
            <a:t>Biblequote</a:t>
          </a:r>
          <a:endParaRPr lang="en-US" dirty="0"/>
        </a:p>
      </dgm:t>
    </dgm:pt>
    <dgm:pt modelId="{50261CBE-56AA-488E-8724-682EA85CF5F9}" type="parTrans" cxnId="{C3DC7D57-7BC3-4AF7-844E-A13CF77BE683}">
      <dgm:prSet/>
      <dgm:spPr/>
      <dgm:t>
        <a:bodyPr/>
        <a:lstStyle/>
        <a:p>
          <a:endParaRPr lang="en-US"/>
        </a:p>
      </dgm:t>
    </dgm:pt>
    <dgm:pt modelId="{A46FBFC4-A814-4382-BEDD-C52291F005C6}" type="sibTrans" cxnId="{C3DC7D57-7BC3-4AF7-844E-A13CF77BE683}">
      <dgm:prSet/>
      <dgm:spPr/>
      <dgm:t>
        <a:bodyPr/>
        <a:lstStyle/>
        <a:p>
          <a:endParaRPr lang="en-US"/>
        </a:p>
      </dgm:t>
    </dgm:pt>
    <dgm:pt modelId="{34D75EF2-747A-4856-85D6-62CBEF71CEBD}">
      <dgm:prSet/>
      <dgm:spPr/>
      <dgm:t>
        <a:bodyPr/>
        <a:lstStyle/>
        <a:p>
          <a:r>
            <a:rPr lang="en-US"/>
            <a:t>Inspiration</a:t>
          </a:r>
        </a:p>
      </dgm:t>
    </dgm:pt>
    <dgm:pt modelId="{17B259A9-32B9-4B7D-A194-EA12CDC6F4A6}" type="parTrans" cxnId="{9DC068DC-03AC-4681-9CCA-7DD97F694A6F}">
      <dgm:prSet/>
      <dgm:spPr/>
      <dgm:t>
        <a:bodyPr/>
        <a:lstStyle/>
        <a:p>
          <a:endParaRPr lang="en-US"/>
        </a:p>
      </dgm:t>
    </dgm:pt>
    <dgm:pt modelId="{ECB1E280-5D3B-4EF7-BD4F-498C63E040B0}" type="sibTrans" cxnId="{9DC068DC-03AC-4681-9CCA-7DD97F694A6F}">
      <dgm:prSet/>
      <dgm:spPr/>
      <dgm:t>
        <a:bodyPr/>
        <a:lstStyle/>
        <a:p>
          <a:endParaRPr lang="en-US"/>
        </a:p>
      </dgm:t>
    </dgm:pt>
    <dgm:pt modelId="{C5F0099F-9763-4E7D-BAAD-0D791D90DEDC}">
      <dgm:prSet/>
      <dgm:spPr/>
      <dgm:t>
        <a:bodyPr/>
        <a:lstStyle/>
        <a:p>
          <a:r>
            <a:rPr lang="en-US"/>
            <a:t>Christianity</a:t>
          </a:r>
        </a:p>
      </dgm:t>
    </dgm:pt>
    <dgm:pt modelId="{CE315A69-CF97-4857-B445-15A424F8D85C}" type="parTrans" cxnId="{270F61ED-AA3A-4184-B90D-8EF760EFB5AD}">
      <dgm:prSet/>
      <dgm:spPr/>
      <dgm:t>
        <a:bodyPr/>
        <a:lstStyle/>
        <a:p>
          <a:endParaRPr lang="en-US"/>
        </a:p>
      </dgm:t>
    </dgm:pt>
    <dgm:pt modelId="{1C29E1FE-01E4-4A3B-A57C-30C97148700F}" type="sibTrans" cxnId="{270F61ED-AA3A-4184-B90D-8EF760EFB5AD}">
      <dgm:prSet/>
      <dgm:spPr/>
      <dgm:t>
        <a:bodyPr/>
        <a:lstStyle/>
        <a:p>
          <a:endParaRPr lang="en-US"/>
        </a:p>
      </dgm:t>
    </dgm:pt>
    <dgm:pt modelId="{C98851BF-5339-49AD-B9C6-B0F5A375996C}">
      <dgm:prSet/>
      <dgm:spPr/>
      <dgm:t>
        <a:bodyPr/>
        <a:lstStyle/>
        <a:p>
          <a:r>
            <a:rPr lang="en-US"/>
            <a:t>Service</a:t>
          </a:r>
        </a:p>
      </dgm:t>
    </dgm:pt>
    <dgm:pt modelId="{AF52A38B-28F9-4662-94CF-352D355F32CA}" type="parTrans" cxnId="{C09E6E2D-7411-46C1-BBEA-4881D120DD3B}">
      <dgm:prSet/>
      <dgm:spPr/>
      <dgm:t>
        <a:bodyPr/>
        <a:lstStyle/>
        <a:p>
          <a:endParaRPr lang="en-US"/>
        </a:p>
      </dgm:t>
    </dgm:pt>
    <dgm:pt modelId="{F3063F2F-8641-4D52-ADB4-EFACA01ADA59}" type="sibTrans" cxnId="{C09E6E2D-7411-46C1-BBEA-4881D120DD3B}">
      <dgm:prSet/>
      <dgm:spPr/>
      <dgm:t>
        <a:bodyPr/>
        <a:lstStyle/>
        <a:p>
          <a:endParaRPr lang="en-US"/>
        </a:p>
      </dgm:t>
    </dgm:pt>
    <dgm:pt modelId="{C8BE5484-F894-4BA0-9F5C-C1891DE16590}">
      <dgm:prSet/>
      <dgm:spPr/>
      <dgm:t>
        <a:bodyPr/>
        <a:lstStyle/>
        <a:p>
          <a:r>
            <a:rPr lang="en-US"/>
            <a:t>Seattle</a:t>
          </a:r>
        </a:p>
      </dgm:t>
    </dgm:pt>
    <dgm:pt modelId="{B00CCAC0-C02A-46E1-9A82-53F0B78B0076}" type="parTrans" cxnId="{A18F4CF4-BE98-4503-BF8E-83AA5E0C2775}">
      <dgm:prSet/>
      <dgm:spPr/>
      <dgm:t>
        <a:bodyPr/>
        <a:lstStyle/>
        <a:p>
          <a:endParaRPr lang="en-US"/>
        </a:p>
      </dgm:t>
    </dgm:pt>
    <dgm:pt modelId="{ACE89959-1D06-4DB5-A737-61D7C2B1429B}" type="sibTrans" cxnId="{A18F4CF4-BE98-4503-BF8E-83AA5E0C2775}">
      <dgm:prSet/>
      <dgm:spPr/>
      <dgm:t>
        <a:bodyPr/>
        <a:lstStyle/>
        <a:p>
          <a:endParaRPr lang="en-US"/>
        </a:p>
      </dgm:t>
    </dgm:pt>
    <dgm:pt modelId="{CE142362-8231-472C-A899-5AFA45E27C0F}">
      <dgm:prSet/>
      <dgm:spPr/>
      <dgm:t>
        <a:bodyPr/>
        <a:lstStyle/>
        <a:p>
          <a:r>
            <a:rPr lang="en-US" dirty="0" err="1"/>
            <a:t>WashingtonState</a:t>
          </a:r>
          <a:endParaRPr lang="en-US" dirty="0"/>
        </a:p>
      </dgm:t>
    </dgm:pt>
    <dgm:pt modelId="{7A6D6840-9FF2-40ED-8A64-0140F8B4CB09}" type="parTrans" cxnId="{7274BF26-2FBE-4784-95D0-2477DC64DA94}">
      <dgm:prSet/>
      <dgm:spPr/>
      <dgm:t>
        <a:bodyPr/>
        <a:lstStyle/>
        <a:p>
          <a:endParaRPr lang="en-US"/>
        </a:p>
      </dgm:t>
    </dgm:pt>
    <dgm:pt modelId="{DCF2724F-FEB9-4BC4-B138-83DE6F722651}" type="sibTrans" cxnId="{7274BF26-2FBE-4784-95D0-2477DC64DA94}">
      <dgm:prSet/>
      <dgm:spPr/>
      <dgm:t>
        <a:bodyPr/>
        <a:lstStyle/>
        <a:p>
          <a:endParaRPr lang="en-US"/>
        </a:p>
      </dgm:t>
    </dgm:pt>
    <dgm:pt modelId="{09155503-F6D2-4F94-B108-FDF0940A35B6}" type="pres">
      <dgm:prSet presAssocID="{0EEE2772-D87A-43F3-9B29-F15B500823BD}" presName="diagram" presStyleCnt="0">
        <dgm:presLayoutVars>
          <dgm:dir/>
          <dgm:resizeHandles val="exact"/>
        </dgm:presLayoutVars>
      </dgm:prSet>
      <dgm:spPr/>
    </dgm:pt>
    <dgm:pt modelId="{3A58A4E8-4C34-4980-828C-D90BCD3B4E72}" type="pres">
      <dgm:prSet presAssocID="{D216968E-3337-47D9-BCF7-696BF70BCE86}" presName="node" presStyleLbl="node1" presStyleIdx="0" presStyleCnt="19">
        <dgm:presLayoutVars>
          <dgm:bulletEnabled val="1"/>
        </dgm:presLayoutVars>
      </dgm:prSet>
      <dgm:spPr/>
    </dgm:pt>
    <dgm:pt modelId="{14FB724B-F675-4217-B1BD-2C42EC4F2914}" type="pres">
      <dgm:prSet presAssocID="{2A4C35C9-C640-4328-B8E5-D6BB5DFA34DA}" presName="sibTrans" presStyleCnt="0"/>
      <dgm:spPr/>
    </dgm:pt>
    <dgm:pt modelId="{DEB6F5FA-2D70-4272-8E75-343F229779C5}" type="pres">
      <dgm:prSet presAssocID="{70DFBE47-DB9C-45DB-BBAD-31BC09D5FB2E}" presName="node" presStyleLbl="node1" presStyleIdx="1" presStyleCnt="19">
        <dgm:presLayoutVars>
          <dgm:bulletEnabled val="1"/>
        </dgm:presLayoutVars>
      </dgm:prSet>
      <dgm:spPr/>
    </dgm:pt>
    <dgm:pt modelId="{0D8B6A8E-178B-4933-83B6-A49BD3D8269A}" type="pres">
      <dgm:prSet presAssocID="{42F1E971-3478-4012-A209-C16729ADE8AC}" presName="sibTrans" presStyleCnt="0"/>
      <dgm:spPr/>
    </dgm:pt>
    <dgm:pt modelId="{ECFA28ED-1468-405D-92B0-1CEB14ED239E}" type="pres">
      <dgm:prSet presAssocID="{F99DDDC2-472B-4570-80E4-F2F137188B58}" presName="node" presStyleLbl="node1" presStyleIdx="2" presStyleCnt="19">
        <dgm:presLayoutVars>
          <dgm:bulletEnabled val="1"/>
        </dgm:presLayoutVars>
      </dgm:prSet>
      <dgm:spPr/>
    </dgm:pt>
    <dgm:pt modelId="{D335163C-D71F-4B71-9508-597210E06865}" type="pres">
      <dgm:prSet presAssocID="{931BD7FE-4ED7-4A43-9825-D7925943EBB2}" presName="sibTrans" presStyleCnt="0"/>
      <dgm:spPr/>
    </dgm:pt>
    <dgm:pt modelId="{800D4E1F-E244-44E5-8206-378F8F422428}" type="pres">
      <dgm:prSet presAssocID="{9D05023C-8C14-4332-A4A6-D5D3DC78FEAC}" presName="node" presStyleLbl="node1" presStyleIdx="3" presStyleCnt="19">
        <dgm:presLayoutVars>
          <dgm:bulletEnabled val="1"/>
        </dgm:presLayoutVars>
      </dgm:prSet>
      <dgm:spPr/>
    </dgm:pt>
    <dgm:pt modelId="{FE526A74-3539-40AB-A1EE-4422187A80C1}" type="pres">
      <dgm:prSet presAssocID="{1B66FDB6-ECD3-4684-B73F-C0AAA814EF51}" presName="sibTrans" presStyleCnt="0"/>
      <dgm:spPr/>
    </dgm:pt>
    <dgm:pt modelId="{959642C2-FF96-466A-968B-B735A8AF3615}" type="pres">
      <dgm:prSet presAssocID="{40551B32-A37F-4D41-9113-BD424D9C13B2}" presName="node" presStyleLbl="node1" presStyleIdx="4" presStyleCnt="19">
        <dgm:presLayoutVars>
          <dgm:bulletEnabled val="1"/>
        </dgm:presLayoutVars>
      </dgm:prSet>
      <dgm:spPr/>
    </dgm:pt>
    <dgm:pt modelId="{AFA5EE46-A0F3-4384-A694-E87D5992B97B}" type="pres">
      <dgm:prSet presAssocID="{3F62A2CB-38AE-4D47-9C50-0A0225E5833A}" presName="sibTrans" presStyleCnt="0"/>
      <dgm:spPr/>
    </dgm:pt>
    <dgm:pt modelId="{197C0E30-41D2-4368-B0FF-7220BD12EF32}" type="pres">
      <dgm:prSet presAssocID="{E8902BF6-5689-4821-8606-C0E5BC88D3C3}" presName="node" presStyleLbl="node1" presStyleIdx="5" presStyleCnt="19">
        <dgm:presLayoutVars>
          <dgm:bulletEnabled val="1"/>
        </dgm:presLayoutVars>
      </dgm:prSet>
      <dgm:spPr/>
    </dgm:pt>
    <dgm:pt modelId="{B2051CCF-3152-4F2B-87D5-0B11C3EEE02F}" type="pres">
      <dgm:prSet presAssocID="{AC94D0B8-E16E-4369-861B-0214959B69EC}" presName="sibTrans" presStyleCnt="0"/>
      <dgm:spPr/>
    </dgm:pt>
    <dgm:pt modelId="{1B53D4AC-9BBF-4521-B64A-698EA8D9AED2}" type="pres">
      <dgm:prSet presAssocID="{74E87661-6C12-412D-8574-8345931D90B1}" presName="node" presStyleLbl="node1" presStyleIdx="6" presStyleCnt="19">
        <dgm:presLayoutVars>
          <dgm:bulletEnabled val="1"/>
        </dgm:presLayoutVars>
      </dgm:prSet>
      <dgm:spPr/>
    </dgm:pt>
    <dgm:pt modelId="{FFA8231F-0589-4E3B-AB90-0C7A18026FF8}" type="pres">
      <dgm:prSet presAssocID="{5CF7F46C-63E0-4372-AB2D-E8A2C907D6A4}" presName="sibTrans" presStyleCnt="0"/>
      <dgm:spPr/>
    </dgm:pt>
    <dgm:pt modelId="{050E80A1-FC91-4BBC-AF09-990BE1580DF7}" type="pres">
      <dgm:prSet presAssocID="{B8653534-DD17-441D-A8D9-0935A4F643DA}" presName="node" presStyleLbl="node1" presStyleIdx="7" presStyleCnt="19">
        <dgm:presLayoutVars>
          <dgm:bulletEnabled val="1"/>
        </dgm:presLayoutVars>
      </dgm:prSet>
      <dgm:spPr/>
    </dgm:pt>
    <dgm:pt modelId="{E635B7C6-C7F5-42FA-8A22-3530CE6F2767}" type="pres">
      <dgm:prSet presAssocID="{B809B7E3-270D-4D3B-A310-F28232102CA6}" presName="sibTrans" presStyleCnt="0"/>
      <dgm:spPr/>
    </dgm:pt>
    <dgm:pt modelId="{4E5EA8FB-C4C4-465D-AD7A-37A17B9838D2}" type="pres">
      <dgm:prSet presAssocID="{C539886A-DC9A-4FBF-AA83-8E254478E3BA}" presName="node" presStyleLbl="node1" presStyleIdx="8" presStyleCnt="19">
        <dgm:presLayoutVars>
          <dgm:bulletEnabled val="1"/>
        </dgm:presLayoutVars>
      </dgm:prSet>
      <dgm:spPr/>
    </dgm:pt>
    <dgm:pt modelId="{C652C252-48BA-4DDD-8975-EE4267DAE861}" type="pres">
      <dgm:prSet presAssocID="{8B068553-1CE9-4D61-A668-089F8589919F}" presName="sibTrans" presStyleCnt="0"/>
      <dgm:spPr/>
    </dgm:pt>
    <dgm:pt modelId="{C9DF5672-B97F-4812-B996-42352BC40AC8}" type="pres">
      <dgm:prSet presAssocID="{86CD3FB6-D444-437E-9F81-7F11B03E3588}" presName="node" presStyleLbl="node1" presStyleIdx="9" presStyleCnt="19">
        <dgm:presLayoutVars>
          <dgm:bulletEnabled val="1"/>
        </dgm:presLayoutVars>
      </dgm:prSet>
      <dgm:spPr/>
    </dgm:pt>
    <dgm:pt modelId="{B8265B8A-C86E-42D4-81EB-7C960D4137EA}" type="pres">
      <dgm:prSet presAssocID="{AA8108A5-A2E5-4EBE-BAAA-5B8FC9A730D3}" presName="sibTrans" presStyleCnt="0"/>
      <dgm:spPr/>
    </dgm:pt>
    <dgm:pt modelId="{D8191C1D-DC4E-4D5D-BC16-7417DC963501}" type="pres">
      <dgm:prSet presAssocID="{6D2E216A-F5CF-4656-90FC-5065CBC328CC}" presName="node" presStyleLbl="node1" presStyleIdx="10" presStyleCnt="19">
        <dgm:presLayoutVars>
          <dgm:bulletEnabled val="1"/>
        </dgm:presLayoutVars>
      </dgm:prSet>
      <dgm:spPr/>
    </dgm:pt>
    <dgm:pt modelId="{56099B84-F20E-472A-8289-B048F7FAD5DE}" type="pres">
      <dgm:prSet presAssocID="{B9CD99BF-1BB8-4430-945D-F8CF82E80650}" presName="sibTrans" presStyleCnt="0"/>
      <dgm:spPr/>
    </dgm:pt>
    <dgm:pt modelId="{02A24723-7F4B-4CAF-9664-0E90C64E4C58}" type="pres">
      <dgm:prSet presAssocID="{C597F7B3-515E-46CE-868B-5DE691B9F6FC}" presName="node" presStyleLbl="node1" presStyleIdx="11" presStyleCnt="19">
        <dgm:presLayoutVars>
          <dgm:bulletEnabled val="1"/>
        </dgm:presLayoutVars>
      </dgm:prSet>
      <dgm:spPr/>
    </dgm:pt>
    <dgm:pt modelId="{3735F2E8-AD2F-45D2-986F-E0D349599AEE}" type="pres">
      <dgm:prSet presAssocID="{C80835A3-51E6-4F2E-ADBE-55C81ADA91CC}" presName="sibTrans" presStyleCnt="0"/>
      <dgm:spPr/>
    </dgm:pt>
    <dgm:pt modelId="{8C23C5CD-CD90-40A3-84BB-D6468704013C}" type="pres">
      <dgm:prSet presAssocID="{D9867393-928C-4AA2-A195-07BCE5409C33}" presName="node" presStyleLbl="node1" presStyleIdx="12" presStyleCnt="19">
        <dgm:presLayoutVars>
          <dgm:bulletEnabled val="1"/>
        </dgm:presLayoutVars>
      </dgm:prSet>
      <dgm:spPr/>
    </dgm:pt>
    <dgm:pt modelId="{FF951CEB-442F-4667-BEAB-D48EDE045A9F}" type="pres">
      <dgm:prSet presAssocID="{CE648B8A-5A0E-40B5-BE10-DB83F0140937}" presName="sibTrans" presStyleCnt="0"/>
      <dgm:spPr/>
    </dgm:pt>
    <dgm:pt modelId="{5291ED57-8D85-4932-90E8-7DFE67F8D797}" type="pres">
      <dgm:prSet presAssocID="{562177F2-466F-4E53-BF4D-1C72A50A4520}" presName="node" presStyleLbl="node1" presStyleIdx="13" presStyleCnt="19">
        <dgm:presLayoutVars>
          <dgm:bulletEnabled val="1"/>
        </dgm:presLayoutVars>
      </dgm:prSet>
      <dgm:spPr/>
    </dgm:pt>
    <dgm:pt modelId="{E1E1C89F-0409-40B1-B488-78E2176D2C7F}" type="pres">
      <dgm:prSet presAssocID="{A46FBFC4-A814-4382-BEDD-C52291F005C6}" presName="sibTrans" presStyleCnt="0"/>
      <dgm:spPr/>
    </dgm:pt>
    <dgm:pt modelId="{F1BB7948-3627-4CE5-93DE-AC03400F39A4}" type="pres">
      <dgm:prSet presAssocID="{34D75EF2-747A-4856-85D6-62CBEF71CEBD}" presName="node" presStyleLbl="node1" presStyleIdx="14" presStyleCnt="19">
        <dgm:presLayoutVars>
          <dgm:bulletEnabled val="1"/>
        </dgm:presLayoutVars>
      </dgm:prSet>
      <dgm:spPr/>
    </dgm:pt>
    <dgm:pt modelId="{6EBCDE05-C6B2-4DF4-98BB-F604AC7A9919}" type="pres">
      <dgm:prSet presAssocID="{ECB1E280-5D3B-4EF7-BD4F-498C63E040B0}" presName="sibTrans" presStyleCnt="0"/>
      <dgm:spPr/>
    </dgm:pt>
    <dgm:pt modelId="{22D58ACD-B3F2-4D07-8F3C-1F2BF3B564F2}" type="pres">
      <dgm:prSet presAssocID="{C5F0099F-9763-4E7D-BAAD-0D791D90DEDC}" presName="node" presStyleLbl="node1" presStyleIdx="15" presStyleCnt="19">
        <dgm:presLayoutVars>
          <dgm:bulletEnabled val="1"/>
        </dgm:presLayoutVars>
      </dgm:prSet>
      <dgm:spPr/>
    </dgm:pt>
    <dgm:pt modelId="{11634764-2E59-4F90-8367-6BB550065E5D}" type="pres">
      <dgm:prSet presAssocID="{1C29E1FE-01E4-4A3B-A57C-30C97148700F}" presName="sibTrans" presStyleCnt="0"/>
      <dgm:spPr/>
    </dgm:pt>
    <dgm:pt modelId="{4CCB1BE8-0412-44B8-8188-432A1DE82181}" type="pres">
      <dgm:prSet presAssocID="{C98851BF-5339-49AD-B9C6-B0F5A375996C}" presName="node" presStyleLbl="node1" presStyleIdx="16" presStyleCnt="19">
        <dgm:presLayoutVars>
          <dgm:bulletEnabled val="1"/>
        </dgm:presLayoutVars>
      </dgm:prSet>
      <dgm:spPr/>
    </dgm:pt>
    <dgm:pt modelId="{6C338127-1B81-4049-BD27-6AD0360E2A42}" type="pres">
      <dgm:prSet presAssocID="{F3063F2F-8641-4D52-ADB4-EFACA01ADA59}" presName="sibTrans" presStyleCnt="0"/>
      <dgm:spPr/>
    </dgm:pt>
    <dgm:pt modelId="{FEBC6C81-128A-4D0E-89A4-6A347E334D56}" type="pres">
      <dgm:prSet presAssocID="{C8BE5484-F894-4BA0-9F5C-C1891DE16590}" presName="node" presStyleLbl="node1" presStyleIdx="17" presStyleCnt="19">
        <dgm:presLayoutVars>
          <dgm:bulletEnabled val="1"/>
        </dgm:presLayoutVars>
      </dgm:prSet>
      <dgm:spPr/>
    </dgm:pt>
    <dgm:pt modelId="{AB20B44B-83B7-4CC0-B28A-902237B9288D}" type="pres">
      <dgm:prSet presAssocID="{ACE89959-1D06-4DB5-A737-61D7C2B1429B}" presName="sibTrans" presStyleCnt="0"/>
      <dgm:spPr/>
    </dgm:pt>
    <dgm:pt modelId="{E2A73499-2A48-46C1-8012-CEC79F06837C}" type="pres">
      <dgm:prSet presAssocID="{CE142362-8231-472C-A899-5AFA45E27C0F}" presName="node" presStyleLbl="node1" presStyleIdx="18" presStyleCnt="19">
        <dgm:presLayoutVars>
          <dgm:bulletEnabled val="1"/>
        </dgm:presLayoutVars>
      </dgm:prSet>
      <dgm:spPr/>
    </dgm:pt>
  </dgm:ptLst>
  <dgm:cxnLst>
    <dgm:cxn modelId="{CD7DBE09-91F5-4DE5-B0DD-C6E3877D688B}" type="presOf" srcId="{C98851BF-5339-49AD-B9C6-B0F5A375996C}" destId="{4CCB1BE8-0412-44B8-8188-432A1DE82181}" srcOrd="0" destOrd="0" presId="urn:microsoft.com/office/officeart/2005/8/layout/default"/>
    <dgm:cxn modelId="{498C070F-772B-49F7-940E-96EC41335870}" type="presOf" srcId="{E8902BF6-5689-4821-8606-C0E5BC88D3C3}" destId="{197C0E30-41D2-4368-B0FF-7220BD12EF32}" srcOrd="0" destOrd="0" presId="urn:microsoft.com/office/officeart/2005/8/layout/default"/>
    <dgm:cxn modelId="{D7640811-BC5C-44E0-B7F0-191D7D973C7C}" srcId="{0EEE2772-D87A-43F3-9B29-F15B500823BD}" destId="{40551B32-A37F-4D41-9113-BD424D9C13B2}" srcOrd="4" destOrd="0" parTransId="{935BACF2-D1D4-44E2-ABF9-F95626015549}" sibTransId="{3F62A2CB-38AE-4D47-9C50-0A0225E5833A}"/>
    <dgm:cxn modelId="{F766CE13-8568-44A5-800F-04453D419468}" type="presOf" srcId="{70DFBE47-DB9C-45DB-BBAD-31BC09D5FB2E}" destId="{DEB6F5FA-2D70-4272-8E75-343F229779C5}" srcOrd="0" destOrd="0" presId="urn:microsoft.com/office/officeart/2005/8/layout/default"/>
    <dgm:cxn modelId="{76F0A214-8A9B-44F9-B8B5-ED29595CF6C9}" type="presOf" srcId="{40551B32-A37F-4D41-9113-BD424D9C13B2}" destId="{959642C2-FF96-466A-968B-B735A8AF3615}" srcOrd="0" destOrd="0" presId="urn:microsoft.com/office/officeart/2005/8/layout/default"/>
    <dgm:cxn modelId="{7274BF26-2FBE-4784-95D0-2477DC64DA94}" srcId="{0EEE2772-D87A-43F3-9B29-F15B500823BD}" destId="{CE142362-8231-472C-A899-5AFA45E27C0F}" srcOrd="18" destOrd="0" parTransId="{7A6D6840-9FF2-40ED-8A64-0140F8B4CB09}" sibTransId="{DCF2724F-FEB9-4BC4-B138-83DE6F722651}"/>
    <dgm:cxn modelId="{C09E6E2D-7411-46C1-BBEA-4881D120DD3B}" srcId="{0EEE2772-D87A-43F3-9B29-F15B500823BD}" destId="{C98851BF-5339-49AD-B9C6-B0F5A375996C}" srcOrd="16" destOrd="0" parTransId="{AF52A38B-28F9-4662-94CF-352D355F32CA}" sibTransId="{F3063F2F-8641-4D52-ADB4-EFACA01ADA59}"/>
    <dgm:cxn modelId="{3D4EF631-F78F-444B-A6D1-22D3FB438F08}" type="presOf" srcId="{C597F7B3-515E-46CE-868B-5DE691B9F6FC}" destId="{02A24723-7F4B-4CAF-9664-0E90C64E4C58}" srcOrd="0" destOrd="0" presId="urn:microsoft.com/office/officeart/2005/8/layout/default"/>
    <dgm:cxn modelId="{F0D7C55D-9FE0-45CD-964C-C745362C5FD5}" srcId="{0EEE2772-D87A-43F3-9B29-F15B500823BD}" destId="{9D05023C-8C14-4332-A4A6-D5D3DC78FEAC}" srcOrd="3" destOrd="0" parTransId="{45795594-9512-4D7F-AD22-C07D2D2B1E2D}" sibTransId="{1B66FDB6-ECD3-4684-B73F-C0AAA814EF51}"/>
    <dgm:cxn modelId="{7B8E5B41-FC25-45CE-AE00-94D1588245E7}" type="presOf" srcId="{B8653534-DD17-441D-A8D9-0935A4F643DA}" destId="{050E80A1-FC91-4BBC-AF09-990BE1580DF7}" srcOrd="0" destOrd="0" presId="urn:microsoft.com/office/officeart/2005/8/layout/default"/>
    <dgm:cxn modelId="{B62B1C64-A1F9-4695-ADFA-AD188ED9D49C}" srcId="{0EEE2772-D87A-43F3-9B29-F15B500823BD}" destId="{B8653534-DD17-441D-A8D9-0935A4F643DA}" srcOrd="7" destOrd="0" parTransId="{68154E62-2D74-460D-A044-FBE5FB50D498}" sibTransId="{B809B7E3-270D-4D3B-A310-F28232102CA6}"/>
    <dgm:cxn modelId="{A0E8A346-0E2D-4D83-B137-7FA171A4D88A}" srcId="{0EEE2772-D87A-43F3-9B29-F15B500823BD}" destId="{70DFBE47-DB9C-45DB-BBAD-31BC09D5FB2E}" srcOrd="1" destOrd="0" parTransId="{AC08E788-EB4C-4A6F-97C7-F626F93C353F}" sibTransId="{42F1E971-3478-4012-A209-C16729ADE8AC}"/>
    <dgm:cxn modelId="{D081AF6B-B646-4F21-AB6D-43C420EDE7CB}" srcId="{0EEE2772-D87A-43F3-9B29-F15B500823BD}" destId="{86CD3FB6-D444-437E-9F81-7F11B03E3588}" srcOrd="9" destOrd="0" parTransId="{EDD3A296-B44D-4974-BCF5-791DBFEF4BF0}" sibTransId="{AA8108A5-A2E5-4EBE-BAAA-5B8FC9A730D3}"/>
    <dgm:cxn modelId="{1B28AB6D-4335-4B55-AA14-66E2EE34EFCA}" type="presOf" srcId="{9D05023C-8C14-4332-A4A6-D5D3DC78FEAC}" destId="{800D4E1F-E244-44E5-8206-378F8F422428}" srcOrd="0" destOrd="0" presId="urn:microsoft.com/office/officeart/2005/8/layout/default"/>
    <dgm:cxn modelId="{B1509E72-1EE7-4DFD-B8BF-9C12086F30F0}" type="presOf" srcId="{CE142362-8231-472C-A899-5AFA45E27C0F}" destId="{E2A73499-2A48-46C1-8012-CEC79F06837C}" srcOrd="0" destOrd="0" presId="urn:microsoft.com/office/officeart/2005/8/layout/default"/>
    <dgm:cxn modelId="{5DCE6275-8408-4B5D-BDFA-CD992597F172}" type="presOf" srcId="{74E87661-6C12-412D-8574-8345931D90B1}" destId="{1B53D4AC-9BBF-4521-B64A-698EA8D9AED2}" srcOrd="0" destOrd="0" presId="urn:microsoft.com/office/officeart/2005/8/layout/default"/>
    <dgm:cxn modelId="{C3DC7D57-7BC3-4AF7-844E-A13CF77BE683}" srcId="{0EEE2772-D87A-43F3-9B29-F15B500823BD}" destId="{562177F2-466F-4E53-BF4D-1C72A50A4520}" srcOrd="13" destOrd="0" parTransId="{50261CBE-56AA-488E-8724-682EA85CF5F9}" sibTransId="{A46FBFC4-A814-4382-BEDD-C52291F005C6}"/>
    <dgm:cxn modelId="{0469B379-8CA7-409B-ACF8-AC9D0A0FA97B}" srcId="{0EEE2772-D87A-43F3-9B29-F15B500823BD}" destId="{6D2E216A-F5CF-4656-90FC-5065CBC328CC}" srcOrd="10" destOrd="0" parTransId="{A73A60AE-A9A3-4AC5-A1D9-B5EC39726520}" sibTransId="{B9CD99BF-1BB8-4430-945D-F8CF82E80650}"/>
    <dgm:cxn modelId="{4AA3267C-D6FB-4CDA-8C64-8CECDE6560E3}" type="presOf" srcId="{C5F0099F-9763-4E7D-BAAD-0D791D90DEDC}" destId="{22D58ACD-B3F2-4D07-8F3C-1F2BF3B564F2}" srcOrd="0" destOrd="0" presId="urn:microsoft.com/office/officeart/2005/8/layout/default"/>
    <dgm:cxn modelId="{3D32B183-24F7-48A7-A73D-063A426D5B29}" srcId="{0EEE2772-D87A-43F3-9B29-F15B500823BD}" destId="{C597F7B3-515E-46CE-868B-5DE691B9F6FC}" srcOrd="11" destOrd="0" parTransId="{A70F1666-74C0-47B3-8BA6-C0E61B838F94}" sibTransId="{C80835A3-51E6-4F2E-ADBE-55C81ADA91CC}"/>
    <dgm:cxn modelId="{E835CA89-E1CC-4CBD-89D6-0AEB6E622D5F}" type="presOf" srcId="{6D2E216A-F5CF-4656-90FC-5065CBC328CC}" destId="{D8191C1D-DC4E-4D5D-BC16-7417DC963501}" srcOrd="0" destOrd="0" presId="urn:microsoft.com/office/officeart/2005/8/layout/default"/>
    <dgm:cxn modelId="{465B948A-B6B1-4537-9BD2-A1F0C97F5C96}" srcId="{0EEE2772-D87A-43F3-9B29-F15B500823BD}" destId="{D216968E-3337-47D9-BCF7-696BF70BCE86}" srcOrd="0" destOrd="0" parTransId="{7DD2FB45-8079-4D71-B7DB-4E5D21F48E05}" sibTransId="{2A4C35C9-C640-4328-B8E5-D6BB5DFA34DA}"/>
    <dgm:cxn modelId="{1C42F694-09CE-4C52-9BCF-821DF579A108}" type="presOf" srcId="{34D75EF2-747A-4856-85D6-62CBEF71CEBD}" destId="{F1BB7948-3627-4CE5-93DE-AC03400F39A4}" srcOrd="0" destOrd="0" presId="urn:microsoft.com/office/officeart/2005/8/layout/default"/>
    <dgm:cxn modelId="{7F8509A9-79EA-46A6-8A16-47E3E00EF8DA}" srcId="{0EEE2772-D87A-43F3-9B29-F15B500823BD}" destId="{F99DDDC2-472B-4570-80E4-F2F137188B58}" srcOrd="2" destOrd="0" parTransId="{D29B8018-58C6-40D3-AB68-A9DD2889099D}" sibTransId="{931BD7FE-4ED7-4A43-9825-D7925943EBB2}"/>
    <dgm:cxn modelId="{CB2FA1B9-49DC-4650-BA3D-B0D7094CA347}" srcId="{0EEE2772-D87A-43F3-9B29-F15B500823BD}" destId="{C539886A-DC9A-4FBF-AA83-8E254478E3BA}" srcOrd="8" destOrd="0" parTransId="{FCAB247F-599C-4A9E-9221-6B2E9860D898}" sibTransId="{8B068553-1CE9-4D61-A668-089F8589919F}"/>
    <dgm:cxn modelId="{EEB949C1-B5C8-4DF2-8FF9-03B50DF02923}" type="presOf" srcId="{D9867393-928C-4AA2-A195-07BCE5409C33}" destId="{8C23C5CD-CD90-40A3-84BB-D6468704013C}" srcOrd="0" destOrd="0" presId="urn:microsoft.com/office/officeart/2005/8/layout/default"/>
    <dgm:cxn modelId="{7F061BC2-9B92-42D1-B338-162596C1C79C}" type="presOf" srcId="{86CD3FB6-D444-437E-9F81-7F11B03E3588}" destId="{C9DF5672-B97F-4812-B996-42352BC40AC8}" srcOrd="0" destOrd="0" presId="urn:microsoft.com/office/officeart/2005/8/layout/default"/>
    <dgm:cxn modelId="{BC6389C9-E285-4304-BFD3-4D25E186C99E}" type="presOf" srcId="{562177F2-466F-4E53-BF4D-1C72A50A4520}" destId="{5291ED57-8D85-4932-90E8-7DFE67F8D797}" srcOrd="0" destOrd="0" presId="urn:microsoft.com/office/officeart/2005/8/layout/default"/>
    <dgm:cxn modelId="{9FEB20CE-802E-44E8-B803-3402DB97C17D}" type="presOf" srcId="{F99DDDC2-472B-4570-80E4-F2F137188B58}" destId="{ECFA28ED-1468-405D-92B0-1CEB14ED239E}" srcOrd="0" destOrd="0" presId="urn:microsoft.com/office/officeart/2005/8/layout/default"/>
    <dgm:cxn modelId="{40FC81CF-DF66-46C9-96D7-8979CD5C2187}" type="presOf" srcId="{0EEE2772-D87A-43F3-9B29-F15B500823BD}" destId="{09155503-F6D2-4F94-B108-FDF0940A35B6}" srcOrd="0" destOrd="0" presId="urn:microsoft.com/office/officeart/2005/8/layout/default"/>
    <dgm:cxn modelId="{6502F9D2-CD04-44E0-88EA-FFBD1E6896ED}" type="presOf" srcId="{D216968E-3337-47D9-BCF7-696BF70BCE86}" destId="{3A58A4E8-4C34-4980-828C-D90BCD3B4E72}" srcOrd="0" destOrd="0" presId="urn:microsoft.com/office/officeart/2005/8/layout/default"/>
    <dgm:cxn modelId="{43AE5FDB-5A83-4B34-AA8B-40C0E5801B2C}" srcId="{0EEE2772-D87A-43F3-9B29-F15B500823BD}" destId="{D9867393-928C-4AA2-A195-07BCE5409C33}" srcOrd="12" destOrd="0" parTransId="{8D8B2E9B-C4C2-499C-B681-C424A3A6501A}" sibTransId="{CE648B8A-5A0E-40B5-BE10-DB83F0140937}"/>
    <dgm:cxn modelId="{9DC068DC-03AC-4681-9CCA-7DD97F694A6F}" srcId="{0EEE2772-D87A-43F3-9B29-F15B500823BD}" destId="{34D75EF2-747A-4856-85D6-62CBEF71CEBD}" srcOrd="14" destOrd="0" parTransId="{17B259A9-32B9-4B7D-A194-EA12CDC6F4A6}" sibTransId="{ECB1E280-5D3B-4EF7-BD4F-498C63E040B0}"/>
    <dgm:cxn modelId="{6FFA75E4-90FB-460B-BA38-5176CD7BC58B}" type="presOf" srcId="{C539886A-DC9A-4FBF-AA83-8E254478E3BA}" destId="{4E5EA8FB-C4C4-465D-AD7A-37A17B9838D2}" srcOrd="0" destOrd="0" presId="urn:microsoft.com/office/officeart/2005/8/layout/default"/>
    <dgm:cxn modelId="{F322F4E8-3163-494B-887E-D5339FD15202}" srcId="{0EEE2772-D87A-43F3-9B29-F15B500823BD}" destId="{74E87661-6C12-412D-8574-8345931D90B1}" srcOrd="6" destOrd="0" parTransId="{98444081-7177-4D29-A81B-A8955AB0E7B2}" sibTransId="{5CF7F46C-63E0-4372-AB2D-E8A2C907D6A4}"/>
    <dgm:cxn modelId="{270F61ED-AA3A-4184-B90D-8EF760EFB5AD}" srcId="{0EEE2772-D87A-43F3-9B29-F15B500823BD}" destId="{C5F0099F-9763-4E7D-BAAD-0D791D90DEDC}" srcOrd="15" destOrd="0" parTransId="{CE315A69-CF97-4857-B445-15A424F8D85C}" sibTransId="{1C29E1FE-01E4-4A3B-A57C-30C97148700F}"/>
    <dgm:cxn modelId="{4A7C60F1-50D3-4625-89DD-FB800223D6F4}" type="presOf" srcId="{C8BE5484-F894-4BA0-9F5C-C1891DE16590}" destId="{FEBC6C81-128A-4D0E-89A4-6A347E334D56}" srcOrd="0" destOrd="0" presId="urn:microsoft.com/office/officeart/2005/8/layout/default"/>
    <dgm:cxn modelId="{A18F4CF4-BE98-4503-BF8E-83AA5E0C2775}" srcId="{0EEE2772-D87A-43F3-9B29-F15B500823BD}" destId="{C8BE5484-F894-4BA0-9F5C-C1891DE16590}" srcOrd="17" destOrd="0" parTransId="{B00CCAC0-C02A-46E1-9A82-53F0B78B0076}" sibTransId="{ACE89959-1D06-4DB5-A737-61D7C2B1429B}"/>
    <dgm:cxn modelId="{78D38AF8-A35A-4563-A172-5870AEDB6DD2}" srcId="{0EEE2772-D87A-43F3-9B29-F15B500823BD}" destId="{E8902BF6-5689-4821-8606-C0E5BC88D3C3}" srcOrd="5" destOrd="0" parTransId="{D8B08DF0-A4B9-4E70-A18B-65AC05DD6E95}" sibTransId="{AC94D0B8-E16E-4369-861B-0214959B69EC}"/>
    <dgm:cxn modelId="{83BFBB7F-1246-4C23-A586-3EA5F0341E5C}" type="presParOf" srcId="{09155503-F6D2-4F94-B108-FDF0940A35B6}" destId="{3A58A4E8-4C34-4980-828C-D90BCD3B4E72}" srcOrd="0" destOrd="0" presId="urn:microsoft.com/office/officeart/2005/8/layout/default"/>
    <dgm:cxn modelId="{AEEE1B2D-17B7-49B1-AEC6-735B244ECC0A}" type="presParOf" srcId="{09155503-F6D2-4F94-B108-FDF0940A35B6}" destId="{14FB724B-F675-4217-B1BD-2C42EC4F2914}" srcOrd="1" destOrd="0" presId="urn:microsoft.com/office/officeart/2005/8/layout/default"/>
    <dgm:cxn modelId="{F909EFF1-35FC-4DB1-BB73-57FC921F70B1}" type="presParOf" srcId="{09155503-F6D2-4F94-B108-FDF0940A35B6}" destId="{DEB6F5FA-2D70-4272-8E75-343F229779C5}" srcOrd="2" destOrd="0" presId="urn:microsoft.com/office/officeart/2005/8/layout/default"/>
    <dgm:cxn modelId="{1A266BA2-92D8-403C-95B3-03DAC0DB35D6}" type="presParOf" srcId="{09155503-F6D2-4F94-B108-FDF0940A35B6}" destId="{0D8B6A8E-178B-4933-83B6-A49BD3D8269A}" srcOrd="3" destOrd="0" presId="urn:microsoft.com/office/officeart/2005/8/layout/default"/>
    <dgm:cxn modelId="{D2617C95-3972-4A31-A3C9-A170CD6B149D}" type="presParOf" srcId="{09155503-F6D2-4F94-B108-FDF0940A35B6}" destId="{ECFA28ED-1468-405D-92B0-1CEB14ED239E}" srcOrd="4" destOrd="0" presId="urn:microsoft.com/office/officeart/2005/8/layout/default"/>
    <dgm:cxn modelId="{187F66AA-23DA-45AA-8A70-5638278F29D9}" type="presParOf" srcId="{09155503-F6D2-4F94-B108-FDF0940A35B6}" destId="{D335163C-D71F-4B71-9508-597210E06865}" srcOrd="5" destOrd="0" presId="urn:microsoft.com/office/officeart/2005/8/layout/default"/>
    <dgm:cxn modelId="{D10A2CA4-FE0C-4BAC-AA14-4A87ECB77E69}" type="presParOf" srcId="{09155503-F6D2-4F94-B108-FDF0940A35B6}" destId="{800D4E1F-E244-44E5-8206-378F8F422428}" srcOrd="6" destOrd="0" presId="urn:microsoft.com/office/officeart/2005/8/layout/default"/>
    <dgm:cxn modelId="{06020362-7FA2-4EEB-A0A2-2C6D732872FF}" type="presParOf" srcId="{09155503-F6D2-4F94-B108-FDF0940A35B6}" destId="{FE526A74-3539-40AB-A1EE-4422187A80C1}" srcOrd="7" destOrd="0" presId="urn:microsoft.com/office/officeart/2005/8/layout/default"/>
    <dgm:cxn modelId="{4E22BDA9-4DE6-4AE1-99F2-D76B70EC1255}" type="presParOf" srcId="{09155503-F6D2-4F94-B108-FDF0940A35B6}" destId="{959642C2-FF96-466A-968B-B735A8AF3615}" srcOrd="8" destOrd="0" presId="urn:microsoft.com/office/officeart/2005/8/layout/default"/>
    <dgm:cxn modelId="{6C83BA0A-C9F6-4097-9013-DD993BA2E1D5}" type="presParOf" srcId="{09155503-F6D2-4F94-B108-FDF0940A35B6}" destId="{AFA5EE46-A0F3-4384-A694-E87D5992B97B}" srcOrd="9" destOrd="0" presId="urn:microsoft.com/office/officeart/2005/8/layout/default"/>
    <dgm:cxn modelId="{42F3759B-D575-4636-B03F-155080DA2BAE}" type="presParOf" srcId="{09155503-F6D2-4F94-B108-FDF0940A35B6}" destId="{197C0E30-41D2-4368-B0FF-7220BD12EF32}" srcOrd="10" destOrd="0" presId="urn:microsoft.com/office/officeart/2005/8/layout/default"/>
    <dgm:cxn modelId="{C2B61F3E-584E-4DAA-871A-1E26B382A151}" type="presParOf" srcId="{09155503-F6D2-4F94-B108-FDF0940A35B6}" destId="{B2051CCF-3152-4F2B-87D5-0B11C3EEE02F}" srcOrd="11" destOrd="0" presId="urn:microsoft.com/office/officeart/2005/8/layout/default"/>
    <dgm:cxn modelId="{EF7249EF-F7E3-4202-8A5D-75F714C454EB}" type="presParOf" srcId="{09155503-F6D2-4F94-B108-FDF0940A35B6}" destId="{1B53D4AC-9BBF-4521-B64A-698EA8D9AED2}" srcOrd="12" destOrd="0" presId="urn:microsoft.com/office/officeart/2005/8/layout/default"/>
    <dgm:cxn modelId="{78409BD8-A1D7-4B05-8A4D-1B22C5DC6719}" type="presParOf" srcId="{09155503-F6D2-4F94-B108-FDF0940A35B6}" destId="{FFA8231F-0589-4E3B-AB90-0C7A18026FF8}" srcOrd="13" destOrd="0" presId="urn:microsoft.com/office/officeart/2005/8/layout/default"/>
    <dgm:cxn modelId="{1F7B9B3E-68FA-44F7-BEDE-AC152F28D7CD}" type="presParOf" srcId="{09155503-F6D2-4F94-B108-FDF0940A35B6}" destId="{050E80A1-FC91-4BBC-AF09-990BE1580DF7}" srcOrd="14" destOrd="0" presId="urn:microsoft.com/office/officeart/2005/8/layout/default"/>
    <dgm:cxn modelId="{AE4FA18F-CE1D-4995-9AD2-09BA32831ECA}" type="presParOf" srcId="{09155503-F6D2-4F94-B108-FDF0940A35B6}" destId="{E635B7C6-C7F5-42FA-8A22-3530CE6F2767}" srcOrd="15" destOrd="0" presId="urn:microsoft.com/office/officeart/2005/8/layout/default"/>
    <dgm:cxn modelId="{527625A4-34B6-47F0-AF5A-58EDF32C05E4}" type="presParOf" srcId="{09155503-F6D2-4F94-B108-FDF0940A35B6}" destId="{4E5EA8FB-C4C4-465D-AD7A-37A17B9838D2}" srcOrd="16" destOrd="0" presId="urn:microsoft.com/office/officeart/2005/8/layout/default"/>
    <dgm:cxn modelId="{A24F74F7-D386-4B98-ABFD-174ED281E9B2}" type="presParOf" srcId="{09155503-F6D2-4F94-B108-FDF0940A35B6}" destId="{C652C252-48BA-4DDD-8975-EE4267DAE861}" srcOrd="17" destOrd="0" presId="urn:microsoft.com/office/officeart/2005/8/layout/default"/>
    <dgm:cxn modelId="{3726200D-C71D-4A63-A646-B79A1FF09CD5}" type="presParOf" srcId="{09155503-F6D2-4F94-B108-FDF0940A35B6}" destId="{C9DF5672-B97F-4812-B996-42352BC40AC8}" srcOrd="18" destOrd="0" presId="urn:microsoft.com/office/officeart/2005/8/layout/default"/>
    <dgm:cxn modelId="{F4078CE5-F234-4D68-8EA8-7F6F34939D7F}" type="presParOf" srcId="{09155503-F6D2-4F94-B108-FDF0940A35B6}" destId="{B8265B8A-C86E-42D4-81EB-7C960D4137EA}" srcOrd="19" destOrd="0" presId="urn:microsoft.com/office/officeart/2005/8/layout/default"/>
    <dgm:cxn modelId="{6C48EB33-DECD-4BCD-AB5B-82F10A33DA5A}" type="presParOf" srcId="{09155503-F6D2-4F94-B108-FDF0940A35B6}" destId="{D8191C1D-DC4E-4D5D-BC16-7417DC963501}" srcOrd="20" destOrd="0" presId="urn:microsoft.com/office/officeart/2005/8/layout/default"/>
    <dgm:cxn modelId="{0603F51A-DF04-4916-818C-F85FCF139726}" type="presParOf" srcId="{09155503-F6D2-4F94-B108-FDF0940A35B6}" destId="{56099B84-F20E-472A-8289-B048F7FAD5DE}" srcOrd="21" destOrd="0" presId="urn:microsoft.com/office/officeart/2005/8/layout/default"/>
    <dgm:cxn modelId="{1F267DFE-2A42-425C-A10D-C082EB2B4447}" type="presParOf" srcId="{09155503-F6D2-4F94-B108-FDF0940A35B6}" destId="{02A24723-7F4B-4CAF-9664-0E90C64E4C58}" srcOrd="22" destOrd="0" presId="urn:microsoft.com/office/officeart/2005/8/layout/default"/>
    <dgm:cxn modelId="{9F56A7BD-4D5A-4B95-80DA-A75D9E8066B8}" type="presParOf" srcId="{09155503-F6D2-4F94-B108-FDF0940A35B6}" destId="{3735F2E8-AD2F-45D2-986F-E0D349599AEE}" srcOrd="23" destOrd="0" presId="urn:microsoft.com/office/officeart/2005/8/layout/default"/>
    <dgm:cxn modelId="{7C8C29D9-A17F-4C43-893F-8ABB6026ECAC}" type="presParOf" srcId="{09155503-F6D2-4F94-B108-FDF0940A35B6}" destId="{8C23C5CD-CD90-40A3-84BB-D6468704013C}" srcOrd="24" destOrd="0" presId="urn:microsoft.com/office/officeart/2005/8/layout/default"/>
    <dgm:cxn modelId="{4EC04232-8834-490D-8664-7F2B9314617C}" type="presParOf" srcId="{09155503-F6D2-4F94-B108-FDF0940A35B6}" destId="{FF951CEB-442F-4667-BEAB-D48EDE045A9F}" srcOrd="25" destOrd="0" presId="urn:microsoft.com/office/officeart/2005/8/layout/default"/>
    <dgm:cxn modelId="{E2F2F7D5-9C8B-4CA7-B317-548E31674F7B}" type="presParOf" srcId="{09155503-F6D2-4F94-B108-FDF0940A35B6}" destId="{5291ED57-8D85-4932-90E8-7DFE67F8D797}" srcOrd="26" destOrd="0" presId="urn:microsoft.com/office/officeart/2005/8/layout/default"/>
    <dgm:cxn modelId="{850424AE-4F9A-4373-B83D-33A9DAEEAC35}" type="presParOf" srcId="{09155503-F6D2-4F94-B108-FDF0940A35B6}" destId="{E1E1C89F-0409-40B1-B488-78E2176D2C7F}" srcOrd="27" destOrd="0" presId="urn:microsoft.com/office/officeart/2005/8/layout/default"/>
    <dgm:cxn modelId="{86560E67-8827-4897-9AFF-3EB6DE17F5C0}" type="presParOf" srcId="{09155503-F6D2-4F94-B108-FDF0940A35B6}" destId="{F1BB7948-3627-4CE5-93DE-AC03400F39A4}" srcOrd="28" destOrd="0" presId="urn:microsoft.com/office/officeart/2005/8/layout/default"/>
    <dgm:cxn modelId="{D27A1A14-38F3-482E-A62C-942D7F6F8D55}" type="presParOf" srcId="{09155503-F6D2-4F94-B108-FDF0940A35B6}" destId="{6EBCDE05-C6B2-4DF4-98BB-F604AC7A9919}" srcOrd="29" destOrd="0" presId="urn:microsoft.com/office/officeart/2005/8/layout/default"/>
    <dgm:cxn modelId="{8121ECAA-A421-432B-BE59-4ECD5E21CD8B}" type="presParOf" srcId="{09155503-F6D2-4F94-B108-FDF0940A35B6}" destId="{22D58ACD-B3F2-4D07-8F3C-1F2BF3B564F2}" srcOrd="30" destOrd="0" presId="urn:microsoft.com/office/officeart/2005/8/layout/default"/>
    <dgm:cxn modelId="{2FCF5C56-F944-4BE8-8050-4FC419E01851}" type="presParOf" srcId="{09155503-F6D2-4F94-B108-FDF0940A35B6}" destId="{11634764-2E59-4F90-8367-6BB550065E5D}" srcOrd="31" destOrd="0" presId="urn:microsoft.com/office/officeart/2005/8/layout/default"/>
    <dgm:cxn modelId="{DCE436BE-4320-4632-80BA-D0F234AC39C6}" type="presParOf" srcId="{09155503-F6D2-4F94-B108-FDF0940A35B6}" destId="{4CCB1BE8-0412-44B8-8188-432A1DE82181}" srcOrd="32" destOrd="0" presId="urn:microsoft.com/office/officeart/2005/8/layout/default"/>
    <dgm:cxn modelId="{A55F26EF-500E-4A63-8EAD-5963BB543B8E}" type="presParOf" srcId="{09155503-F6D2-4F94-B108-FDF0940A35B6}" destId="{6C338127-1B81-4049-BD27-6AD0360E2A42}" srcOrd="33" destOrd="0" presId="urn:microsoft.com/office/officeart/2005/8/layout/default"/>
    <dgm:cxn modelId="{EC886308-F94E-4DEA-BBD2-E1051AA854A9}" type="presParOf" srcId="{09155503-F6D2-4F94-B108-FDF0940A35B6}" destId="{FEBC6C81-128A-4D0E-89A4-6A347E334D56}" srcOrd="34" destOrd="0" presId="urn:microsoft.com/office/officeart/2005/8/layout/default"/>
    <dgm:cxn modelId="{0732A43B-438C-44AC-AC55-CEBD723C40C8}" type="presParOf" srcId="{09155503-F6D2-4F94-B108-FDF0940A35B6}" destId="{AB20B44B-83B7-4CC0-B28A-902237B9288D}" srcOrd="35" destOrd="0" presId="urn:microsoft.com/office/officeart/2005/8/layout/default"/>
    <dgm:cxn modelId="{C74331CB-C6D3-48A6-854A-A6F687CB9F9F}" type="presParOf" srcId="{09155503-F6D2-4F94-B108-FDF0940A35B6}" destId="{E2A73499-2A48-46C1-8012-CEC79F06837C}" srcOrd="3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DC5224D-993A-4B5D-AD0F-F7245788B5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56B6C1-AAD4-43C5-8DC7-5CDDAF90CB8C}">
      <dgm:prSet/>
      <dgm:spPr/>
      <dgm:t>
        <a:bodyPr/>
        <a:lstStyle/>
        <a:p>
          <a:br>
            <a:rPr lang="en-US" dirty="0"/>
          </a:br>
          <a:r>
            <a:rPr lang="en-US" dirty="0"/>
            <a:t>Facebook is the </a:t>
          </a:r>
          <a:br>
            <a:rPr lang="en-US" dirty="0"/>
          </a:br>
          <a:r>
            <a:rPr lang="en-US" b="1" dirty="0">
              <a:solidFill>
                <a:schemeClr val="accent2"/>
              </a:solidFill>
            </a:rPr>
            <a:t>new website</a:t>
          </a:r>
        </a:p>
      </dgm:t>
    </dgm:pt>
    <dgm:pt modelId="{05FBF0B7-45F5-49D1-A0D0-26D1EFB8077A}" type="parTrans" cxnId="{D4597115-D2DC-45F4-A656-D7BFDC30DE01}">
      <dgm:prSet/>
      <dgm:spPr/>
      <dgm:t>
        <a:bodyPr/>
        <a:lstStyle/>
        <a:p>
          <a:endParaRPr lang="en-US"/>
        </a:p>
      </dgm:t>
    </dgm:pt>
    <dgm:pt modelId="{D5AAA05A-19E9-4F49-969B-D3BC9CC56156}" type="sibTrans" cxnId="{D4597115-D2DC-45F4-A656-D7BFDC30DE01}">
      <dgm:prSet/>
      <dgm:spPr/>
      <dgm:t>
        <a:bodyPr/>
        <a:lstStyle/>
        <a:p>
          <a:endParaRPr lang="en-US"/>
        </a:p>
      </dgm:t>
    </dgm:pt>
    <dgm:pt modelId="{FBB83271-E8D7-45D1-86F6-87770B8D9940}" type="pres">
      <dgm:prSet presAssocID="{ADC5224D-993A-4B5D-AD0F-F7245788B554}" presName="hierChild1" presStyleCnt="0">
        <dgm:presLayoutVars>
          <dgm:orgChart val="1"/>
          <dgm:chPref val="1"/>
          <dgm:dir/>
          <dgm:animOne val="branch"/>
          <dgm:animLvl val="lvl"/>
          <dgm:resizeHandles/>
        </dgm:presLayoutVars>
      </dgm:prSet>
      <dgm:spPr/>
    </dgm:pt>
    <dgm:pt modelId="{B6FE8FEB-C804-4223-B38F-03BAACF8C521}" type="pres">
      <dgm:prSet presAssocID="{C956B6C1-AAD4-43C5-8DC7-5CDDAF90CB8C}" presName="hierRoot1" presStyleCnt="0">
        <dgm:presLayoutVars>
          <dgm:hierBranch val="init"/>
        </dgm:presLayoutVars>
      </dgm:prSet>
      <dgm:spPr/>
    </dgm:pt>
    <dgm:pt modelId="{1E667CD2-A3FA-4780-9935-50FEA73EFEBB}" type="pres">
      <dgm:prSet presAssocID="{C956B6C1-AAD4-43C5-8DC7-5CDDAF90CB8C}" presName="rootComposite1" presStyleCnt="0"/>
      <dgm:spPr/>
    </dgm:pt>
    <dgm:pt modelId="{97303C34-26D8-4ED5-B756-B85CAC0575C2}" type="pres">
      <dgm:prSet presAssocID="{C956B6C1-AAD4-43C5-8DC7-5CDDAF90CB8C}" presName="rootText1" presStyleLbl="node0" presStyleIdx="0" presStyleCnt="1" custLinFactNeighborX="11134" custLinFactNeighborY="-174">
        <dgm:presLayoutVars>
          <dgm:chPref val="3"/>
        </dgm:presLayoutVars>
      </dgm:prSet>
      <dgm:spPr/>
    </dgm:pt>
    <dgm:pt modelId="{8B91AAA6-0B74-4FBD-8A37-E6A6DC670E80}" type="pres">
      <dgm:prSet presAssocID="{C956B6C1-AAD4-43C5-8DC7-5CDDAF90CB8C}" presName="rootConnector1" presStyleLbl="node1" presStyleIdx="0" presStyleCnt="0"/>
      <dgm:spPr/>
    </dgm:pt>
    <dgm:pt modelId="{CFDA5726-1607-4936-B6B4-9D0940BBCE22}" type="pres">
      <dgm:prSet presAssocID="{C956B6C1-AAD4-43C5-8DC7-5CDDAF90CB8C}" presName="hierChild2" presStyleCnt="0"/>
      <dgm:spPr/>
    </dgm:pt>
    <dgm:pt modelId="{FEB3797C-29E0-4CDC-8E62-4D81348A4EF4}" type="pres">
      <dgm:prSet presAssocID="{C956B6C1-AAD4-43C5-8DC7-5CDDAF90CB8C}" presName="hierChild3" presStyleCnt="0"/>
      <dgm:spPr/>
    </dgm:pt>
  </dgm:ptLst>
  <dgm:cxnLst>
    <dgm:cxn modelId="{D4597115-D2DC-45F4-A656-D7BFDC30DE01}" srcId="{ADC5224D-993A-4B5D-AD0F-F7245788B554}" destId="{C956B6C1-AAD4-43C5-8DC7-5CDDAF90CB8C}" srcOrd="0" destOrd="0" parTransId="{05FBF0B7-45F5-49D1-A0D0-26D1EFB8077A}" sibTransId="{D5AAA05A-19E9-4F49-969B-D3BC9CC56156}"/>
    <dgm:cxn modelId="{912073B6-A6FD-4F96-994D-F8D7BE06BD50}" type="presOf" srcId="{ADC5224D-993A-4B5D-AD0F-F7245788B554}" destId="{FBB83271-E8D7-45D1-86F6-87770B8D9940}" srcOrd="0" destOrd="0" presId="urn:microsoft.com/office/officeart/2005/8/layout/orgChart1"/>
    <dgm:cxn modelId="{BAFF77BD-1814-4054-80C5-D5FAE916FDAA}" type="presOf" srcId="{C956B6C1-AAD4-43C5-8DC7-5CDDAF90CB8C}" destId="{97303C34-26D8-4ED5-B756-B85CAC0575C2}" srcOrd="0" destOrd="0" presId="urn:microsoft.com/office/officeart/2005/8/layout/orgChart1"/>
    <dgm:cxn modelId="{D26F14CF-B289-4F47-BC1F-DCB745F0BFBC}" type="presOf" srcId="{C956B6C1-AAD4-43C5-8DC7-5CDDAF90CB8C}" destId="{8B91AAA6-0B74-4FBD-8A37-E6A6DC670E80}" srcOrd="1" destOrd="0" presId="urn:microsoft.com/office/officeart/2005/8/layout/orgChart1"/>
    <dgm:cxn modelId="{47E0307C-E553-4593-8CBF-237AA39D0F60}" type="presParOf" srcId="{FBB83271-E8D7-45D1-86F6-87770B8D9940}" destId="{B6FE8FEB-C804-4223-B38F-03BAACF8C521}" srcOrd="0" destOrd="0" presId="urn:microsoft.com/office/officeart/2005/8/layout/orgChart1"/>
    <dgm:cxn modelId="{844C598D-FEE5-4A9B-8E6F-A3C6AE24B5D5}" type="presParOf" srcId="{B6FE8FEB-C804-4223-B38F-03BAACF8C521}" destId="{1E667CD2-A3FA-4780-9935-50FEA73EFEBB}" srcOrd="0" destOrd="0" presId="urn:microsoft.com/office/officeart/2005/8/layout/orgChart1"/>
    <dgm:cxn modelId="{238C104E-6D39-4262-936B-3F56E963BC1B}" type="presParOf" srcId="{1E667CD2-A3FA-4780-9935-50FEA73EFEBB}" destId="{97303C34-26D8-4ED5-B756-B85CAC0575C2}" srcOrd="0" destOrd="0" presId="urn:microsoft.com/office/officeart/2005/8/layout/orgChart1"/>
    <dgm:cxn modelId="{74D719C4-D6D9-4C04-BCCF-B4BC0A9B2ECB}" type="presParOf" srcId="{1E667CD2-A3FA-4780-9935-50FEA73EFEBB}" destId="{8B91AAA6-0B74-4FBD-8A37-E6A6DC670E80}" srcOrd="1" destOrd="0" presId="urn:microsoft.com/office/officeart/2005/8/layout/orgChart1"/>
    <dgm:cxn modelId="{0622877A-C868-4E4C-B2D1-C5AD11D063C4}" type="presParOf" srcId="{B6FE8FEB-C804-4223-B38F-03BAACF8C521}" destId="{CFDA5726-1607-4936-B6B4-9D0940BBCE22}" srcOrd="1" destOrd="0" presId="urn:microsoft.com/office/officeart/2005/8/layout/orgChart1"/>
    <dgm:cxn modelId="{F9C400B2-5B1C-4FCE-AFEC-ADCC2A116017}" type="presParOf" srcId="{B6FE8FEB-C804-4223-B38F-03BAACF8C521}" destId="{FEB3797C-29E0-4CDC-8E62-4D81348A4EF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8A9078C-E26C-4F60-9C98-348FFAE7DA32}" type="doc">
      <dgm:prSet loTypeId="urn:microsoft.com/office/officeart/2005/8/layout/hList6" loCatId="list" qsTypeId="urn:microsoft.com/office/officeart/2005/8/quickstyle/simple2" qsCatId="simple" csTypeId="urn:microsoft.com/office/officeart/2005/8/colors/colorful3" csCatId="colorful"/>
      <dgm:spPr/>
      <dgm:t>
        <a:bodyPr/>
        <a:lstStyle/>
        <a:p>
          <a:endParaRPr lang="en-US"/>
        </a:p>
      </dgm:t>
    </dgm:pt>
    <dgm:pt modelId="{CBB0FA71-7C34-4594-A5ED-36BC1DE8A95E}">
      <dgm:prSet/>
      <dgm:spPr/>
      <dgm:t>
        <a:bodyPr/>
        <a:lstStyle/>
        <a:p>
          <a:r>
            <a:rPr lang="en-US" b="1"/>
            <a:t>Start a conversation</a:t>
          </a:r>
          <a:endParaRPr lang="en-US" b="1" dirty="0"/>
        </a:p>
      </dgm:t>
    </dgm:pt>
    <dgm:pt modelId="{F1BEFAEA-077B-4585-83A3-5F781D8694EF}" type="parTrans" cxnId="{7652AD1D-111A-4679-886C-3FE23FC1657D}">
      <dgm:prSet/>
      <dgm:spPr/>
      <dgm:t>
        <a:bodyPr/>
        <a:lstStyle/>
        <a:p>
          <a:endParaRPr lang="en-US"/>
        </a:p>
      </dgm:t>
    </dgm:pt>
    <dgm:pt modelId="{E298DA32-55B4-4BDA-BC8C-00F7311400F7}" type="sibTrans" cxnId="{7652AD1D-111A-4679-886C-3FE23FC1657D}">
      <dgm:prSet/>
      <dgm:spPr/>
      <dgm:t>
        <a:bodyPr/>
        <a:lstStyle/>
        <a:p>
          <a:endParaRPr lang="en-US"/>
        </a:p>
      </dgm:t>
    </dgm:pt>
    <dgm:pt modelId="{ED185EA9-8EFF-4560-896B-57DCB6CF414F}">
      <dgm:prSet/>
      <dgm:spPr/>
      <dgm:t>
        <a:bodyPr/>
        <a:lstStyle/>
        <a:p>
          <a:r>
            <a:rPr lang="en-US" b="1"/>
            <a:t>Make connections</a:t>
          </a:r>
          <a:endParaRPr lang="en-US" b="1" dirty="0"/>
        </a:p>
      </dgm:t>
    </dgm:pt>
    <dgm:pt modelId="{4BF7ECD6-9863-41B0-88BA-77BC6320BE27}" type="parTrans" cxnId="{14B409B8-2058-4E03-A9EB-E2A02080BCCA}">
      <dgm:prSet/>
      <dgm:spPr/>
      <dgm:t>
        <a:bodyPr/>
        <a:lstStyle/>
        <a:p>
          <a:endParaRPr lang="en-US"/>
        </a:p>
      </dgm:t>
    </dgm:pt>
    <dgm:pt modelId="{09431BE3-561D-4DF1-A7C7-F60C26A73E2E}" type="sibTrans" cxnId="{14B409B8-2058-4E03-A9EB-E2A02080BCCA}">
      <dgm:prSet/>
      <dgm:spPr/>
      <dgm:t>
        <a:bodyPr/>
        <a:lstStyle/>
        <a:p>
          <a:endParaRPr lang="en-US"/>
        </a:p>
      </dgm:t>
    </dgm:pt>
    <dgm:pt modelId="{D2124CA8-78C9-46B8-9D58-D094BCF5672C}">
      <dgm:prSet/>
      <dgm:spPr/>
      <dgm:t>
        <a:bodyPr/>
        <a:lstStyle/>
        <a:p>
          <a:r>
            <a:rPr lang="en-US" b="1" dirty="0"/>
            <a:t>Breakdown barriers</a:t>
          </a:r>
        </a:p>
      </dgm:t>
    </dgm:pt>
    <dgm:pt modelId="{A032456C-6F87-4344-B267-4878DC2B62C9}" type="parTrans" cxnId="{172709A8-E2B1-4C9E-8972-8608FE96F39D}">
      <dgm:prSet/>
      <dgm:spPr/>
      <dgm:t>
        <a:bodyPr/>
        <a:lstStyle/>
        <a:p>
          <a:endParaRPr lang="en-US"/>
        </a:p>
      </dgm:t>
    </dgm:pt>
    <dgm:pt modelId="{0249D022-FB57-4B47-BD41-B16724442738}" type="sibTrans" cxnId="{172709A8-E2B1-4C9E-8972-8608FE96F39D}">
      <dgm:prSet/>
      <dgm:spPr/>
      <dgm:t>
        <a:bodyPr/>
        <a:lstStyle/>
        <a:p>
          <a:endParaRPr lang="en-US"/>
        </a:p>
      </dgm:t>
    </dgm:pt>
    <dgm:pt modelId="{4984A904-7EA4-479A-81FD-5C3044736AAC}" type="pres">
      <dgm:prSet presAssocID="{38A9078C-E26C-4F60-9C98-348FFAE7DA32}" presName="Name0" presStyleCnt="0">
        <dgm:presLayoutVars>
          <dgm:dir/>
          <dgm:resizeHandles val="exact"/>
        </dgm:presLayoutVars>
      </dgm:prSet>
      <dgm:spPr/>
    </dgm:pt>
    <dgm:pt modelId="{2C5AC1A0-D22F-4971-9DF6-38681CA657DD}" type="pres">
      <dgm:prSet presAssocID="{CBB0FA71-7C34-4594-A5ED-36BC1DE8A95E}" presName="node" presStyleLbl="node1" presStyleIdx="0" presStyleCnt="3">
        <dgm:presLayoutVars>
          <dgm:bulletEnabled val="1"/>
        </dgm:presLayoutVars>
      </dgm:prSet>
      <dgm:spPr/>
    </dgm:pt>
    <dgm:pt modelId="{AA5F076A-3CBC-4D7F-9B4E-9F33D95F707B}" type="pres">
      <dgm:prSet presAssocID="{E298DA32-55B4-4BDA-BC8C-00F7311400F7}" presName="sibTrans" presStyleCnt="0"/>
      <dgm:spPr/>
    </dgm:pt>
    <dgm:pt modelId="{572FE996-D911-4658-B7ED-88F0A9AC3264}" type="pres">
      <dgm:prSet presAssocID="{ED185EA9-8EFF-4560-896B-57DCB6CF414F}" presName="node" presStyleLbl="node1" presStyleIdx="1" presStyleCnt="3" custLinFactNeighborX="-19665" custLinFactNeighborY="27444">
        <dgm:presLayoutVars>
          <dgm:bulletEnabled val="1"/>
        </dgm:presLayoutVars>
      </dgm:prSet>
      <dgm:spPr/>
    </dgm:pt>
    <dgm:pt modelId="{3EB04C43-6AA5-4F0A-BACF-172170381CE2}" type="pres">
      <dgm:prSet presAssocID="{09431BE3-561D-4DF1-A7C7-F60C26A73E2E}" presName="sibTrans" presStyleCnt="0"/>
      <dgm:spPr/>
    </dgm:pt>
    <dgm:pt modelId="{BADAFFEB-A2B7-40B5-A5C7-C223A473C625}" type="pres">
      <dgm:prSet presAssocID="{D2124CA8-78C9-46B8-9D58-D094BCF5672C}" presName="node" presStyleLbl="node1" presStyleIdx="2" presStyleCnt="3">
        <dgm:presLayoutVars>
          <dgm:bulletEnabled val="1"/>
        </dgm:presLayoutVars>
      </dgm:prSet>
      <dgm:spPr/>
    </dgm:pt>
  </dgm:ptLst>
  <dgm:cxnLst>
    <dgm:cxn modelId="{E2C93500-6A6D-4FEA-A934-7D765F549111}" type="presOf" srcId="{ED185EA9-8EFF-4560-896B-57DCB6CF414F}" destId="{572FE996-D911-4658-B7ED-88F0A9AC3264}" srcOrd="0" destOrd="0" presId="urn:microsoft.com/office/officeart/2005/8/layout/hList6"/>
    <dgm:cxn modelId="{7652AD1D-111A-4679-886C-3FE23FC1657D}" srcId="{38A9078C-E26C-4F60-9C98-348FFAE7DA32}" destId="{CBB0FA71-7C34-4594-A5ED-36BC1DE8A95E}" srcOrd="0" destOrd="0" parTransId="{F1BEFAEA-077B-4585-83A3-5F781D8694EF}" sibTransId="{E298DA32-55B4-4BDA-BC8C-00F7311400F7}"/>
    <dgm:cxn modelId="{3D46BB98-810A-4D43-A786-3E12043B2F86}" type="presOf" srcId="{38A9078C-E26C-4F60-9C98-348FFAE7DA32}" destId="{4984A904-7EA4-479A-81FD-5C3044736AAC}" srcOrd="0" destOrd="0" presId="urn:microsoft.com/office/officeart/2005/8/layout/hList6"/>
    <dgm:cxn modelId="{172709A8-E2B1-4C9E-8972-8608FE96F39D}" srcId="{38A9078C-E26C-4F60-9C98-348FFAE7DA32}" destId="{D2124CA8-78C9-46B8-9D58-D094BCF5672C}" srcOrd="2" destOrd="0" parTransId="{A032456C-6F87-4344-B267-4878DC2B62C9}" sibTransId="{0249D022-FB57-4B47-BD41-B16724442738}"/>
    <dgm:cxn modelId="{14B409B8-2058-4E03-A9EB-E2A02080BCCA}" srcId="{38A9078C-E26C-4F60-9C98-348FFAE7DA32}" destId="{ED185EA9-8EFF-4560-896B-57DCB6CF414F}" srcOrd="1" destOrd="0" parTransId="{4BF7ECD6-9863-41B0-88BA-77BC6320BE27}" sibTransId="{09431BE3-561D-4DF1-A7C7-F60C26A73E2E}"/>
    <dgm:cxn modelId="{0DADF5F3-2184-44B2-AB8B-D3378CB3D846}" type="presOf" srcId="{CBB0FA71-7C34-4594-A5ED-36BC1DE8A95E}" destId="{2C5AC1A0-D22F-4971-9DF6-38681CA657DD}" srcOrd="0" destOrd="0" presId="urn:microsoft.com/office/officeart/2005/8/layout/hList6"/>
    <dgm:cxn modelId="{D20FD5FA-55FE-4763-96D7-901604F95951}" type="presOf" srcId="{D2124CA8-78C9-46B8-9D58-D094BCF5672C}" destId="{BADAFFEB-A2B7-40B5-A5C7-C223A473C625}" srcOrd="0" destOrd="0" presId="urn:microsoft.com/office/officeart/2005/8/layout/hList6"/>
    <dgm:cxn modelId="{4ACEA9C4-6512-45A5-858D-F0899128BE8D}" type="presParOf" srcId="{4984A904-7EA4-479A-81FD-5C3044736AAC}" destId="{2C5AC1A0-D22F-4971-9DF6-38681CA657DD}" srcOrd="0" destOrd="0" presId="urn:microsoft.com/office/officeart/2005/8/layout/hList6"/>
    <dgm:cxn modelId="{2F9C1E14-A393-451D-9D1B-8B04479902A0}" type="presParOf" srcId="{4984A904-7EA4-479A-81FD-5C3044736AAC}" destId="{AA5F076A-3CBC-4D7F-9B4E-9F33D95F707B}" srcOrd="1" destOrd="0" presId="urn:microsoft.com/office/officeart/2005/8/layout/hList6"/>
    <dgm:cxn modelId="{1BBC4B35-6B22-4DEA-A799-D6AAAB2236F1}" type="presParOf" srcId="{4984A904-7EA4-479A-81FD-5C3044736AAC}" destId="{572FE996-D911-4658-B7ED-88F0A9AC3264}" srcOrd="2" destOrd="0" presId="urn:microsoft.com/office/officeart/2005/8/layout/hList6"/>
    <dgm:cxn modelId="{25C71E73-39D8-47AC-872C-22EDC4472945}" type="presParOf" srcId="{4984A904-7EA4-479A-81FD-5C3044736AAC}" destId="{3EB04C43-6AA5-4F0A-BACF-172170381CE2}" srcOrd="3" destOrd="0" presId="urn:microsoft.com/office/officeart/2005/8/layout/hList6"/>
    <dgm:cxn modelId="{EB5CCCB4-6AA4-4354-98B7-4AA24C39AE4F}" type="presParOf" srcId="{4984A904-7EA4-479A-81FD-5C3044736AAC}" destId="{BADAFFEB-A2B7-40B5-A5C7-C223A473C625}" srcOrd="4"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C470500-D03F-40D3-8BE5-21CB593E30EE}"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2AB4591E-5B8E-491E-B52F-88757446E93F}">
      <dgm:prSet/>
      <dgm:spPr/>
      <dgm:t>
        <a:bodyPr/>
        <a:lstStyle/>
        <a:p>
          <a:r>
            <a:rPr lang="en-US"/>
            <a:t>Happy Sabbath</a:t>
          </a:r>
        </a:p>
      </dgm:t>
    </dgm:pt>
    <dgm:pt modelId="{CC0D27C8-6DCD-4601-8C3D-259A5784E87B}" type="parTrans" cxnId="{9841F3F7-0BC4-40F4-9B8F-B2304639FD87}">
      <dgm:prSet/>
      <dgm:spPr/>
      <dgm:t>
        <a:bodyPr/>
        <a:lstStyle/>
        <a:p>
          <a:endParaRPr lang="en-US"/>
        </a:p>
      </dgm:t>
    </dgm:pt>
    <dgm:pt modelId="{BD762A9D-9986-4EFA-AF07-449EC1C4FC0E}" type="sibTrans" cxnId="{9841F3F7-0BC4-40F4-9B8F-B2304639FD87}">
      <dgm:prSet/>
      <dgm:spPr/>
      <dgm:t>
        <a:bodyPr/>
        <a:lstStyle/>
        <a:p>
          <a:endParaRPr lang="en-US"/>
        </a:p>
      </dgm:t>
    </dgm:pt>
    <dgm:pt modelId="{3F6E57D9-5356-4503-8B8C-0F7A87AF80B4}">
      <dgm:prSet/>
      <dgm:spPr/>
      <dgm:t>
        <a:bodyPr/>
        <a:lstStyle/>
        <a:p>
          <a:r>
            <a:rPr lang="en-US"/>
            <a:t>Local beauty shots</a:t>
          </a:r>
        </a:p>
      </dgm:t>
    </dgm:pt>
    <dgm:pt modelId="{9B1B7299-F7DE-4A4C-BF99-6AE19AD2664F}" type="parTrans" cxnId="{1C3EC29A-094A-4A9D-8609-5AAF21B3F67C}">
      <dgm:prSet/>
      <dgm:spPr/>
      <dgm:t>
        <a:bodyPr/>
        <a:lstStyle/>
        <a:p>
          <a:endParaRPr lang="en-US"/>
        </a:p>
      </dgm:t>
    </dgm:pt>
    <dgm:pt modelId="{CDABF23B-04C1-49D0-AF41-0339B46CD159}" type="sibTrans" cxnId="{1C3EC29A-094A-4A9D-8609-5AAF21B3F67C}">
      <dgm:prSet/>
      <dgm:spPr/>
      <dgm:t>
        <a:bodyPr/>
        <a:lstStyle/>
        <a:p>
          <a:endParaRPr lang="en-US"/>
        </a:p>
      </dgm:t>
    </dgm:pt>
    <dgm:pt modelId="{D68292FE-9EE7-43A1-ABEA-3C309FFE6842}">
      <dgm:prSet/>
      <dgm:spPr/>
      <dgm:t>
        <a:bodyPr/>
        <a:lstStyle/>
        <a:p>
          <a:r>
            <a:rPr lang="en-US"/>
            <a:t>Galleries</a:t>
          </a:r>
        </a:p>
      </dgm:t>
    </dgm:pt>
    <dgm:pt modelId="{B24F2F75-A092-4CDF-B2CF-D4B2CEF33040}" type="parTrans" cxnId="{E7ED307F-38A3-497B-801F-2986E487274C}">
      <dgm:prSet/>
      <dgm:spPr/>
      <dgm:t>
        <a:bodyPr/>
        <a:lstStyle/>
        <a:p>
          <a:endParaRPr lang="en-US"/>
        </a:p>
      </dgm:t>
    </dgm:pt>
    <dgm:pt modelId="{FE7336A3-DE3F-4737-89DE-74A9DD5EDBC5}" type="sibTrans" cxnId="{E7ED307F-38A3-497B-801F-2986E487274C}">
      <dgm:prSet/>
      <dgm:spPr/>
      <dgm:t>
        <a:bodyPr/>
        <a:lstStyle/>
        <a:p>
          <a:endParaRPr lang="en-US"/>
        </a:p>
      </dgm:t>
    </dgm:pt>
    <dgm:pt modelId="{BAFF3D67-E8E4-4F9E-89FE-C2DDC98B275B}">
      <dgm:prSet/>
      <dgm:spPr/>
      <dgm:t>
        <a:bodyPr/>
        <a:lstStyle/>
        <a:p>
          <a:r>
            <a:rPr lang="en-US"/>
            <a:t>Upcoming events</a:t>
          </a:r>
        </a:p>
      </dgm:t>
    </dgm:pt>
    <dgm:pt modelId="{53B42169-6BC6-4AEE-9926-9875AF4D95A2}" type="parTrans" cxnId="{C5B9885D-91DF-42D8-9FB3-3ABD6AC6F2EF}">
      <dgm:prSet/>
      <dgm:spPr/>
      <dgm:t>
        <a:bodyPr/>
        <a:lstStyle/>
        <a:p>
          <a:endParaRPr lang="en-US"/>
        </a:p>
      </dgm:t>
    </dgm:pt>
    <dgm:pt modelId="{DCEE7EE6-4C23-4B9F-90BB-5E6A758CECC9}" type="sibTrans" cxnId="{C5B9885D-91DF-42D8-9FB3-3ABD6AC6F2EF}">
      <dgm:prSet/>
      <dgm:spPr/>
      <dgm:t>
        <a:bodyPr/>
        <a:lstStyle/>
        <a:p>
          <a:endParaRPr lang="en-US"/>
        </a:p>
      </dgm:t>
    </dgm:pt>
    <dgm:pt modelId="{753CEC74-E5D7-4A7C-B992-F374FC1FA86B}">
      <dgm:prSet/>
      <dgm:spPr/>
      <dgm:t>
        <a:bodyPr/>
        <a:lstStyle/>
        <a:p>
          <a:r>
            <a:rPr lang="en-US"/>
            <a:t>Registration</a:t>
          </a:r>
        </a:p>
      </dgm:t>
    </dgm:pt>
    <dgm:pt modelId="{DAF87781-CB62-40DD-9068-734DC6042114}" type="parTrans" cxnId="{68869E78-593C-4C82-9A99-61404B6FAA23}">
      <dgm:prSet/>
      <dgm:spPr/>
      <dgm:t>
        <a:bodyPr/>
        <a:lstStyle/>
        <a:p>
          <a:endParaRPr lang="en-US"/>
        </a:p>
      </dgm:t>
    </dgm:pt>
    <dgm:pt modelId="{87D7AB9D-438E-4208-9E76-5ADD7A2FDA11}" type="sibTrans" cxnId="{68869E78-593C-4C82-9A99-61404B6FAA23}">
      <dgm:prSet/>
      <dgm:spPr/>
      <dgm:t>
        <a:bodyPr/>
        <a:lstStyle/>
        <a:p>
          <a:endParaRPr lang="en-US"/>
        </a:p>
      </dgm:t>
    </dgm:pt>
    <dgm:pt modelId="{45AE7559-4045-44D6-8EFB-C5216EB3A2F8}">
      <dgm:prSet/>
      <dgm:spPr/>
      <dgm:t>
        <a:bodyPr/>
        <a:lstStyle/>
        <a:p>
          <a:r>
            <a:rPr lang="en-US"/>
            <a:t>Mission</a:t>
          </a:r>
        </a:p>
      </dgm:t>
    </dgm:pt>
    <dgm:pt modelId="{93707E63-8008-4E77-9091-71D154DA7EDD}" type="parTrans" cxnId="{BE8A8DE0-5637-43F0-B522-80595E02CC05}">
      <dgm:prSet/>
      <dgm:spPr/>
      <dgm:t>
        <a:bodyPr/>
        <a:lstStyle/>
        <a:p>
          <a:endParaRPr lang="en-US"/>
        </a:p>
      </dgm:t>
    </dgm:pt>
    <dgm:pt modelId="{C22B0B70-5EFD-442B-A930-A714A9A2A90D}" type="sibTrans" cxnId="{BE8A8DE0-5637-43F0-B522-80595E02CC05}">
      <dgm:prSet/>
      <dgm:spPr/>
      <dgm:t>
        <a:bodyPr/>
        <a:lstStyle/>
        <a:p>
          <a:endParaRPr lang="en-US"/>
        </a:p>
      </dgm:t>
    </dgm:pt>
    <dgm:pt modelId="{8BEF5315-9D23-4B4D-9606-673A7C31C8D5}">
      <dgm:prSet/>
      <dgm:spPr/>
      <dgm:t>
        <a:bodyPr/>
        <a:lstStyle/>
        <a:p>
          <a:r>
            <a:rPr lang="en-US"/>
            <a:t>Stories</a:t>
          </a:r>
        </a:p>
      </dgm:t>
    </dgm:pt>
    <dgm:pt modelId="{E715D883-51EB-4C52-81E9-76A8543A1081}" type="parTrans" cxnId="{1869E687-2E73-4EBF-AB4D-F439F3B9B068}">
      <dgm:prSet/>
      <dgm:spPr/>
      <dgm:t>
        <a:bodyPr/>
        <a:lstStyle/>
        <a:p>
          <a:endParaRPr lang="en-US"/>
        </a:p>
      </dgm:t>
    </dgm:pt>
    <dgm:pt modelId="{38226223-2F42-4BC6-81C1-FB29A9474B00}" type="sibTrans" cxnId="{1869E687-2E73-4EBF-AB4D-F439F3B9B068}">
      <dgm:prSet/>
      <dgm:spPr/>
      <dgm:t>
        <a:bodyPr/>
        <a:lstStyle/>
        <a:p>
          <a:endParaRPr lang="en-US"/>
        </a:p>
      </dgm:t>
    </dgm:pt>
    <dgm:pt modelId="{2283758B-2036-472F-9BFC-FE7F6E8AEC8F}">
      <dgm:prSet/>
      <dgm:spPr/>
      <dgm:t>
        <a:bodyPr/>
        <a:lstStyle/>
        <a:p>
          <a:r>
            <a:rPr lang="en-US"/>
            <a:t>Follow us</a:t>
          </a:r>
        </a:p>
      </dgm:t>
    </dgm:pt>
    <dgm:pt modelId="{97EDE150-D226-437F-9811-54E35FCD3AAA}" type="parTrans" cxnId="{8C66231B-F18E-48D6-8426-CD7E1A42EEA3}">
      <dgm:prSet/>
      <dgm:spPr/>
      <dgm:t>
        <a:bodyPr/>
        <a:lstStyle/>
        <a:p>
          <a:endParaRPr lang="en-US"/>
        </a:p>
      </dgm:t>
    </dgm:pt>
    <dgm:pt modelId="{26964BD9-9304-4D4B-A58C-F85FF78C90F3}" type="sibTrans" cxnId="{8C66231B-F18E-48D6-8426-CD7E1A42EEA3}">
      <dgm:prSet/>
      <dgm:spPr/>
      <dgm:t>
        <a:bodyPr/>
        <a:lstStyle/>
        <a:p>
          <a:endParaRPr lang="en-US"/>
        </a:p>
      </dgm:t>
    </dgm:pt>
    <dgm:pt modelId="{C9159B7C-6AD4-456C-A7FD-ABBBFF015725}" type="pres">
      <dgm:prSet presAssocID="{AC470500-D03F-40D3-8BE5-21CB593E30EE}" presName="diagram" presStyleCnt="0">
        <dgm:presLayoutVars>
          <dgm:dir/>
          <dgm:resizeHandles val="exact"/>
        </dgm:presLayoutVars>
      </dgm:prSet>
      <dgm:spPr/>
    </dgm:pt>
    <dgm:pt modelId="{65DF8736-6782-46A5-B76B-8917908C0397}" type="pres">
      <dgm:prSet presAssocID="{2AB4591E-5B8E-491E-B52F-88757446E93F}" presName="node" presStyleLbl="node1" presStyleIdx="0" presStyleCnt="8">
        <dgm:presLayoutVars>
          <dgm:bulletEnabled val="1"/>
        </dgm:presLayoutVars>
      </dgm:prSet>
      <dgm:spPr/>
    </dgm:pt>
    <dgm:pt modelId="{ACA92D5E-33FD-4D05-9BCB-76381FD7E60A}" type="pres">
      <dgm:prSet presAssocID="{BD762A9D-9986-4EFA-AF07-449EC1C4FC0E}" presName="sibTrans" presStyleCnt="0"/>
      <dgm:spPr/>
    </dgm:pt>
    <dgm:pt modelId="{F60D2B58-CD49-497D-810B-B533B313FD16}" type="pres">
      <dgm:prSet presAssocID="{3F6E57D9-5356-4503-8B8C-0F7A87AF80B4}" presName="node" presStyleLbl="node1" presStyleIdx="1" presStyleCnt="8">
        <dgm:presLayoutVars>
          <dgm:bulletEnabled val="1"/>
        </dgm:presLayoutVars>
      </dgm:prSet>
      <dgm:spPr/>
    </dgm:pt>
    <dgm:pt modelId="{8499FDB5-45F9-4ACF-80FE-629962CB447B}" type="pres">
      <dgm:prSet presAssocID="{CDABF23B-04C1-49D0-AF41-0339B46CD159}" presName="sibTrans" presStyleCnt="0"/>
      <dgm:spPr/>
    </dgm:pt>
    <dgm:pt modelId="{AF2604D4-8650-4D54-B55F-77367518DDAE}" type="pres">
      <dgm:prSet presAssocID="{D68292FE-9EE7-43A1-ABEA-3C309FFE6842}" presName="node" presStyleLbl="node1" presStyleIdx="2" presStyleCnt="8">
        <dgm:presLayoutVars>
          <dgm:bulletEnabled val="1"/>
        </dgm:presLayoutVars>
      </dgm:prSet>
      <dgm:spPr/>
    </dgm:pt>
    <dgm:pt modelId="{EBE6B22A-1995-4D7A-A647-9BA6DC563597}" type="pres">
      <dgm:prSet presAssocID="{FE7336A3-DE3F-4737-89DE-74A9DD5EDBC5}" presName="sibTrans" presStyleCnt="0"/>
      <dgm:spPr/>
    </dgm:pt>
    <dgm:pt modelId="{FB9DBFA4-E72B-4BB1-B4EB-8FF3FFE93090}" type="pres">
      <dgm:prSet presAssocID="{BAFF3D67-E8E4-4F9E-89FE-C2DDC98B275B}" presName="node" presStyleLbl="node1" presStyleIdx="3" presStyleCnt="8">
        <dgm:presLayoutVars>
          <dgm:bulletEnabled val="1"/>
        </dgm:presLayoutVars>
      </dgm:prSet>
      <dgm:spPr/>
    </dgm:pt>
    <dgm:pt modelId="{F04A53A0-6DEA-4C38-B7E3-AB87D46E925D}" type="pres">
      <dgm:prSet presAssocID="{DCEE7EE6-4C23-4B9F-90BB-5E6A758CECC9}" presName="sibTrans" presStyleCnt="0"/>
      <dgm:spPr/>
    </dgm:pt>
    <dgm:pt modelId="{C05F7B70-C0BE-4714-97B5-0B105970DB4B}" type="pres">
      <dgm:prSet presAssocID="{753CEC74-E5D7-4A7C-B992-F374FC1FA86B}" presName="node" presStyleLbl="node1" presStyleIdx="4" presStyleCnt="8">
        <dgm:presLayoutVars>
          <dgm:bulletEnabled val="1"/>
        </dgm:presLayoutVars>
      </dgm:prSet>
      <dgm:spPr/>
    </dgm:pt>
    <dgm:pt modelId="{819E6A86-F168-4D78-96CB-E498FF18A265}" type="pres">
      <dgm:prSet presAssocID="{87D7AB9D-438E-4208-9E76-5ADD7A2FDA11}" presName="sibTrans" presStyleCnt="0"/>
      <dgm:spPr/>
    </dgm:pt>
    <dgm:pt modelId="{F3EB2A38-34FA-41B9-A704-975CB62F9F9C}" type="pres">
      <dgm:prSet presAssocID="{45AE7559-4045-44D6-8EFB-C5216EB3A2F8}" presName="node" presStyleLbl="node1" presStyleIdx="5" presStyleCnt="8">
        <dgm:presLayoutVars>
          <dgm:bulletEnabled val="1"/>
        </dgm:presLayoutVars>
      </dgm:prSet>
      <dgm:spPr/>
    </dgm:pt>
    <dgm:pt modelId="{B816D824-C46A-45C0-A213-E99178AF64F4}" type="pres">
      <dgm:prSet presAssocID="{C22B0B70-5EFD-442B-A930-A714A9A2A90D}" presName="sibTrans" presStyleCnt="0"/>
      <dgm:spPr/>
    </dgm:pt>
    <dgm:pt modelId="{1FB3D42F-E70B-4E74-BF91-D437F61041F3}" type="pres">
      <dgm:prSet presAssocID="{8BEF5315-9D23-4B4D-9606-673A7C31C8D5}" presName="node" presStyleLbl="node1" presStyleIdx="6" presStyleCnt="8">
        <dgm:presLayoutVars>
          <dgm:bulletEnabled val="1"/>
        </dgm:presLayoutVars>
      </dgm:prSet>
      <dgm:spPr/>
    </dgm:pt>
    <dgm:pt modelId="{DBEF9F96-D6A7-405A-9A2F-DA585AAF3E6A}" type="pres">
      <dgm:prSet presAssocID="{38226223-2F42-4BC6-81C1-FB29A9474B00}" presName="sibTrans" presStyleCnt="0"/>
      <dgm:spPr/>
    </dgm:pt>
    <dgm:pt modelId="{97CEF7FD-423B-4447-A287-E1E0C74FC607}" type="pres">
      <dgm:prSet presAssocID="{2283758B-2036-472F-9BFC-FE7F6E8AEC8F}" presName="node" presStyleLbl="node1" presStyleIdx="7" presStyleCnt="8">
        <dgm:presLayoutVars>
          <dgm:bulletEnabled val="1"/>
        </dgm:presLayoutVars>
      </dgm:prSet>
      <dgm:spPr/>
    </dgm:pt>
  </dgm:ptLst>
  <dgm:cxnLst>
    <dgm:cxn modelId="{8C66231B-F18E-48D6-8426-CD7E1A42EEA3}" srcId="{AC470500-D03F-40D3-8BE5-21CB593E30EE}" destId="{2283758B-2036-472F-9BFC-FE7F6E8AEC8F}" srcOrd="7" destOrd="0" parTransId="{97EDE150-D226-437F-9811-54E35FCD3AAA}" sibTransId="{26964BD9-9304-4D4B-A58C-F85FF78C90F3}"/>
    <dgm:cxn modelId="{A22EC634-A6CB-4BEA-90A3-21390F5F86BA}" type="presOf" srcId="{8BEF5315-9D23-4B4D-9606-673A7C31C8D5}" destId="{1FB3D42F-E70B-4E74-BF91-D437F61041F3}" srcOrd="0" destOrd="0" presId="urn:microsoft.com/office/officeart/2005/8/layout/default"/>
    <dgm:cxn modelId="{7018133F-C118-433D-9D26-9B895F736713}" type="presOf" srcId="{45AE7559-4045-44D6-8EFB-C5216EB3A2F8}" destId="{F3EB2A38-34FA-41B9-A704-975CB62F9F9C}" srcOrd="0" destOrd="0" presId="urn:microsoft.com/office/officeart/2005/8/layout/default"/>
    <dgm:cxn modelId="{2444805B-71EC-4B2C-8EDA-8C4F9E013A83}" type="presOf" srcId="{BAFF3D67-E8E4-4F9E-89FE-C2DDC98B275B}" destId="{FB9DBFA4-E72B-4BB1-B4EB-8FF3FFE93090}" srcOrd="0" destOrd="0" presId="urn:microsoft.com/office/officeart/2005/8/layout/default"/>
    <dgm:cxn modelId="{C5B9885D-91DF-42D8-9FB3-3ABD6AC6F2EF}" srcId="{AC470500-D03F-40D3-8BE5-21CB593E30EE}" destId="{BAFF3D67-E8E4-4F9E-89FE-C2DDC98B275B}" srcOrd="3" destOrd="0" parTransId="{53B42169-6BC6-4AEE-9926-9875AF4D95A2}" sibTransId="{DCEE7EE6-4C23-4B9F-90BB-5E6A758CECC9}"/>
    <dgm:cxn modelId="{AE5EEF64-3460-41E4-815C-1F6368B85979}" type="presOf" srcId="{2AB4591E-5B8E-491E-B52F-88757446E93F}" destId="{65DF8736-6782-46A5-B76B-8917908C0397}" srcOrd="0" destOrd="0" presId="urn:microsoft.com/office/officeart/2005/8/layout/default"/>
    <dgm:cxn modelId="{68869E78-593C-4C82-9A99-61404B6FAA23}" srcId="{AC470500-D03F-40D3-8BE5-21CB593E30EE}" destId="{753CEC74-E5D7-4A7C-B992-F374FC1FA86B}" srcOrd="4" destOrd="0" parTransId="{DAF87781-CB62-40DD-9068-734DC6042114}" sibTransId="{87D7AB9D-438E-4208-9E76-5ADD7A2FDA11}"/>
    <dgm:cxn modelId="{E7ED307F-38A3-497B-801F-2986E487274C}" srcId="{AC470500-D03F-40D3-8BE5-21CB593E30EE}" destId="{D68292FE-9EE7-43A1-ABEA-3C309FFE6842}" srcOrd="2" destOrd="0" parTransId="{B24F2F75-A092-4CDF-B2CF-D4B2CEF33040}" sibTransId="{FE7336A3-DE3F-4737-89DE-74A9DD5EDBC5}"/>
    <dgm:cxn modelId="{1869E687-2E73-4EBF-AB4D-F439F3B9B068}" srcId="{AC470500-D03F-40D3-8BE5-21CB593E30EE}" destId="{8BEF5315-9D23-4B4D-9606-673A7C31C8D5}" srcOrd="6" destOrd="0" parTransId="{E715D883-51EB-4C52-81E9-76A8543A1081}" sibTransId="{38226223-2F42-4BC6-81C1-FB29A9474B00}"/>
    <dgm:cxn modelId="{2B51488B-535B-4B0E-809D-58A9364ABA4D}" type="presOf" srcId="{2283758B-2036-472F-9BFC-FE7F6E8AEC8F}" destId="{97CEF7FD-423B-4447-A287-E1E0C74FC607}" srcOrd="0" destOrd="0" presId="urn:microsoft.com/office/officeart/2005/8/layout/default"/>
    <dgm:cxn modelId="{8A72D68E-099A-43CA-907E-ED5B95D9F999}" type="presOf" srcId="{753CEC74-E5D7-4A7C-B992-F374FC1FA86B}" destId="{C05F7B70-C0BE-4714-97B5-0B105970DB4B}" srcOrd="0" destOrd="0" presId="urn:microsoft.com/office/officeart/2005/8/layout/default"/>
    <dgm:cxn modelId="{06AB8C92-F08E-4B4F-A431-63026BD73006}" type="presOf" srcId="{AC470500-D03F-40D3-8BE5-21CB593E30EE}" destId="{C9159B7C-6AD4-456C-A7FD-ABBBFF015725}" srcOrd="0" destOrd="0" presId="urn:microsoft.com/office/officeart/2005/8/layout/default"/>
    <dgm:cxn modelId="{1C3EC29A-094A-4A9D-8609-5AAF21B3F67C}" srcId="{AC470500-D03F-40D3-8BE5-21CB593E30EE}" destId="{3F6E57D9-5356-4503-8B8C-0F7A87AF80B4}" srcOrd="1" destOrd="0" parTransId="{9B1B7299-F7DE-4A4C-BF99-6AE19AD2664F}" sibTransId="{CDABF23B-04C1-49D0-AF41-0339B46CD159}"/>
    <dgm:cxn modelId="{209D9DC1-3579-47F0-9B5E-A6B64BCFA323}" type="presOf" srcId="{3F6E57D9-5356-4503-8B8C-0F7A87AF80B4}" destId="{F60D2B58-CD49-497D-810B-B533B313FD16}" srcOrd="0" destOrd="0" presId="urn:microsoft.com/office/officeart/2005/8/layout/default"/>
    <dgm:cxn modelId="{8F2706D7-C456-4727-9DD4-C5431C1B8B67}" type="presOf" srcId="{D68292FE-9EE7-43A1-ABEA-3C309FFE6842}" destId="{AF2604D4-8650-4D54-B55F-77367518DDAE}" srcOrd="0" destOrd="0" presId="urn:microsoft.com/office/officeart/2005/8/layout/default"/>
    <dgm:cxn modelId="{BE8A8DE0-5637-43F0-B522-80595E02CC05}" srcId="{AC470500-D03F-40D3-8BE5-21CB593E30EE}" destId="{45AE7559-4045-44D6-8EFB-C5216EB3A2F8}" srcOrd="5" destOrd="0" parTransId="{93707E63-8008-4E77-9091-71D154DA7EDD}" sibTransId="{C22B0B70-5EFD-442B-A930-A714A9A2A90D}"/>
    <dgm:cxn modelId="{9841F3F7-0BC4-40F4-9B8F-B2304639FD87}" srcId="{AC470500-D03F-40D3-8BE5-21CB593E30EE}" destId="{2AB4591E-5B8E-491E-B52F-88757446E93F}" srcOrd="0" destOrd="0" parTransId="{CC0D27C8-6DCD-4601-8C3D-259A5784E87B}" sibTransId="{BD762A9D-9986-4EFA-AF07-449EC1C4FC0E}"/>
    <dgm:cxn modelId="{DA644ECB-4E79-4782-AC18-4A2D826B8BB4}" type="presParOf" srcId="{C9159B7C-6AD4-456C-A7FD-ABBBFF015725}" destId="{65DF8736-6782-46A5-B76B-8917908C0397}" srcOrd="0" destOrd="0" presId="urn:microsoft.com/office/officeart/2005/8/layout/default"/>
    <dgm:cxn modelId="{6A0004D0-6E16-4105-8237-0C5E73D1E763}" type="presParOf" srcId="{C9159B7C-6AD4-456C-A7FD-ABBBFF015725}" destId="{ACA92D5E-33FD-4D05-9BCB-76381FD7E60A}" srcOrd="1" destOrd="0" presId="urn:microsoft.com/office/officeart/2005/8/layout/default"/>
    <dgm:cxn modelId="{63DE8684-51AB-40ED-B3AF-3940C789E8FE}" type="presParOf" srcId="{C9159B7C-6AD4-456C-A7FD-ABBBFF015725}" destId="{F60D2B58-CD49-497D-810B-B533B313FD16}" srcOrd="2" destOrd="0" presId="urn:microsoft.com/office/officeart/2005/8/layout/default"/>
    <dgm:cxn modelId="{0E4D220B-ECDD-4B79-932F-75FD6767618B}" type="presParOf" srcId="{C9159B7C-6AD4-456C-A7FD-ABBBFF015725}" destId="{8499FDB5-45F9-4ACF-80FE-629962CB447B}" srcOrd="3" destOrd="0" presId="urn:microsoft.com/office/officeart/2005/8/layout/default"/>
    <dgm:cxn modelId="{60DA5353-3A38-47E7-B713-72415914C863}" type="presParOf" srcId="{C9159B7C-6AD4-456C-A7FD-ABBBFF015725}" destId="{AF2604D4-8650-4D54-B55F-77367518DDAE}" srcOrd="4" destOrd="0" presId="urn:microsoft.com/office/officeart/2005/8/layout/default"/>
    <dgm:cxn modelId="{BBADF8F8-B3BB-4AC5-8255-AF1383669BB0}" type="presParOf" srcId="{C9159B7C-6AD4-456C-A7FD-ABBBFF015725}" destId="{EBE6B22A-1995-4D7A-A647-9BA6DC563597}" srcOrd="5" destOrd="0" presId="urn:microsoft.com/office/officeart/2005/8/layout/default"/>
    <dgm:cxn modelId="{13D0A411-7D1D-44A0-B5D2-ADF1031D244A}" type="presParOf" srcId="{C9159B7C-6AD4-456C-A7FD-ABBBFF015725}" destId="{FB9DBFA4-E72B-4BB1-B4EB-8FF3FFE93090}" srcOrd="6" destOrd="0" presId="urn:microsoft.com/office/officeart/2005/8/layout/default"/>
    <dgm:cxn modelId="{889D7281-708A-47B1-BA73-3CB0484AFAC7}" type="presParOf" srcId="{C9159B7C-6AD4-456C-A7FD-ABBBFF015725}" destId="{F04A53A0-6DEA-4C38-B7E3-AB87D46E925D}" srcOrd="7" destOrd="0" presId="urn:microsoft.com/office/officeart/2005/8/layout/default"/>
    <dgm:cxn modelId="{0D9C95A7-CBA6-4332-87F5-A17892BE7F21}" type="presParOf" srcId="{C9159B7C-6AD4-456C-A7FD-ABBBFF015725}" destId="{C05F7B70-C0BE-4714-97B5-0B105970DB4B}" srcOrd="8" destOrd="0" presId="urn:microsoft.com/office/officeart/2005/8/layout/default"/>
    <dgm:cxn modelId="{E4790D26-4DBA-42D3-8280-E4F341638851}" type="presParOf" srcId="{C9159B7C-6AD4-456C-A7FD-ABBBFF015725}" destId="{819E6A86-F168-4D78-96CB-E498FF18A265}" srcOrd="9" destOrd="0" presId="urn:microsoft.com/office/officeart/2005/8/layout/default"/>
    <dgm:cxn modelId="{6AC376F9-B258-464D-9701-3DCF44ACBB2D}" type="presParOf" srcId="{C9159B7C-6AD4-456C-A7FD-ABBBFF015725}" destId="{F3EB2A38-34FA-41B9-A704-975CB62F9F9C}" srcOrd="10" destOrd="0" presId="urn:microsoft.com/office/officeart/2005/8/layout/default"/>
    <dgm:cxn modelId="{2271CEB7-92C6-46BF-BC33-8A466A78F1B1}" type="presParOf" srcId="{C9159B7C-6AD4-456C-A7FD-ABBBFF015725}" destId="{B816D824-C46A-45C0-A213-E99178AF64F4}" srcOrd="11" destOrd="0" presId="urn:microsoft.com/office/officeart/2005/8/layout/default"/>
    <dgm:cxn modelId="{297164CF-B478-4969-829B-9D4B208E53CE}" type="presParOf" srcId="{C9159B7C-6AD4-456C-A7FD-ABBBFF015725}" destId="{1FB3D42F-E70B-4E74-BF91-D437F61041F3}" srcOrd="12" destOrd="0" presId="urn:microsoft.com/office/officeart/2005/8/layout/default"/>
    <dgm:cxn modelId="{5EE8B834-FBD6-4E41-BBF7-CB4703107F7C}" type="presParOf" srcId="{C9159B7C-6AD4-456C-A7FD-ABBBFF015725}" destId="{DBEF9F96-D6A7-405A-9A2F-DA585AAF3E6A}" srcOrd="13" destOrd="0" presId="urn:microsoft.com/office/officeart/2005/8/layout/default"/>
    <dgm:cxn modelId="{47DD84C8-B7B3-4F81-A5F5-C34F36874ED3}" type="presParOf" srcId="{C9159B7C-6AD4-456C-A7FD-ABBBFF015725}" destId="{97CEF7FD-423B-4447-A287-E1E0C74FC60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F1E09C3-8827-4C0B-918F-33A6EB48ADE5}"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US"/>
        </a:p>
      </dgm:t>
    </dgm:pt>
    <dgm:pt modelId="{4AE5EEE3-95E9-4878-8E0B-C76F5F3A1093}">
      <dgm:prSet/>
      <dgm:spPr/>
      <dgm:t>
        <a:bodyPr/>
        <a:lstStyle/>
        <a:p>
          <a:r>
            <a:rPr lang="en-US" dirty="0"/>
            <a:t>Illustrative Image (Creative Commons)</a:t>
          </a:r>
        </a:p>
      </dgm:t>
    </dgm:pt>
    <dgm:pt modelId="{7C81CD9A-13B1-455F-B071-F9623E98EF7B}" type="parTrans" cxnId="{F05EED09-D39E-48E1-8A5F-0BF828A44D96}">
      <dgm:prSet/>
      <dgm:spPr/>
      <dgm:t>
        <a:bodyPr/>
        <a:lstStyle/>
        <a:p>
          <a:endParaRPr lang="en-US"/>
        </a:p>
      </dgm:t>
    </dgm:pt>
    <dgm:pt modelId="{98FAF821-F599-473A-8B74-9885F55691C6}" type="sibTrans" cxnId="{F05EED09-D39E-48E1-8A5F-0BF828A44D96}">
      <dgm:prSet/>
      <dgm:spPr/>
      <dgm:t>
        <a:bodyPr/>
        <a:lstStyle/>
        <a:p>
          <a:endParaRPr lang="en-US"/>
        </a:p>
      </dgm:t>
    </dgm:pt>
    <dgm:pt modelId="{987FD71B-25D4-426B-B2D8-3DDAD63E6769}">
      <dgm:prSet/>
      <dgm:spPr/>
      <dgm:t>
        <a:bodyPr/>
        <a:lstStyle/>
        <a:p>
          <a:r>
            <a:rPr lang="en-US" dirty="0"/>
            <a:t>Creative</a:t>
          </a:r>
          <a:br>
            <a:rPr lang="en-US" dirty="0"/>
          </a:br>
          <a:r>
            <a:rPr lang="en-US" dirty="0"/>
            <a:t>Action Copy</a:t>
          </a:r>
        </a:p>
      </dgm:t>
    </dgm:pt>
    <dgm:pt modelId="{53C6642D-9E62-4F9B-B6B4-828F86613082}" type="parTrans" cxnId="{5AF00211-F3E1-4D94-AF1C-C2356FC7B811}">
      <dgm:prSet/>
      <dgm:spPr/>
      <dgm:t>
        <a:bodyPr/>
        <a:lstStyle/>
        <a:p>
          <a:endParaRPr lang="en-US"/>
        </a:p>
      </dgm:t>
    </dgm:pt>
    <dgm:pt modelId="{C7B6CCDD-107A-4D0E-9281-1CB9BE7DB1C3}" type="sibTrans" cxnId="{5AF00211-F3E1-4D94-AF1C-C2356FC7B811}">
      <dgm:prSet/>
      <dgm:spPr/>
      <dgm:t>
        <a:bodyPr/>
        <a:lstStyle/>
        <a:p>
          <a:endParaRPr lang="en-US"/>
        </a:p>
      </dgm:t>
    </dgm:pt>
    <dgm:pt modelId="{F80295A4-393A-4F9B-89BB-12C31000A267}">
      <dgm:prSet/>
      <dgm:spPr/>
      <dgm:t>
        <a:bodyPr/>
        <a:lstStyle/>
        <a:p>
          <a:r>
            <a:rPr lang="en-US"/>
            <a:t>1-2 Hashtags</a:t>
          </a:r>
        </a:p>
      </dgm:t>
    </dgm:pt>
    <dgm:pt modelId="{077C447D-CCEB-4295-AF7A-3639928F9B18}" type="parTrans" cxnId="{C0958DA8-C43C-45D8-B30F-4A2FA41DB8CC}">
      <dgm:prSet/>
      <dgm:spPr/>
      <dgm:t>
        <a:bodyPr/>
        <a:lstStyle/>
        <a:p>
          <a:endParaRPr lang="en-US"/>
        </a:p>
      </dgm:t>
    </dgm:pt>
    <dgm:pt modelId="{21990621-7573-4531-9793-CDF8C030F32F}" type="sibTrans" cxnId="{C0958DA8-C43C-45D8-B30F-4A2FA41DB8CC}">
      <dgm:prSet/>
      <dgm:spPr/>
      <dgm:t>
        <a:bodyPr/>
        <a:lstStyle/>
        <a:p>
          <a:endParaRPr lang="en-US"/>
        </a:p>
      </dgm:t>
    </dgm:pt>
    <dgm:pt modelId="{67B57C44-F9D5-421A-BE01-AFD76BFCC56D}">
      <dgm:prSet/>
      <dgm:spPr/>
      <dgm:t>
        <a:bodyPr/>
        <a:lstStyle/>
        <a:p>
          <a:r>
            <a:rPr lang="en-US"/>
            <a:t>Call to Action</a:t>
          </a:r>
        </a:p>
      </dgm:t>
    </dgm:pt>
    <dgm:pt modelId="{CC4DA162-4F93-4C55-9D82-D1B9EC2B048C}" type="parTrans" cxnId="{5AA7FF98-40AE-4D39-9A98-17E991F9DF75}">
      <dgm:prSet/>
      <dgm:spPr/>
      <dgm:t>
        <a:bodyPr/>
        <a:lstStyle/>
        <a:p>
          <a:endParaRPr lang="en-US"/>
        </a:p>
      </dgm:t>
    </dgm:pt>
    <dgm:pt modelId="{6E9FAFA7-E1D9-4C27-8CD1-71D5ACD91F89}" type="sibTrans" cxnId="{5AA7FF98-40AE-4D39-9A98-17E991F9DF75}">
      <dgm:prSet/>
      <dgm:spPr/>
      <dgm:t>
        <a:bodyPr/>
        <a:lstStyle/>
        <a:p>
          <a:endParaRPr lang="en-US"/>
        </a:p>
      </dgm:t>
    </dgm:pt>
    <dgm:pt modelId="{BEA82D65-83DD-492E-9CB4-711242D84FE7}">
      <dgm:prSet/>
      <dgm:spPr/>
      <dgm:t>
        <a:bodyPr/>
        <a:lstStyle/>
        <a:p>
          <a:r>
            <a:rPr lang="en-US"/>
            <a:t>Shortened Link</a:t>
          </a:r>
        </a:p>
      </dgm:t>
    </dgm:pt>
    <dgm:pt modelId="{6F94DD8C-F9CC-4EC4-A2BB-2B0EC822FFB8}" type="parTrans" cxnId="{4EC34992-76F0-4CE2-87D9-5E9CE769C340}">
      <dgm:prSet/>
      <dgm:spPr/>
      <dgm:t>
        <a:bodyPr/>
        <a:lstStyle/>
        <a:p>
          <a:endParaRPr lang="en-US"/>
        </a:p>
      </dgm:t>
    </dgm:pt>
    <dgm:pt modelId="{0C5D03EF-DA3C-410A-AD1C-89C3CC7BB80E}" type="sibTrans" cxnId="{4EC34992-76F0-4CE2-87D9-5E9CE769C340}">
      <dgm:prSet/>
      <dgm:spPr/>
      <dgm:t>
        <a:bodyPr/>
        <a:lstStyle/>
        <a:p>
          <a:endParaRPr lang="en-US"/>
        </a:p>
      </dgm:t>
    </dgm:pt>
    <dgm:pt modelId="{FD36FD1A-C2DC-41DB-8140-8B02E66A0AE3}" type="pres">
      <dgm:prSet presAssocID="{5F1E09C3-8827-4C0B-918F-33A6EB48ADE5}" presName="Name0" presStyleCnt="0">
        <dgm:presLayoutVars>
          <dgm:chMax val="11"/>
          <dgm:chPref val="11"/>
          <dgm:dir/>
          <dgm:resizeHandles/>
        </dgm:presLayoutVars>
      </dgm:prSet>
      <dgm:spPr/>
    </dgm:pt>
    <dgm:pt modelId="{75E7D695-56D1-4E42-8914-14B607C6CF95}" type="pres">
      <dgm:prSet presAssocID="{BEA82D65-83DD-492E-9CB4-711242D84FE7}" presName="Accent5" presStyleCnt="0"/>
      <dgm:spPr/>
    </dgm:pt>
    <dgm:pt modelId="{62F96354-93A7-4419-AA83-01BD3346BB00}" type="pres">
      <dgm:prSet presAssocID="{BEA82D65-83DD-492E-9CB4-711242D84FE7}" presName="Accent" presStyleLbl="node1" presStyleIdx="0" presStyleCnt="5"/>
      <dgm:spPr/>
    </dgm:pt>
    <dgm:pt modelId="{A0A86805-E451-4A85-98F4-51728AF37291}" type="pres">
      <dgm:prSet presAssocID="{BEA82D65-83DD-492E-9CB4-711242D84FE7}" presName="ParentBackground5" presStyleCnt="0"/>
      <dgm:spPr/>
    </dgm:pt>
    <dgm:pt modelId="{F918CBC3-6B91-4FB8-8301-04B78B967D42}" type="pres">
      <dgm:prSet presAssocID="{BEA82D65-83DD-492E-9CB4-711242D84FE7}" presName="ParentBackground" presStyleLbl="fgAcc1" presStyleIdx="0" presStyleCnt="5"/>
      <dgm:spPr/>
    </dgm:pt>
    <dgm:pt modelId="{3235AF77-4549-45BD-9930-B47958CAB3CD}" type="pres">
      <dgm:prSet presAssocID="{BEA82D65-83DD-492E-9CB4-711242D84FE7}" presName="Parent5" presStyleLbl="revTx" presStyleIdx="0" presStyleCnt="0">
        <dgm:presLayoutVars>
          <dgm:chMax val="1"/>
          <dgm:chPref val="1"/>
          <dgm:bulletEnabled val="1"/>
        </dgm:presLayoutVars>
      </dgm:prSet>
      <dgm:spPr/>
    </dgm:pt>
    <dgm:pt modelId="{9C044BFB-1D78-4B38-AE5D-59E0CEBC82FE}" type="pres">
      <dgm:prSet presAssocID="{67B57C44-F9D5-421A-BE01-AFD76BFCC56D}" presName="Accent4" presStyleCnt="0"/>
      <dgm:spPr/>
    </dgm:pt>
    <dgm:pt modelId="{9267CEB4-391D-4782-B3BC-C761A4627751}" type="pres">
      <dgm:prSet presAssocID="{67B57C44-F9D5-421A-BE01-AFD76BFCC56D}" presName="Accent" presStyleLbl="node1" presStyleIdx="1" presStyleCnt="5"/>
      <dgm:spPr/>
    </dgm:pt>
    <dgm:pt modelId="{3B1AB9AE-9F97-430F-B15E-656918F8CE05}" type="pres">
      <dgm:prSet presAssocID="{67B57C44-F9D5-421A-BE01-AFD76BFCC56D}" presName="ParentBackground4" presStyleCnt="0"/>
      <dgm:spPr/>
    </dgm:pt>
    <dgm:pt modelId="{6BCB128F-DB78-479D-8FC8-AE750ADA3D51}" type="pres">
      <dgm:prSet presAssocID="{67B57C44-F9D5-421A-BE01-AFD76BFCC56D}" presName="ParentBackground" presStyleLbl="fgAcc1" presStyleIdx="1" presStyleCnt="5"/>
      <dgm:spPr/>
    </dgm:pt>
    <dgm:pt modelId="{1C11A2E2-D5B8-4F48-843A-8FCF125880C3}" type="pres">
      <dgm:prSet presAssocID="{67B57C44-F9D5-421A-BE01-AFD76BFCC56D}" presName="Parent4" presStyleLbl="revTx" presStyleIdx="0" presStyleCnt="0">
        <dgm:presLayoutVars>
          <dgm:chMax val="1"/>
          <dgm:chPref val="1"/>
          <dgm:bulletEnabled val="1"/>
        </dgm:presLayoutVars>
      </dgm:prSet>
      <dgm:spPr/>
    </dgm:pt>
    <dgm:pt modelId="{5153DBA6-75E9-4E05-9131-464B1C16B9AE}" type="pres">
      <dgm:prSet presAssocID="{F80295A4-393A-4F9B-89BB-12C31000A267}" presName="Accent3" presStyleCnt="0"/>
      <dgm:spPr/>
    </dgm:pt>
    <dgm:pt modelId="{9DCA9598-137E-435B-9822-8B2979E1C47F}" type="pres">
      <dgm:prSet presAssocID="{F80295A4-393A-4F9B-89BB-12C31000A267}" presName="Accent" presStyleLbl="node1" presStyleIdx="2" presStyleCnt="5"/>
      <dgm:spPr/>
    </dgm:pt>
    <dgm:pt modelId="{DC82DEEC-0A20-4FF1-A4CC-12D5F7BE5BE4}" type="pres">
      <dgm:prSet presAssocID="{F80295A4-393A-4F9B-89BB-12C31000A267}" presName="ParentBackground3" presStyleCnt="0"/>
      <dgm:spPr/>
    </dgm:pt>
    <dgm:pt modelId="{3E9E7B1F-FB04-4F09-8DB9-8256CDACE5C1}" type="pres">
      <dgm:prSet presAssocID="{F80295A4-393A-4F9B-89BB-12C31000A267}" presName="ParentBackground" presStyleLbl="fgAcc1" presStyleIdx="2" presStyleCnt="5"/>
      <dgm:spPr/>
    </dgm:pt>
    <dgm:pt modelId="{EF6CE979-3D68-4FE5-9F05-C80ECF5A9609}" type="pres">
      <dgm:prSet presAssocID="{F80295A4-393A-4F9B-89BB-12C31000A267}" presName="Parent3" presStyleLbl="revTx" presStyleIdx="0" presStyleCnt="0">
        <dgm:presLayoutVars>
          <dgm:chMax val="1"/>
          <dgm:chPref val="1"/>
          <dgm:bulletEnabled val="1"/>
        </dgm:presLayoutVars>
      </dgm:prSet>
      <dgm:spPr/>
    </dgm:pt>
    <dgm:pt modelId="{5FB077D5-3A53-450A-ACD2-D9FE66C6DDF8}" type="pres">
      <dgm:prSet presAssocID="{987FD71B-25D4-426B-B2D8-3DDAD63E6769}" presName="Accent2" presStyleCnt="0"/>
      <dgm:spPr/>
    </dgm:pt>
    <dgm:pt modelId="{FC8BD04E-6D43-4FEE-9A44-A3518AC49B3B}" type="pres">
      <dgm:prSet presAssocID="{987FD71B-25D4-426B-B2D8-3DDAD63E6769}" presName="Accent" presStyleLbl="node1" presStyleIdx="3" presStyleCnt="5"/>
      <dgm:spPr/>
    </dgm:pt>
    <dgm:pt modelId="{61B8BA14-0470-4F6C-8163-182E06798868}" type="pres">
      <dgm:prSet presAssocID="{987FD71B-25D4-426B-B2D8-3DDAD63E6769}" presName="ParentBackground2" presStyleCnt="0"/>
      <dgm:spPr/>
    </dgm:pt>
    <dgm:pt modelId="{346FB736-06F0-4109-926E-A808929182DC}" type="pres">
      <dgm:prSet presAssocID="{987FD71B-25D4-426B-B2D8-3DDAD63E6769}" presName="ParentBackground" presStyleLbl="fgAcc1" presStyleIdx="3" presStyleCnt="5"/>
      <dgm:spPr/>
    </dgm:pt>
    <dgm:pt modelId="{EEB73D9C-B48F-4EEA-BBBA-4F9535D3A6A1}" type="pres">
      <dgm:prSet presAssocID="{987FD71B-25D4-426B-B2D8-3DDAD63E6769}" presName="Parent2" presStyleLbl="revTx" presStyleIdx="0" presStyleCnt="0">
        <dgm:presLayoutVars>
          <dgm:chMax val="1"/>
          <dgm:chPref val="1"/>
          <dgm:bulletEnabled val="1"/>
        </dgm:presLayoutVars>
      </dgm:prSet>
      <dgm:spPr/>
    </dgm:pt>
    <dgm:pt modelId="{1B8460B0-E618-41D9-9CAC-EB172C741070}" type="pres">
      <dgm:prSet presAssocID="{4AE5EEE3-95E9-4878-8E0B-C76F5F3A1093}" presName="Accent1" presStyleCnt="0"/>
      <dgm:spPr/>
    </dgm:pt>
    <dgm:pt modelId="{D37446A9-DC9E-4181-9BDB-B186E74ABB47}" type="pres">
      <dgm:prSet presAssocID="{4AE5EEE3-95E9-4878-8E0B-C76F5F3A1093}" presName="Accent" presStyleLbl="node1" presStyleIdx="4" presStyleCnt="5"/>
      <dgm:spPr/>
    </dgm:pt>
    <dgm:pt modelId="{3790EEE7-CE8C-4AB4-9141-4BC617C93FF0}" type="pres">
      <dgm:prSet presAssocID="{4AE5EEE3-95E9-4878-8E0B-C76F5F3A1093}" presName="ParentBackground1" presStyleCnt="0"/>
      <dgm:spPr/>
    </dgm:pt>
    <dgm:pt modelId="{46AC2B90-7F54-4961-BE6F-F5D076DC2E17}" type="pres">
      <dgm:prSet presAssocID="{4AE5EEE3-95E9-4878-8E0B-C76F5F3A1093}" presName="ParentBackground" presStyleLbl="fgAcc1" presStyleIdx="4" presStyleCnt="5"/>
      <dgm:spPr/>
    </dgm:pt>
    <dgm:pt modelId="{FC2CDDF6-9D31-4965-B90A-1A9EC9A5C8BF}" type="pres">
      <dgm:prSet presAssocID="{4AE5EEE3-95E9-4878-8E0B-C76F5F3A1093}" presName="Parent1" presStyleLbl="revTx" presStyleIdx="0" presStyleCnt="0">
        <dgm:presLayoutVars>
          <dgm:chMax val="1"/>
          <dgm:chPref val="1"/>
          <dgm:bulletEnabled val="1"/>
        </dgm:presLayoutVars>
      </dgm:prSet>
      <dgm:spPr/>
    </dgm:pt>
  </dgm:ptLst>
  <dgm:cxnLst>
    <dgm:cxn modelId="{F05EED09-D39E-48E1-8A5F-0BF828A44D96}" srcId="{5F1E09C3-8827-4C0B-918F-33A6EB48ADE5}" destId="{4AE5EEE3-95E9-4878-8E0B-C76F5F3A1093}" srcOrd="0" destOrd="0" parTransId="{7C81CD9A-13B1-455F-B071-F9623E98EF7B}" sibTransId="{98FAF821-F599-473A-8B74-9885F55691C6}"/>
    <dgm:cxn modelId="{5AF00211-F3E1-4D94-AF1C-C2356FC7B811}" srcId="{5F1E09C3-8827-4C0B-918F-33A6EB48ADE5}" destId="{987FD71B-25D4-426B-B2D8-3DDAD63E6769}" srcOrd="1" destOrd="0" parTransId="{53C6642D-9E62-4F9B-B6B4-828F86613082}" sibTransId="{C7B6CCDD-107A-4D0E-9281-1CB9BE7DB1C3}"/>
    <dgm:cxn modelId="{9FBE6914-A0AF-4A0B-9C18-33429625007F}" type="presOf" srcId="{BEA82D65-83DD-492E-9CB4-711242D84FE7}" destId="{3235AF77-4549-45BD-9930-B47958CAB3CD}" srcOrd="1" destOrd="0" presId="urn:microsoft.com/office/officeart/2011/layout/CircleProcess"/>
    <dgm:cxn modelId="{6F91CC25-F1DC-4C18-BFEC-FA8A90F993CF}" type="presOf" srcId="{F80295A4-393A-4F9B-89BB-12C31000A267}" destId="{3E9E7B1F-FB04-4F09-8DB9-8256CDACE5C1}" srcOrd="0" destOrd="0" presId="urn:microsoft.com/office/officeart/2011/layout/CircleProcess"/>
    <dgm:cxn modelId="{88CC1036-1CE7-4FAA-AF46-89FB0D881636}" type="presOf" srcId="{4AE5EEE3-95E9-4878-8E0B-C76F5F3A1093}" destId="{46AC2B90-7F54-4961-BE6F-F5D076DC2E17}" srcOrd="0" destOrd="0" presId="urn:microsoft.com/office/officeart/2011/layout/CircleProcess"/>
    <dgm:cxn modelId="{902D1D3E-0180-4008-93B1-F7DC177E0F68}" type="presOf" srcId="{4AE5EEE3-95E9-4878-8E0B-C76F5F3A1093}" destId="{FC2CDDF6-9D31-4965-B90A-1A9EC9A5C8BF}" srcOrd="1" destOrd="0" presId="urn:microsoft.com/office/officeart/2011/layout/CircleProcess"/>
    <dgm:cxn modelId="{A7E56E7C-534F-4B6F-8E00-18DE0206BF56}" type="presOf" srcId="{67B57C44-F9D5-421A-BE01-AFD76BFCC56D}" destId="{6BCB128F-DB78-479D-8FC8-AE750ADA3D51}" srcOrd="0" destOrd="0" presId="urn:microsoft.com/office/officeart/2011/layout/CircleProcess"/>
    <dgm:cxn modelId="{ACFBB990-A934-4489-BDAE-E08766CF3BCE}" type="presOf" srcId="{5F1E09C3-8827-4C0B-918F-33A6EB48ADE5}" destId="{FD36FD1A-C2DC-41DB-8140-8B02E66A0AE3}" srcOrd="0" destOrd="0" presId="urn:microsoft.com/office/officeart/2011/layout/CircleProcess"/>
    <dgm:cxn modelId="{4EC34992-76F0-4CE2-87D9-5E9CE769C340}" srcId="{5F1E09C3-8827-4C0B-918F-33A6EB48ADE5}" destId="{BEA82D65-83DD-492E-9CB4-711242D84FE7}" srcOrd="4" destOrd="0" parTransId="{6F94DD8C-F9CC-4EC4-A2BB-2B0EC822FFB8}" sibTransId="{0C5D03EF-DA3C-410A-AD1C-89C3CC7BB80E}"/>
    <dgm:cxn modelId="{5AA7FF98-40AE-4D39-9A98-17E991F9DF75}" srcId="{5F1E09C3-8827-4C0B-918F-33A6EB48ADE5}" destId="{67B57C44-F9D5-421A-BE01-AFD76BFCC56D}" srcOrd="3" destOrd="0" parTransId="{CC4DA162-4F93-4C55-9D82-D1B9EC2B048C}" sibTransId="{6E9FAFA7-E1D9-4C27-8CD1-71D5ACD91F89}"/>
    <dgm:cxn modelId="{60D24FA1-0977-4A8A-9561-FF2873ACA317}" type="presOf" srcId="{67B57C44-F9D5-421A-BE01-AFD76BFCC56D}" destId="{1C11A2E2-D5B8-4F48-843A-8FCF125880C3}" srcOrd="1" destOrd="0" presId="urn:microsoft.com/office/officeart/2011/layout/CircleProcess"/>
    <dgm:cxn modelId="{C0958DA8-C43C-45D8-B30F-4A2FA41DB8CC}" srcId="{5F1E09C3-8827-4C0B-918F-33A6EB48ADE5}" destId="{F80295A4-393A-4F9B-89BB-12C31000A267}" srcOrd="2" destOrd="0" parTransId="{077C447D-CCEB-4295-AF7A-3639928F9B18}" sibTransId="{21990621-7573-4531-9793-CDF8C030F32F}"/>
    <dgm:cxn modelId="{9DE2A3BD-A1D5-41DA-BA7B-D1A036240B63}" type="presOf" srcId="{F80295A4-393A-4F9B-89BB-12C31000A267}" destId="{EF6CE979-3D68-4FE5-9F05-C80ECF5A9609}" srcOrd="1" destOrd="0" presId="urn:microsoft.com/office/officeart/2011/layout/CircleProcess"/>
    <dgm:cxn modelId="{71DF06D0-546E-4CBB-966E-A73AEA19FF7D}" type="presOf" srcId="{987FD71B-25D4-426B-B2D8-3DDAD63E6769}" destId="{EEB73D9C-B48F-4EEA-BBBA-4F9535D3A6A1}" srcOrd="1" destOrd="0" presId="urn:microsoft.com/office/officeart/2011/layout/CircleProcess"/>
    <dgm:cxn modelId="{D048C3F2-4A32-4330-8E26-89DE4C42AE2E}" type="presOf" srcId="{987FD71B-25D4-426B-B2D8-3DDAD63E6769}" destId="{346FB736-06F0-4109-926E-A808929182DC}" srcOrd="0" destOrd="0" presId="urn:microsoft.com/office/officeart/2011/layout/CircleProcess"/>
    <dgm:cxn modelId="{E3D7D0F5-A99C-4A55-9B2A-F0E06A4D2B9A}" type="presOf" srcId="{BEA82D65-83DD-492E-9CB4-711242D84FE7}" destId="{F918CBC3-6B91-4FB8-8301-04B78B967D42}" srcOrd="0" destOrd="0" presId="urn:microsoft.com/office/officeart/2011/layout/CircleProcess"/>
    <dgm:cxn modelId="{52658293-A68C-4FD5-AE6C-1247F570B94A}" type="presParOf" srcId="{FD36FD1A-C2DC-41DB-8140-8B02E66A0AE3}" destId="{75E7D695-56D1-4E42-8914-14B607C6CF95}" srcOrd="0" destOrd="0" presId="urn:microsoft.com/office/officeart/2011/layout/CircleProcess"/>
    <dgm:cxn modelId="{577BF999-1FB3-465C-AB34-E2C6845447FF}" type="presParOf" srcId="{75E7D695-56D1-4E42-8914-14B607C6CF95}" destId="{62F96354-93A7-4419-AA83-01BD3346BB00}" srcOrd="0" destOrd="0" presId="urn:microsoft.com/office/officeart/2011/layout/CircleProcess"/>
    <dgm:cxn modelId="{862938C8-9421-4A4D-A904-097D7E4A9602}" type="presParOf" srcId="{FD36FD1A-C2DC-41DB-8140-8B02E66A0AE3}" destId="{A0A86805-E451-4A85-98F4-51728AF37291}" srcOrd="1" destOrd="0" presId="urn:microsoft.com/office/officeart/2011/layout/CircleProcess"/>
    <dgm:cxn modelId="{64BCED0A-BDE0-4723-B53F-F6ACC20AAADB}" type="presParOf" srcId="{A0A86805-E451-4A85-98F4-51728AF37291}" destId="{F918CBC3-6B91-4FB8-8301-04B78B967D42}" srcOrd="0" destOrd="0" presId="urn:microsoft.com/office/officeart/2011/layout/CircleProcess"/>
    <dgm:cxn modelId="{5D711ABD-A791-4735-9F9C-4B7196087BDE}" type="presParOf" srcId="{FD36FD1A-C2DC-41DB-8140-8B02E66A0AE3}" destId="{3235AF77-4549-45BD-9930-B47958CAB3CD}" srcOrd="2" destOrd="0" presId="urn:microsoft.com/office/officeart/2011/layout/CircleProcess"/>
    <dgm:cxn modelId="{AB524AF3-252C-4D83-88CC-FA3B752A6B16}" type="presParOf" srcId="{FD36FD1A-C2DC-41DB-8140-8B02E66A0AE3}" destId="{9C044BFB-1D78-4B38-AE5D-59E0CEBC82FE}" srcOrd="3" destOrd="0" presId="urn:microsoft.com/office/officeart/2011/layout/CircleProcess"/>
    <dgm:cxn modelId="{FABC734D-7F0E-4A53-AC45-64BDA9618590}" type="presParOf" srcId="{9C044BFB-1D78-4B38-AE5D-59E0CEBC82FE}" destId="{9267CEB4-391D-4782-B3BC-C761A4627751}" srcOrd="0" destOrd="0" presId="urn:microsoft.com/office/officeart/2011/layout/CircleProcess"/>
    <dgm:cxn modelId="{663870DF-882D-4D08-B2C8-0283E33836B8}" type="presParOf" srcId="{FD36FD1A-C2DC-41DB-8140-8B02E66A0AE3}" destId="{3B1AB9AE-9F97-430F-B15E-656918F8CE05}" srcOrd="4" destOrd="0" presId="urn:microsoft.com/office/officeart/2011/layout/CircleProcess"/>
    <dgm:cxn modelId="{36A42B5F-AE51-4AEE-A446-977557D08B31}" type="presParOf" srcId="{3B1AB9AE-9F97-430F-B15E-656918F8CE05}" destId="{6BCB128F-DB78-479D-8FC8-AE750ADA3D51}" srcOrd="0" destOrd="0" presId="urn:microsoft.com/office/officeart/2011/layout/CircleProcess"/>
    <dgm:cxn modelId="{EF576BE6-85D9-4E21-8AC8-C22AC43CF951}" type="presParOf" srcId="{FD36FD1A-C2DC-41DB-8140-8B02E66A0AE3}" destId="{1C11A2E2-D5B8-4F48-843A-8FCF125880C3}" srcOrd="5" destOrd="0" presId="urn:microsoft.com/office/officeart/2011/layout/CircleProcess"/>
    <dgm:cxn modelId="{97A4864B-10D9-44F3-81D6-BE165E030D3D}" type="presParOf" srcId="{FD36FD1A-C2DC-41DB-8140-8B02E66A0AE3}" destId="{5153DBA6-75E9-4E05-9131-464B1C16B9AE}" srcOrd="6" destOrd="0" presId="urn:microsoft.com/office/officeart/2011/layout/CircleProcess"/>
    <dgm:cxn modelId="{5E4449FA-2A47-4FB1-A77C-77270CD43BDE}" type="presParOf" srcId="{5153DBA6-75E9-4E05-9131-464B1C16B9AE}" destId="{9DCA9598-137E-435B-9822-8B2979E1C47F}" srcOrd="0" destOrd="0" presId="urn:microsoft.com/office/officeart/2011/layout/CircleProcess"/>
    <dgm:cxn modelId="{0EDAEFF0-00AA-42D1-8B12-63D0D8063892}" type="presParOf" srcId="{FD36FD1A-C2DC-41DB-8140-8B02E66A0AE3}" destId="{DC82DEEC-0A20-4FF1-A4CC-12D5F7BE5BE4}" srcOrd="7" destOrd="0" presId="urn:microsoft.com/office/officeart/2011/layout/CircleProcess"/>
    <dgm:cxn modelId="{69A5D8A7-57C5-43B6-A63E-197205931E47}" type="presParOf" srcId="{DC82DEEC-0A20-4FF1-A4CC-12D5F7BE5BE4}" destId="{3E9E7B1F-FB04-4F09-8DB9-8256CDACE5C1}" srcOrd="0" destOrd="0" presId="urn:microsoft.com/office/officeart/2011/layout/CircleProcess"/>
    <dgm:cxn modelId="{726CEBF0-DE69-42FE-89CA-367A9BF3F28E}" type="presParOf" srcId="{FD36FD1A-C2DC-41DB-8140-8B02E66A0AE3}" destId="{EF6CE979-3D68-4FE5-9F05-C80ECF5A9609}" srcOrd="8" destOrd="0" presId="urn:microsoft.com/office/officeart/2011/layout/CircleProcess"/>
    <dgm:cxn modelId="{70CDAC63-7890-4620-81C6-7C9BD5998BF2}" type="presParOf" srcId="{FD36FD1A-C2DC-41DB-8140-8B02E66A0AE3}" destId="{5FB077D5-3A53-450A-ACD2-D9FE66C6DDF8}" srcOrd="9" destOrd="0" presId="urn:microsoft.com/office/officeart/2011/layout/CircleProcess"/>
    <dgm:cxn modelId="{9347C347-CE52-462E-B4F8-262DDA21D659}" type="presParOf" srcId="{5FB077D5-3A53-450A-ACD2-D9FE66C6DDF8}" destId="{FC8BD04E-6D43-4FEE-9A44-A3518AC49B3B}" srcOrd="0" destOrd="0" presId="urn:microsoft.com/office/officeart/2011/layout/CircleProcess"/>
    <dgm:cxn modelId="{FFA26D4F-637D-45D9-B92A-2DCA693D6EA2}" type="presParOf" srcId="{FD36FD1A-C2DC-41DB-8140-8B02E66A0AE3}" destId="{61B8BA14-0470-4F6C-8163-182E06798868}" srcOrd="10" destOrd="0" presId="urn:microsoft.com/office/officeart/2011/layout/CircleProcess"/>
    <dgm:cxn modelId="{8CEE1951-D124-4C7D-ACD3-A9CBF9F498B2}" type="presParOf" srcId="{61B8BA14-0470-4F6C-8163-182E06798868}" destId="{346FB736-06F0-4109-926E-A808929182DC}" srcOrd="0" destOrd="0" presId="urn:microsoft.com/office/officeart/2011/layout/CircleProcess"/>
    <dgm:cxn modelId="{24DFF5BD-6FBD-4D60-A01B-4FA635B58721}" type="presParOf" srcId="{FD36FD1A-C2DC-41DB-8140-8B02E66A0AE3}" destId="{EEB73D9C-B48F-4EEA-BBBA-4F9535D3A6A1}" srcOrd="11" destOrd="0" presId="urn:microsoft.com/office/officeart/2011/layout/CircleProcess"/>
    <dgm:cxn modelId="{22D0CFAF-B98B-46B4-A00C-9D82A0318E90}" type="presParOf" srcId="{FD36FD1A-C2DC-41DB-8140-8B02E66A0AE3}" destId="{1B8460B0-E618-41D9-9CAC-EB172C741070}" srcOrd="12" destOrd="0" presId="urn:microsoft.com/office/officeart/2011/layout/CircleProcess"/>
    <dgm:cxn modelId="{A23C78A1-E1C0-43C0-99BC-33867A83D9A5}" type="presParOf" srcId="{1B8460B0-E618-41D9-9CAC-EB172C741070}" destId="{D37446A9-DC9E-4181-9BDB-B186E74ABB47}" srcOrd="0" destOrd="0" presId="urn:microsoft.com/office/officeart/2011/layout/CircleProcess"/>
    <dgm:cxn modelId="{EFEE5DC3-539D-4921-80AF-C089E0D6586A}" type="presParOf" srcId="{FD36FD1A-C2DC-41DB-8140-8B02E66A0AE3}" destId="{3790EEE7-CE8C-4AB4-9141-4BC617C93FF0}" srcOrd="13" destOrd="0" presId="urn:microsoft.com/office/officeart/2011/layout/CircleProcess"/>
    <dgm:cxn modelId="{DE427DD3-AD1B-46C2-8CDC-DD5B7E6D150E}" type="presParOf" srcId="{3790EEE7-CE8C-4AB4-9141-4BC617C93FF0}" destId="{46AC2B90-7F54-4961-BE6F-F5D076DC2E17}" srcOrd="0" destOrd="0" presId="urn:microsoft.com/office/officeart/2011/layout/CircleProcess"/>
    <dgm:cxn modelId="{5C830036-5421-44C1-8984-C72704367A34}" type="presParOf" srcId="{FD36FD1A-C2DC-41DB-8140-8B02E66A0AE3}" destId="{FC2CDDF6-9D31-4965-B90A-1A9EC9A5C8BF}" srcOrd="14"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0E777F2-D801-4BFA-8ADF-09A277DFAC84}"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4C44446F-8255-4FE4-AF9D-C1528D47236A}">
      <dgm:prSet custT="1"/>
      <dgm:spPr/>
      <dgm:t>
        <a:bodyPr/>
        <a:lstStyle/>
        <a:p>
          <a:r>
            <a:rPr lang="en-US" sz="1600" dirty="0"/>
            <a:t>Before Featured Week</a:t>
          </a:r>
        </a:p>
      </dgm:t>
    </dgm:pt>
    <dgm:pt modelId="{4FE41B36-EF74-4092-8EE2-F9110E53D249}" type="parTrans" cxnId="{223CDE05-1DB8-4A9D-993F-5460DC9752FA}">
      <dgm:prSet/>
      <dgm:spPr/>
      <dgm:t>
        <a:bodyPr/>
        <a:lstStyle/>
        <a:p>
          <a:endParaRPr lang="en-US"/>
        </a:p>
      </dgm:t>
    </dgm:pt>
    <dgm:pt modelId="{A1D8A0E6-0DF8-461E-AFF5-8C1C223F415A}" type="sibTrans" cxnId="{223CDE05-1DB8-4A9D-993F-5460DC9752FA}">
      <dgm:prSet/>
      <dgm:spPr/>
      <dgm:t>
        <a:bodyPr/>
        <a:lstStyle/>
        <a:p>
          <a:endParaRPr lang="en-US"/>
        </a:p>
      </dgm:t>
    </dgm:pt>
    <dgm:pt modelId="{2F4C1790-2FC4-44EA-AE7E-1F29D492D9C8}">
      <dgm:prSet custT="1"/>
      <dgm:spPr/>
      <dgm:t>
        <a:bodyPr/>
        <a:lstStyle/>
        <a:p>
          <a:r>
            <a:rPr lang="en-US" sz="1600" dirty="0"/>
            <a:t>Sunday</a:t>
          </a:r>
        </a:p>
      </dgm:t>
    </dgm:pt>
    <dgm:pt modelId="{9A97BB51-7271-4F84-9FB8-C6404D114DF2}" type="parTrans" cxnId="{89FA292F-6A22-4BC9-986C-808F21C963F2}">
      <dgm:prSet/>
      <dgm:spPr/>
      <dgm:t>
        <a:bodyPr/>
        <a:lstStyle/>
        <a:p>
          <a:endParaRPr lang="en-US"/>
        </a:p>
      </dgm:t>
    </dgm:pt>
    <dgm:pt modelId="{FB303E51-6D63-4A0D-B1F6-58B79A428CDC}" type="sibTrans" cxnId="{89FA292F-6A22-4BC9-986C-808F21C963F2}">
      <dgm:prSet/>
      <dgm:spPr/>
      <dgm:t>
        <a:bodyPr/>
        <a:lstStyle/>
        <a:p>
          <a:endParaRPr lang="en-US"/>
        </a:p>
      </dgm:t>
    </dgm:pt>
    <dgm:pt modelId="{D6C43386-0FFD-410D-B03F-0FE80ABE0EBB}">
      <dgm:prSet custT="1"/>
      <dgm:spPr/>
      <dgm:t>
        <a:bodyPr/>
        <a:lstStyle/>
        <a:p>
          <a:r>
            <a:rPr lang="en-US" sz="1600" dirty="0"/>
            <a:t>Monday</a:t>
          </a:r>
        </a:p>
      </dgm:t>
    </dgm:pt>
    <dgm:pt modelId="{B0E9A3A8-E2B4-4801-8582-21FB19262C25}" type="parTrans" cxnId="{A400A972-917E-497C-AFF0-71AB81193DD0}">
      <dgm:prSet/>
      <dgm:spPr/>
      <dgm:t>
        <a:bodyPr/>
        <a:lstStyle/>
        <a:p>
          <a:endParaRPr lang="en-US"/>
        </a:p>
      </dgm:t>
    </dgm:pt>
    <dgm:pt modelId="{7AC78E13-BD9C-472F-997C-F64CF273E310}" type="sibTrans" cxnId="{A400A972-917E-497C-AFF0-71AB81193DD0}">
      <dgm:prSet/>
      <dgm:spPr/>
      <dgm:t>
        <a:bodyPr/>
        <a:lstStyle/>
        <a:p>
          <a:endParaRPr lang="en-US"/>
        </a:p>
      </dgm:t>
    </dgm:pt>
    <dgm:pt modelId="{7E88A6AD-3EF0-4A61-8440-E67C3349A0EC}">
      <dgm:prSet custT="1"/>
      <dgm:spPr/>
      <dgm:t>
        <a:bodyPr/>
        <a:lstStyle/>
        <a:p>
          <a:r>
            <a:rPr lang="en-US" sz="1600" dirty="0"/>
            <a:t>Tuesday</a:t>
          </a:r>
        </a:p>
      </dgm:t>
    </dgm:pt>
    <dgm:pt modelId="{EAC1EFCB-ABB5-4069-AAB4-06A1EB95F23C}" type="parTrans" cxnId="{C2A409AA-1BC8-42A6-A337-4120FD80B7FA}">
      <dgm:prSet/>
      <dgm:spPr/>
      <dgm:t>
        <a:bodyPr/>
        <a:lstStyle/>
        <a:p>
          <a:endParaRPr lang="en-US"/>
        </a:p>
      </dgm:t>
    </dgm:pt>
    <dgm:pt modelId="{7383CD72-2FD1-4622-B6A1-007C50F45AC5}" type="sibTrans" cxnId="{C2A409AA-1BC8-42A6-A337-4120FD80B7FA}">
      <dgm:prSet/>
      <dgm:spPr/>
      <dgm:t>
        <a:bodyPr/>
        <a:lstStyle/>
        <a:p>
          <a:endParaRPr lang="en-US"/>
        </a:p>
      </dgm:t>
    </dgm:pt>
    <dgm:pt modelId="{02C86FE6-A7A1-488C-A963-1648E8CB81F7}">
      <dgm:prSet custT="1"/>
      <dgm:spPr/>
      <dgm:t>
        <a:bodyPr/>
        <a:lstStyle/>
        <a:p>
          <a:r>
            <a:rPr lang="en-US" sz="1400" dirty="0"/>
            <a:t>Content developed &amp; scheduled</a:t>
          </a:r>
        </a:p>
      </dgm:t>
    </dgm:pt>
    <dgm:pt modelId="{91612B53-273D-4E2B-AAED-DEBC09A64A75}" type="parTrans" cxnId="{CFD6B97C-FDA7-4E21-9BF8-0C00D7D193B0}">
      <dgm:prSet/>
      <dgm:spPr/>
      <dgm:t>
        <a:bodyPr/>
        <a:lstStyle/>
        <a:p>
          <a:endParaRPr lang="en-US"/>
        </a:p>
      </dgm:t>
    </dgm:pt>
    <dgm:pt modelId="{039AC461-27C2-4328-9E6C-D861585A620E}" type="sibTrans" cxnId="{CFD6B97C-FDA7-4E21-9BF8-0C00D7D193B0}">
      <dgm:prSet/>
      <dgm:spPr/>
      <dgm:t>
        <a:bodyPr/>
        <a:lstStyle/>
        <a:p>
          <a:endParaRPr lang="en-US"/>
        </a:p>
      </dgm:t>
    </dgm:pt>
    <dgm:pt modelId="{4C922C47-AB10-442A-9764-709DE47981E7}">
      <dgm:prSet custT="1"/>
      <dgm:spPr/>
      <dgm:t>
        <a:bodyPr/>
        <a:lstStyle/>
        <a:p>
          <a:r>
            <a:rPr lang="en-US" sz="1400" dirty="0"/>
            <a:t>Webpage ready</a:t>
          </a:r>
        </a:p>
      </dgm:t>
    </dgm:pt>
    <dgm:pt modelId="{DFADF967-9758-4290-AEBA-BE181F59C827}" type="parTrans" cxnId="{41DD9692-8E8B-46C9-8A65-6036AA321B67}">
      <dgm:prSet/>
      <dgm:spPr/>
      <dgm:t>
        <a:bodyPr/>
        <a:lstStyle/>
        <a:p>
          <a:endParaRPr lang="en-US"/>
        </a:p>
      </dgm:t>
    </dgm:pt>
    <dgm:pt modelId="{71263452-CA99-47E9-B11B-0E3B4470119E}" type="sibTrans" cxnId="{41DD9692-8E8B-46C9-8A65-6036AA321B67}">
      <dgm:prSet/>
      <dgm:spPr/>
      <dgm:t>
        <a:bodyPr/>
        <a:lstStyle/>
        <a:p>
          <a:endParaRPr lang="en-US"/>
        </a:p>
      </dgm:t>
    </dgm:pt>
    <dgm:pt modelId="{8E9E02F1-7FB8-4AE3-9846-DC918C3860DC}">
      <dgm:prSet custT="1"/>
      <dgm:spPr/>
      <dgm:t>
        <a:bodyPr/>
        <a:lstStyle/>
        <a:p>
          <a:r>
            <a:rPr lang="en-US" sz="1400" dirty="0"/>
            <a:t>Out &amp; About event</a:t>
          </a:r>
        </a:p>
      </dgm:t>
    </dgm:pt>
    <dgm:pt modelId="{4A78E66F-4C08-41C0-964D-E735AD0678E5}" type="parTrans" cxnId="{6B83E40F-063F-46D2-B903-2BC9ECA84E30}">
      <dgm:prSet/>
      <dgm:spPr/>
      <dgm:t>
        <a:bodyPr/>
        <a:lstStyle/>
        <a:p>
          <a:endParaRPr lang="en-US"/>
        </a:p>
      </dgm:t>
    </dgm:pt>
    <dgm:pt modelId="{831231E2-3CF6-4CE2-BDF7-2BF043E6D6AD}" type="sibTrans" cxnId="{6B83E40F-063F-46D2-B903-2BC9ECA84E30}">
      <dgm:prSet/>
      <dgm:spPr/>
      <dgm:t>
        <a:bodyPr/>
        <a:lstStyle/>
        <a:p>
          <a:endParaRPr lang="en-US"/>
        </a:p>
      </dgm:t>
    </dgm:pt>
    <dgm:pt modelId="{0EDA9753-2F5C-4707-B69E-30B0DEF07182}">
      <dgm:prSet custT="1"/>
      <dgm:spPr/>
      <dgm:t>
        <a:bodyPr/>
        <a:lstStyle/>
        <a:p>
          <a:r>
            <a:rPr lang="en-US" sz="1400" dirty="0"/>
            <a:t>Totally Involved action item</a:t>
          </a:r>
        </a:p>
      </dgm:t>
    </dgm:pt>
    <dgm:pt modelId="{F47F3836-F19D-4D2A-B529-B9B6B3F77644}" type="parTrans" cxnId="{4ECD4200-AA50-4DA4-A072-01DCF85294F4}">
      <dgm:prSet/>
      <dgm:spPr/>
      <dgm:t>
        <a:bodyPr/>
        <a:lstStyle/>
        <a:p>
          <a:endParaRPr lang="en-US"/>
        </a:p>
      </dgm:t>
    </dgm:pt>
    <dgm:pt modelId="{7AC4ABAF-78D0-40C5-A4AA-EA9CEFF20DC0}" type="sibTrans" cxnId="{4ECD4200-AA50-4DA4-A072-01DCF85294F4}">
      <dgm:prSet/>
      <dgm:spPr/>
      <dgm:t>
        <a:bodyPr/>
        <a:lstStyle/>
        <a:p>
          <a:endParaRPr lang="en-US"/>
        </a:p>
      </dgm:t>
    </dgm:pt>
    <dgm:pt modelId="{76479572-8E6A-4D8D-BAD1-A185A9091211}">
      <dgm:prSet custT="1"/>
      <dgm:spPr/>
      <dgm:t>
        <a:bodyPr/>
        <a:lstStyle/>
        <a:p>
          <a:r>
            <a:rPr lang="en-US" sz="1400" dirty="0"/>
            <a:t>Prayer focus</a:t>
          </a:r>
        </a:p>
      </dgm:t>
    </dgm:pt>
    <dgm:pt modelId="{4DABE3BC-AFF4-4A04-BD2D-DC698BAD00D7}" type="parTrans" cxnId="{9AB34E49-4C3A-4DDC-94AB-B0CF87FC95D5}">
      <dgm:prSet/>
      <dgm:spPr/>
      <dgm:t>
        <a:bodyPr/>
        <a:lstStyle/>
        <a:p>
          <a:endParaRPr lang="en-US"/>
        </a:p>
      </dgm:t>
    </dgm:pt>
    <dgm:pt modelId="{8B01B956-842C-4AFB-A23B-E17A000D9CC7}" type="sibTrans" cxnId="{9AB34E49-4C3A-4DDC-94AB-B0CF87FC95D5}">
      <dgm:prSet/>
      <dgm:spPr/>
      <dgm:t>
        <a:bodyPr/>
        <a:lstStyle/>
        <a:p>
          <a:endParaRPr lang="en-US"/>
        </a:p>
      </dgm:t>
    </dgm:pt>
    <dgm:pt modelId="{3CEDAA5C-FADD-47D4-8AF9-029694896EC8}">
      <dgm:prSet custT="1"/>
      <dgm:spPr/>
      <dgm:t>
        <a:bodyPr/>
        <a:lstStyle/>
        <a:p>
          <a:endParaRPr lang="en-US" sz="1400" dirty="0"/>
        </a:p>
      </dgm:t>
    </dgm:pt>
    <dgm:pt modelId="{036FD146-5D9A-4C7F-B1C9-E03DDAB49F02}" type="parTrans" cxnId="{F800DCEA-DDFF-4B4A-89D5-5A999DB5C31B}">
      <dgm:prSet/>
      <dgm:spPr/>
      <dgm:t>
        <a:bodyPr/>
        <a:lstStyle/>
        <a:p>
          <a:endParaRPr lang="en-US"/>
        </a:p>
      </dgm:t>
    </dgm:pt>
    <dgm:pt modelId="{57D6779F-DDD5-46E6-915F-058F859C09A5}" type="sibTrans" cxnId="{F800DCEA-DDFF-4B4A-89D5-5A999DB5C31B}">
      <dgm:prSet/>
      <dgm:spPr/>
      <dgm:t>
        <a:bodyPr/>
        <a:lstStyle/>
        <a:p>
          <a:endParaRPr lang="en-US"/>
        </a:p>
      </dgm:t>
    </dgm:pt>
    <dgm:pt modelId="{106C1206-F5DD-4128-ABA1-A51D695FE3F3}">
      <dgm:prSet custT="1"/>
      <dgm:spPr/>
      <dgm:t>
        <a:bodyPr/>
        <a:lstStyle/>
        <a:p>
          <a:r>
            <a:rPr lang="en-US" sz="1400" dirty="0"/>
            <a:t>Did You Know feature</a:t>
          </a:r>
        </a:p>
      </dgm:t>
    </dgm:pt>
    <dgm:pt modelId="{F55A7467-67A8-41E3-9270-2CE5A08FADB2}" type="parTrans" cxnId="{D28AFDF7-D989-4DDE-8C87-92DB9E3EFF63}">
      <dgm:prSet/>
      <dgm:spPr/>
      <dgm:t>
        <a:bodyPr/>
        <a:lstStyle/>
        <a:p>
          <a:endParaRPr lang="en-US"/>
        </a:p>
      </dgm:t>
    </dgm:pt>
    <dgm:pt modelId="{88044F4E-C44B-49AA-80C2-2DF7B7481B03}" type="sibTrans" cxnId="{D28AFDF7-D989-4DDE-8C87-92DB9E3EFF63}">
      <dgm:prSet/>
      <dgm:spPr/>
      <dgm:t>
        <a:bodyPr/>
        <a:lstStyle/>
        <a:p>
          <a:endParaRPr lang="en-US"/>
        </a:p>
      </dgm:t>
    </dgm:pt>
    <dgm:pt modelId="{E4D6E6E2-BF59-4425-B578-ED530B76082F}">
      <dgm:prSet custT="1"/>
      <dgm:spPr/>
      <dgm:t>
        <a:bodyPr/>
        <a:lstStyle/>
        <a:p>
          <a:r>
            <a:rPr lang="en-US" sz="1400" dirty="0"/>
            <a:t>Link to website</a:t>
          </a:r>
        </a:p>
      </dgm:t>
    </dgm:pt>
    <dgm:pt modelId="{19CAF32E-6E5A-497F-A8BD-84185E085E2E}" type="parTrans" cxnId="{8406BE1A-0A10-4A93-AD87-091AF2A23408}">
      <dgm:prSet/>
      <dgm:spPr/>
      <dgm:t>
        <a:bodyPr/>
        <a:lstStyle/>
        <a:p>
          <a:endParaRPr lang="en-US"/>
        </a:p>
      </dgm:t>
    </dgm:pt>
    <dgm:pt modelId="{F545143F-031F-44C2-9A4C-B5D5DC07C254}" type="sibTrans" cxnId="{8406BE1A-0A10-4A93-AD87-091AF2A23408}">
      <dgm:prSet/>
      <dgm:spPr/>
      <dgm:t>
        <a:bodyPr/>
        <a:lstStyle/>
        <a:p>
          <a:endParaRPr lang="en-US"/>
        </a:p>
      </dgm:t>
    </dgm:pt>
    <dgm:pt modelId="{A1281ACB-8B35-4BE7-A7E3-9231EE931DD5}" type="pres">
      <dgm:prSet presAssocID="{A0E777F2-D801-4BFA-8ADF-09A277DFAC84}" presName="Name0" presStyleCnt="0">
        <dgm:presLayoutVars>
          <dgm:dir/>
          <dgm:animLvl val="lvl"/>
          <dgm:resizeHandles val="exact"/>
        </dgm:presLayoutVars>
      </dgm:prSet>
      <dgm:spPr/>
    </dgm:pt>
    <dgm:pt modelId="{C139BE39-E669-4A5B-987C-39E79A8EE899}" type="pres">
      <dgm:prSet presAssocID="{4C44446F-8255-4FE4-AF9D-C1528D47236A}" presName="composite" presStyleCnt="0"/>
      <dgm:spPr/>
    </dgm:pt>
    <dgm:pt modelId="{43FC82C6-63C9-4233-B1DA-E40F4C8ADB12}" type="pres">
      <dgm:prSet presAssocID="{4C44446F-8255-4FE4-AF9D-C1528D47236A}" presName="parTx" presStyleLbl="alignNode1" presStyleIdx="0" presStyleCnt="4">
        <dgm:presLayoutVars>
          <dgm:chMax val="0"/>
          <dgm:chPref val="0"/>
          <dgm:bulletEnabled val="1"/>
        </dgm:presLayoutVars>
      </dgm:prSet>
      <dgm:spPr/>
    </dgm:pt>
    <dgm:pt modelId="{7CA8C1E7-83FF-4BBA-AD03-3282BED66191}" type="pres">
      <dgm:prSet presAssocID="{4C44446F-8255-4FE4-AF9D-C1528D47236A}" presName="desTx" presStyleLbl="alignAccFollowNode1" presStyleIdx="0" presStyleCnt="4">
        <dgm:presLayoutVars>
          <dgm:bulletEnabled val="1"/>
        </dgm:presLayoutVars>
      </dgm:prSet>
      <dgm:spPr/>
    </dgm:pt>
    <dgm:pt modelId="{F0A4FD6A-D96E-434E-86B6-5BC6DC6ED5BE}" type="pres">
      <dgm:prSet presAssocID="{A1D8A0E6-0DF8-461E-AFF5-8C1C223F415A}" presName="space" presStyleCnt="0"/>
      <dgm:spPr/>
    </dgm:pt>
    <dgm:pt modelId="{B01D618F-48D9-4AC8-B75D-3F0E3DCEB9FF}" type="pres">
      <dgm:prSet presAssocID="{2F4C1790-2FC4-44EA-AE7E-1F29D492D9C8}" presName="composite" presStyleCnt="0"/>
      <dgm:spPr/>
    </dgm:pt>
    <dgm:pt modelId="{FBF7FF9D-CC10-49FE-9394-1C3AED46D3B1}" type="pres">
      <dgm:prSet presAssocID="{2F4C1790-2FC4-44EA-AE7E-1F29D492D9C8}" presName="parTx" presStyleLbl="alignNode1" presStyleIdx="1" presStyleCnt="4">
        <dgm:presLayoutVars>
          <dgm:chMax val="0"/>
          <dgm:chPref val="0"/>
          <dgm:bulletEnabled val="1"/>
        </dgm:presLayoutVars>
      </dgm:prSet>
      <dgm:spPr/>
    </dgm:pt>
    <dgm:pt modelId="{67C6C56C-FD2A-4A45-8C43-33D689DABF4D}" type="pres">
      <dgm:prSet presAssocID="{2F4C1790-2FC4-44EA-AE7E-1F29D492D9C8}" presName="desTx" presStyleLbl="alignAccFollowNode1" presStyleIdx="1" presStyleCnt="4">
        <dgm:presLayoutVars>
          <dgm:bulletEnabled val="1"/>
        </dgm:presLayoutVars>
      </dgm:prSet>
      <dgm:spPr/>
    </dgm:pt>
    <dgm:pt modelId="{74937690-A508-4A33-82C9-BF2268C91B73}" type="pres">
      <dgm:prSet presAssocID="{FB303E51-6D63-4A0D-B1F6-58B79A428CDC}" presName="space" presStyleCnt="0"/>
      <dgm:spPr/>
    </dgm:pt>
    <dgm:pt modelId="{7E48C51E-A539-4586-AB14-6A0FCDE789DD}" type="pres">
      <dgm:prSet presAssocID="{D6C43386-0FFD-410D-B03F-0FE80ABE0EBB}" presName="composite" presStyleCnt="0"/>
      <dgm:spPr/>
    </dgm:pt>
    <dgm:pt modelId="{718AE682-33D4-47E7-9637-583889DBDC83}" type="pres">
      <dgm:prSet presAssocID="{D6C43386-0FFD-410D-B03F-0FE80ABE0EBB}" presName="parTx" presStyleLbl="alignNode1" presStyleIdx="2" presStyleCnt="4">
        <dgm:presLayoutVars>
          <dgm:chMax val="0"/>
          <dgm:chPref val="0"/>
          <dgm:bulletEnabled val="1"/>
        </dgm:presLayoutVars>
      </dgm:prSet>
      <dgm:spPr/>
    </dgm:pt>
    <dgm:pt modelId="{7A86FFDB-5208-4DE8-BE7D-E79B9686F59C}" type="pres">
      <dgm:prSet presAssocID="{D6C43386-0FFD-410D-B03F-0FE80ABE0EBB}" presName="desTx" presStyleLbl="alignAccFollowNode1" presStyleIdx="2" presStyleCnt="4">
        <dgm:presLayoutVars>
          <dgm:bulletEnabled val="1"/>
        </dgm:presLayoutVars>
      </dgm:prSet>
      <dgm:spPr/>
    </dgm:pt>
    <dgm:pt modelId="{0C2E5213-93F9-483C-B020-87115261BB23}" type="pres">
      <dgm:prSet presAssocID="{7AC78E13-BD9C-472F-997C-F64CF273E310}" presName="space" presStyleCnt="0"/>
      <dgm:spPr/>
    </dgm:pt>
    <dgm:pt modelId="{6B199E8C-6FE9-4FD5-9453-2DC180C2AA55}" type="pres">
      <dgm:prSet presAssocID="{7E88A6AD-3EF0-4A61-8440-E67C3349A0EC}" presName="composite" presStyleCnt="0"/>
      <dgm:spPr/>
    </dgm:pt>
    <dgm:pt modelId="{2EA76B36-D778-468D-B7CE-E45F51D13519}" type="pres">
      <dgm:prSet presAssocID="{7E88A6AD-3EF0-4A61-8440-E67C3349A0EC}" presName="parTx" presStyleLbl="alignNode1" presStyleIdx="3" presStyleCnt="4">
        <dgm:presLayoutVars>
          <dgm:chMax val="0"/>
          <dgm:chPref val="0"/>
          <dgm:bulletEnabled val="1"/>
        </dgm:presLayoutVars>
      </dgm:prSet>
      <dgm:spPr/>
    </dgm:pt>
    <dgm:pt modelId="{2370B94D-C1EA-4FD3-963E-D0E0D85C363D}" type="pres">
      <dgm:prSet presAssocID="{7E88A6AD-3EF0-4A61-8440-E67C3349A0EC}" presName="desTx" presStyleLbl="alignAccFollowNode1" presStyleIdx="3" presStyleCnt="4">
        <dgm:presLayoutVars>
          <dgm:bulletEnabled val="1"/>
        </dgm:presLayoutVars>
      </dgm:prSet>
      <dgm:spPr/>
    </dgm:pt>
  </dgm:ptLst>
  <dgm:cxnLst>
    <dgm:cxn modelId="{4ECD4200-AA50-4DA4-A072-01DCF85294F4}" srcId="{7E88A6AD-3EF0-4A61-8440-E67C3349A0EC}" destId="{0EDA9753-2F5C-4707-B69E-30B0DEF07182}" srcOrd="1" destOrd="0" parTransId="{F47F3836-F19D-4D2A-B529-B9B6B3F77644}" sibTransId="{7AC4ABAF-78D0-40C5-A4AA-EA9CEFF20DC0}"/>
    <dgm:cxn modelId="{223CDE05-1DB8-4A9D-993F-5460DC9752FA}" srcId="{A0E777F2-D801-4BFA-8ADF-09A277DFAC84}" destId="{4C44446F-8255-4FE4-AF9D-C1528D47236A}" srcOrd="0" destOrd="0" parTransId="{4FE41B36-EF74-4092-8EE2-F9110E53D249}" sibTransId="{A1D8A0E6-0DF8-461E-AFF5-8C1C223F415A}"/>
    <dgm:cxn modelId="{DFB3610E-C41F-4AA6-9F65-4BFB280DFBA7}" type="presOf" srcId="{D6C43386-0FFD-410D-B03F-0FE80ABE0EBB}" destId="{718AE682-33D4-47E7-9637-583889DBDC83}" srcOrd="0" destOrd="0" presId="urn:microsoft.com/office/officeart/2005/8/layout/hList1"/>
    <dgm:cxn modelId="{6B83E40F-063F-46D2-B903-2BC9ECA84E30}" srcId="{7E88A6AD-3EF0-4A61-8440-E67C3349A0EC}" destId="{8E9E02F1-7FB8-4AE3-9846-DC918C3860DC}" srcOrd="0" destOrd="0" parTransId="{4A78E66F-4C08-41C0-964D-E735AD0678E5}" sibTransId="{831231E2-3CF6-4CE2-BDF7-2BF043E6D6AD}"/>
    <dgm:cxn modelId="{8406BE1A-0A10-4A93-AD87-091AF2A23408}" srcId="{D6C43386-0FFD-410D-B03F-0FE80ABE0EBB}" destId="{E4D6E6E2-BF59-4425-B578-ED530B76082F}" srcOrd="1" destOrd="0" parTransId="{19CAF32E-6E5A-497F-A8BD-84185E085E2E}" sibTransId="{F545143F-031F-44C2-9A4C-B5D5DC07C254}"/>
    <dgm:cxn modelId="{6E22A82E-5275-47B3-BF96-98996A660484}" type="presOf" srcId="{0EDA9753-2F5C-4707-B69E-30B0DEF07182}" destId="{2370B94D-C1EA-4FD3-963E-D0E0D85C363D}" srcOrd="0" destOrd="1" presId="urn:microsoft.com/office/officeart/2005/8/layout/hList1"/>
    <dgm:cxn modelId="{89FA292F-6A22-4BC9-986C-808F21C963F2}" srcId="{A0E777F2-D801-4BFA-8ADF-09A277DFAC84}" destId="{2F4C1790-2FC4-44EA-AE7E-1F29D492D9C8}" srcOrd="1" destOrd="0" parTransId="{9A97BB51-7271-4F84-9FB8-C6404D114DF2}" sibTransId="{FB303E51-6D63-4A0D-B1F6-58B79A428CDC}"/>
    <dgm:cxn modelId="{C58BBC2F-72C1-4CB2-8AC0-2BC376715FC2}" type="presOf" srcId="{4C922C47-AB10-442A-9764-709DE47981E7}" destId="{7CA8C1E7-83FF-4BBA-AD03-3282BED66191}" srcOrd="0" destOrd="1" presId="urn:microsoft.com/office/officeart/2005/8/layout/hList1"/>
    <dgm:cxn modelId="{BFE0CB32-4A99-4072-A6E4-181CA7FB7226}" type="presOf" srcId="{8E9E02F1-7FB8-4AE3-9846-DC918C3860DC}" destId="{2370B94D-C1EA-4FD3-963E-D0E0D85C363D}" srcOrd="0" destOrd="0" presId="urn:microsoft.com/office/officeart/2005/8/layout/hList1"/>
    <dgm:cxn modelId="{DBAC5F3A-6EB3-491B-97F6-77C1D1DD4F87}" type="presOf" srcId="{02C86FE6-A7A1-488C-A963-1648E8CB81F7}" destId="{7CA8C1E7-83FF-4BBA-AD03-3282BED66191}" srcOrd="0" destOrd="0" presId="urn:microsoft.com/office/officeart/2005/8/layout/hList1"/>
    <dgm:cxn modelId="{3596763E-95D4-48C9-A1BD-96F779B50B0A}" type="presOf" srcId="{7E88A6AD-3EF0-4A61-8440-E67C3349A0EC}" destId="{2EA76B36-D778-468D-B7CE-E45F51D13519}" srcOrd="0" destOrd="0" presId="urn:microsoft.com/office/officeart/2005/8/layout/hList1"/>
    <dgm:cxn modelId="{A9EE7141-3EA3-4939-8E88-028E4D396254}" type="presOf" srcId="{3CEDAA5C-FADD-47D4-8AF9-029694896EC8}" destId="{67C6C56C-FD2A-4A45-8C43-33D689DABF4D}" srcOrd="0" destOrd="1" presId="urn:microsoft.com/office/officeart/2005/8/layout/hList1"/>
    <dgm:cxn modelId="{9AB34E49-4C3A-4DDC-94AB-B0CF87FC95D5}" srcId="{2F4C1790-2FC4-44EA-AE7E-1F29D492D9C8}" destId="{76479572-8E6A-4D8D-BAD1-A185A9091211}" srcOrd="0" destOrd="0" parTransId="{4DABE3BC-AFF4-4A04-BD2D-DC698BAD00D7}" sibTransId="{8B01B956-842C-4AFB-A23B-E17A000D9CC7}"/>
    <dgm:cxn modelId="{5F83FB51-BF9E-4C3A-ACFA-A42362F163DC}" type="presOf" srcId="{A0E777F2-D801-4BFA-8ADF-09A277DFAC84}" destId="{A1281ACB-8B35-4BE7-A7E3-9231EE931DD5}" srcOrd="0" destOrd="0" presId="urn:microsoft.com/office/officeart/2005/8/layout/hList1"/>
    <dgm:cxn modelId="{A400A972-917E-497C-AFF0-71AB81193DD0}" srcId="{A0E777F2-D801-4BFA-8ADF-09A277DFAC84}" destId="{D6C43386-0FFD-410D-B03F-0FE80ABE0EBB}" srcOrd="2" destOrd="0" parTransId="{B0E9A3A8-E2B4-4801-8582-21FB19262C25}" sibTransId="{7AC78E13-BD9C-472F-997C-F64CF273E310}"/>
    <dgm:cxn modelId="{CFD6B97C-FDA7-4E21-9BF8-0C00D7D193B0}" srcId="{4C44446F-8255-4FE4-AF9D-C1528D47236A}" destId="{02C86FE6-A7A1-488C-A963-1648E8CB81F7}" srcOrd="0" destOrd="0" parTransId="{91612B53-273D-4E2B-AAED-DEBC09A64A75}" sibTransId="{039AC461-27C2-4328-9E6C-D861585A620E}"/>
    <dgm:cxn modelId="{4D94BF85-6A57-4CC1-83B2-804EB494BEA6}" type="presOf" srcId="{2F4C1790-2FC4-44EA-AE7E-1F29D492D9C8}" destId="{FBF7FF9D-CC10-49FE-9394-1C3AED46D3B1}" srcOrd="0" destOrd="0" presId="urn:microsoft.com/office/officeart/2005/8/layout/hList1"/>
    <dgm:cxn modelId="{41DD9692-8E8B-46C9-8A65-6036AA321B67}" srcId="{4C44446F-8255-4FE4-AF9D-C1528D47236A}" destId="{4C922C47-AB10-442A-9764-709DE47981E7}" srcOrd="1" destOrd="0" parTransId="{DFADF967-9758-4290-AEBA-BE181F59C827}" sibTransId="{71263452-CA99-47E9-B11B-0E3B4470119E}"/>
    <dgm:cxn modelId="{C7D1C999-B4C9-4C37-ABB0-68C990E528C5}" type="presOf" srcId="{76479572-8E6A-4D8D-BAD1-A185A9091211}" destId="{67C6C56C-FD2A-4A45-8C43-33D689DABF4D}" srcOrd="0" destOrd="0" presId="urn:microsoft.com/office/officeart/2005/8/layout/hList1"/>
    <dgm:cxn modelId="{C2A409AA-1BC8-42A6-A337-4120FD80B7FA}" srcId="{A0E777F2-D801-4BFA-8ADF-09A277DFAC84}" destId="{7E88A6AD-3EF0-4A61-8440-E67C3349A0EC}" srcOrd="3" destOrd="0" parTransId="{EAC1EFCB-ABB5-4069-AAB4-06A1EB95F23C}" sibTransId="{7383CD72-2FD1-4622-B6A1-007C50F45AC5}"/>
    <dgm:cxn modelId="{DCDBA6AF-E653-42AF-9BB3-0203E5676E66}" type="presOf" srcId="{106C1206-F5DD-4128-ABA1-A51D695FE3F3}" destId="{7A86FFDB-5208-4DE8-BE7D-E79B9686F59C}" srcOrd="0" destOrd="0" presId="urn:microsoft.com/office/officeart/2005/8/layout/hList1"/>
    <dgm:cxn modelId="{E173EAD2-EFD7-4253-8B46-94D10A26A81F}" type="presOf" srcId="{E4D6E6E2-BF59-4425-B578-ED530B76082F}" destId="{7A86FFDB-5208-4DE8-BE7D-E79B9686F59C}" srcOrd="0" destOrd="1" presId="urn:microsoft.com/office/officeart/2005/8/layout/hList1"/>
    <dgm:cxn modelId="{D359F5D6-817C-48BB-B847-BE9893DBE9F4}" type="presOf" srcId="{4C44446F-8255-4FE4-AF9D-C1528D47236A}" destId="{43FC82C6-63C9-4233-B1DA-E40F4C8ADB12}" srcOrd="0" destOrd="0" presId="urn:microsoft.com/office/officeart/2005/8/layout/hList1"/>
    <dgm:cxn modelId="{F800DCEA-DDFF-4B4A-89D5-5A999DB5C31B}" srcId="{2F4C1790-2FC4-44EA-AE7E-1F29D492D9C8}" destId="{3CEDAA5C-FADD-47D4-8AF9-029694896EC8}" srcOrd="1" destOrd="0" parTransId="{036FD146-5D9A-4C7F-B1C9-E03DDAB49F02}" sibTransId="{57D6779F-DDD5-46E6-915F-058F859C09A5}"/>
    <dgm:cxn modelId="{D28AFDF7-D989-4DDE-8C87-92DB9E3EFF63}" srcId="{D6C43386-0FFD-410D-B03F-0FE80ABE0EBB}" destId="{106C1206-F5DD-4128-ABA1-A51D695FE3F3}" srcOrd="0" destOrd="0" parTransId="{F55A7467-67A8-41E3-9270-2CE5A08FADB2}" sibTransId="{88044F4E-C44B-49AA-80C2-2DF7B7481B03}"/>
    <dgm:cxn modelId="{DA3FB040-FDA6-44E1-A5C5-1612F7820B1B}" type="presParOf" srcId="{A1281ACB-8B35-4BE7-A7E3-9231EE931DD5}" destId="{C139BE39-E669-4A5B-987C-39E79A8EE899}" srcOrd="0" destOrd="0" presId="urn:microsoft.com/office/officeart/2005/8/layout/hList1"/>
    <dgm:cxn modelId="{EBEAB9C6-EA70-41B5-B387-E165FA363777}" type="presParOf" srcId="{C139BE39-E669-4A5B-987C-39E79A8EE899}" destId="{43FC82C6-63C9-4233-B1DA-E40F4C8ADB12}" srcOrd="0" destOrd="0" presId="urn:microsoft.com/office/officeart/2005/8/layout/hList1"/>
    <dgm:cxn modelId="{423C0810-D990-401D-A323-A8B8186C245D}" type="presParOf" srcId="{C139BE39-E669-4A5B-987C-39E79A8EE899}" destId="{7CA8C1E7-83FF-4BBA-AD03-3282BED66191}" srcOrd="1" destOrd="0" presId="urn:microsoft.com/office/officeart/2005/8/layout/hList1"/>
    <dgm:cxn modelId="{C2C35183-9425-4B88-8A0B-D4D5EA94BEB1}" type="presParOf" srcId="{A1281ACB-8B35-4BE7-A7E3-9231EE931DD5}" destId="{F0A4FD6A-D96E-434E-86B6-5BC6DC6ED5BE}" srcOrd="1" destOrd="0" presId="urn:microsoft.com/office/officeart/2005/8/layout/hList1"/>
    <dgm:cxn modelId="{9819B752-0BCD-4469-926B-60DD3EC372BD}" type="presParOf" srcId="{A1281ACB-8B35-4BE7-A7E3-9231EE931DD5}" destId="{B01D618F-48D9-4AC8-B75D-3F0E3DCEB9FF}" srcOrd="2" destOrd="0" presId="urn:microsoft.com/office/officeart/2005/8/layout/hList1"/>
    <dgm:cxn modelId="{8E15D8F4-EDA2-4F0F-B541-8D216DA2949A}" type="presParOf" srcId="{B01D618F-48D9-4AC8-B75D-3F0E3DCEB9FF}" destId="{FBF7FF9D-CC10-49FE-9394-1C3AED46D3B1}" srcOrd="0" destOrd="0" presId="urn:microsoft.com/office/officeart/2005/8/layout/hList1"/>
    <dgm:cxn modelId="{02F5FC56-B814-4711-B382-F9A38A55D8D8}" type="presParOf" srcId="{B01D618F-48D9-4AC8-B75D-3F0E3DCEB9FF}" destId="{67C6C56C-FD2A-4A45-8C43-33D689DABF4D}" srcOrd="1" destOrd="0" presId="urn:microsoft.com/office/officeart/2005/8/layout/hList1"/>
    <dgm:cxn modelId="{5AF19D36-91EB-44B3-BFB5-C201AF02AE49}" type="presParOf" srcId="{A1281ACB-8B35-4BE7-A7E3-9231EE931DD5}" destId="{74937690-A508-4A33-82C9-BF2268C91B73}" srcOrd="3" destOrd="0" presId="urn:microsoft.com/office/officeart/2005/8/layout/hList1"/>
    <dgm:cxn modelId="{93151DA6-DDBF-4D6C-BBD4-D2EA1836D318}" type="presParOf" srcId="{A1281ACB-8B35-4BE7-A7E3-9231EE931DD5}" destId="{7E48C51E-A539-4586-AB14-6A0FCDE789DD}" srcOrd="4" destOrd="0" presId="urn:microsoft.com/office/officeart/2005/8/layout/hList1"/>
    <dgm:cxn modelId="{1683BE9D-4A1F-4740-93E1-38387594CF4E}" type="presParOf" srcId="{7E48C51E-A539-4586-AB14-6A0FCDE789DD}" destId="{718AE682-33D4-47E7-9637-583889DBDC83}" srcOrd="0" destOrd="0" presId="urn:microsoft.com/office/officeart/2005/8/layout/hList1"/>
    <dgm:cxn modelId="{CDD076E7-731E-445D-ABA7-F1B0BC3C80F4}" type="presParOf" srcId="{7E48C51E-A539-4586-AB14-6A0FCDE789DD}" destId="{7A86FFDB-5208-4DE8-BE7D-E79B9686F59C}" srcOrd="1" destOrd="0" presId="urn:microsoft.com/office/officeart/2005/8/layout/hList1"/>
    <dgm:cxn modelId="{A7F47FB6-66EE-4349-AB80-89EABBB41742}" type="presParOf" srcId="{A1281ACB-8B35-4BE7-A7E3-9231EE931DD5}" destId="{0C2E5213-93F9-483C-B020-87115261BB23}" srcOrd="5" destOrd="0" presId="urn:microsoft.com/office/officeart/2005/8/layout/hList1"/>
    <dgm:cxn modelId="{E147BD55-8395-4092-A4B4-A1E79D55DC96}" type="presParOf" srcId="{A1281ACB-8B35-4BE7-A7E3-9231EE931DD5}" destId="{6B199E8C-6FE9-4FD5-9453-2DC180C2AA55}" srcOrd="6" destOrd="0" presId="urn:microsoft.com/office/officeart/2005/8/layout/hList1"/>
    <dgm:cxn modelId="{8B8A6419-D009-474F-A94F-A766EBB9D83C}" type="presParOf" srcId="{6B199E8C-6FE9-4FD5-9453-2DC180C2AA55}" destId="{2EA76B36-D778-468D-B7CE-E45F51D13519}" srcOrd="0" destOrd="0" presId="urn:microsoft.com/office/officeart/2005/8/layout/hList1"/>
    <dgm:cxn modelId="{B5912235-B7E0-4C62-A200-888E68E856C0}" type="presParOf" srcId="{6B199E8C-6FE9-4FD5-9453-2DC180C2AA55}" destId="{2370B94D-C1EA-4FD3-963E-D0E0D85C363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BA890E0-24EA-47FE-B55F-8A41C05B82EE}"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B9E4AA6-AD9B-4F8A-906A-47A75BA95C63}">
      <dgm:prSet custT="1"/>
      <dgm:spPr/>
      <dgm:t>
        <a:bodyPr/>
        <a:lstStyle/>
        <a:p>
          <a:r>
            <a:rPr lang="en-US" sz="1600" dirty="0"/>
            <a:t>Wednesday</a:t>
          </a:r>
        </a:p>
      </dgm:t>
    </dgm:pt>
    <dgm:pt modelId="{77742F36-9CA4-485B-A033-5833DD56F734}" type="parTrans" cxnId="{C2C4AFEE-6698-4D2D-AB6E-0475949B7257}">
      <dgm:prSet/>
      <dgm:spPr/>
      <dgm:t>
        <a:bodyPr/>
        <a:lstStyle/>
        <a:p>
          <a:endParaRPr lang="en-US"/>
        </a:p>
      </dgm:t>
    </dgm:pt>
    <dgm:pt modelId="{5A82608D-590D-46F7-8A56-D22E7FD48CE1}" type="sibTrans" cxnId="{C2C4AFEE-6698-4D2D-AB6E-0475949B7257}">
      <dgm:prSet/>
      <dgm:spPr/>
      <dgm:t>
        <a:bodyPr/>
        <a:lstStyle/>
        <a:p>
          <a:endParaRPr lang="en-US"/>
        </a:p>
      </dgm:t>
    </dgm:pt>
    <dgm:pt modelId="{D680DEE9-F5FE-472D-95C5-99CBB97EF0D3}">
      <dgm:prSet custT="1"/>
      <dgm:spPr/>
      <dgm:t>
        <a:bodyPr/>
        <a:lstStyle/>
        <a:p>
          <a:r>
            <a:rPr lang="en-US" sz="1600" dirty="0"/>
            <a:t>Thursday</a:t>
          </a:r>
        </a:p>
      </dgm:t>
    </dgm:pt>
    <dgm:pt modelId="{F486DB4F-3E13-4A28-B710-AD835701AF8A}" type="parTrans" cxnId="{993DD6FF-5759-4B80-9626-4C9E5F2469BC}">
      <dgm:prSet/>
      <dgm:spPr/>
      <dgm:t>
        <a:bodyPr/>
        <a:lstStyle/>
        <a:p>
          <a:endParaRPr lang="en-US"/>
        </a:p>
      </dgm:t>
    </dgm:pt>
    <dgm:pt modelId="{58C52765-AAC9-494F-A7CA-BAF8BE588286}" type="sibTrans" cxnId="{993DD6FF-5759-4B80-9626-4C9E5F2469BC}">
      <dgm:prSet/>
      <dgm:spPr/>
      <dgm:t>
        <a:bodyPr/>
        <a:lstStyle/>
        <a:p>
          <a:endParaRPr lang="en-US"/>
        </a:p>
      </dgm:t>
    </dgm:pt>
    <dgm:pt modelId="{6806469C-D659-4381-9D0F-88B511B9D6EA}">
      <dgm:prSet custT="1"/>
      <dgm:spPr/>
      <dgm:t>
        <a:bodyPr/>
        <a:lstStyle/>
        <a:p>
          <a:r>
            <a:rPr lang="en-US" sz="1600" dirty="0"/>
            <a:t>Friday</a:t>
          </a:r>
        </a:p>
      </dgm:t>
    </dgm:pt>
    <dgm:pt modelId="{0375D671-AE7A-4C1C-8834-A501F69E52DB}" type="parTrans" cxnId="{AE516852-D4D8-41F3-93B6-C10373346A14}">
      <dgm:prSet/>
      <dgm:spPr/>
      <dgm:t>
        <a:bodyPr/>
        <a:lstStyle/>
        <a:p>
          <a:endParaRPr lang="en-US"/>
        </a:p>
      </dgm:t>
    </dgm:pt>
    <dgm:pt modelId="{E8D5D0C5-91D7-4A2E-989F-D08739A2E430}" type="sibTrans" cxnId="{AE516852-D4D8-41F3-93B6-C10373346A14}">
      <dgm:prSet/>
      <dgm:spPr/>
      <dgm:t>
        <a:bodyPr/>
        <a:lstStyle/>
        <a:p>
          <a:endParaRPr lang="en-US"/>
        </a:p>
      </dgm:t>
    </dgm:pt>
    <dgm:pt modelId="{4E538806-1415-4E11-BE8E-D19B6A09F949}">
      <dgm:prSet custT="1"/>
      <dgm:spPr/>
      <dgm:t>
        <a:bodyPr/>
        <a:lstStyle/>
        <a:p>
          <a:r>
            <a:rPr lang="en-US" sz="1600" dirty="0"/>
            <a:t>Sabbath</a:t>
          </a:r>
        </a:p>
      </dgm:t>
    </dgm:pt>
    <dgm:pt modelId="{BDE6953A-070E-481E-A880-7CB7FE7FE887}" type="parTrans" cxnId="{3868D12D-11EB-4F60-8E05-7600611DCBB0}">
      <dgm:prSet/>
      <dgm:spPr/>
      <dgm:t>
        <a:bodyPr/>
        <a:lstStyle/>
        <a:p>
          <a:endParaRPr lang="en-US"/>
        </a:p>
      </dgm:t>
    </dgm:pt>
    <dgm:pt modelId="{C943BCB9-55EA-45AF-92F2-679C0FD0894A}" type="sibTrans" cxnId="{3868D12D-11EB-4F60-8E05-7600611DCBB0}">
      <dgm:prSet/>
      <dgm:spPr/>
      <dgm:t>
        <a:bodyPr/>
        <a:lstStyle/>
        <a:p>
          <a:endParaRPr lang="en-US"/>
        </a:p>
      </dgm:t>
    </dgm:pt>
    <dgm:pt modelId="{05C3C364-F32A-44A2-8700-05419DC37F89}">
      <dgm:prSet custT="1"/>
      <dgm:spPr/>
      <dgm:t>
        <a:bodyPr/>
        <a:lstStyle/>
        <a:p>
          <a:r>
            <a:rPr lang="en-US" sz="1400" dirty="0"/>
            <a:t>Washington ACTS mission feature</a:t>
          </a:r>
        </a:p>
      </dgm:t>
    </dgm:pt>
    <dgm:pt modelId="{7B5386F1-10A3-49A9-B504-32C6D7DAA20E}" type="parTrans" cxnId="{CC10E95B-7A9C-4A92-A8B5-AC538F6A521A}">
      <dgm:prSet/>
      <dgm:spPr/>
      <dgm:t>
        <a:bodyPr/>
        <a:lstStyle/>
        <a:p>
          <a:endParaRPr lang="en-US"/>
        </a:p>
      </dgm:t>
    </dgm:pt>
    <dgm:pt modelId="{CBADA812-00CB-4355-904B-CD4E22C40615}" type="sibTrans" cxnId="{CC10E95B-7A9C-4A92-A8B5-AC538F6A521A}">
      <dgm:prSet/>
      <dgm:spPr/>
      <dgm:t>
        <a:bodyPr/>
        <a:lstStyle/>
        <a:p>
          <a:endParaRPr lang="en-US"/>
        </a:p>
      </dgm:t>
    </dgm:pt>
    <dgm:pt modelId="{3D870FFB-A968-41AA-99A3-D5CFF46EFDF9}">
      <dgm:prSet custT="1"/>
      <dgm:spPr/>
      <dgm:t>
        <a:bodyPr/>
        <a:lstStyle/>
        <a:p>
          <a:r>
            <a:rPr lang="en-US" sz="1400" dirty="0"/>
            <a:t>Thought essay</a:t>
          </a:r>
        </a:p>
      </dgm:t>
    </dgm:pt>
    <dgm:pt modelId="{07C47512-7751-4F38-8C47-8411CD77B3BB}" type="parTrans" cxnId="{7896A129-4CE8-479D-A121-5B9C00C9E8D3}">
      <dgm:prSet/>
      <dgm:spPr/>
      <dgm:t>
        <a:bodyPr/>
        <a:lstStyle/>
        <a:p>
          <a:endParaRPr lang="en-US"/>
        </a:p>
      </dgm:t>
    </dgm:pt>
    <dgm:pt modelId="{6BA8BD21-7AE5-41BC-8FB9-DE5753AA4512}" type="sibTrans" cxnId="{7896A129-4CE8-479D-A121-5B9C00C9E8D3}">
      <dgm:prSet/>
      <dgm:spPr/>
      <dgm:t>
        <a:bodyPr/>
        <a:lstStyle/>
        <a:p>
          <a:endParaRPr lang="en-US"/>
        </a:p>
      </dgm:t>
    </dgm:pt>
    <dgm:pt modelId="{39822C12-C1C9-4C53-98E5-2ECC97F7EE8B}">
      <dgm:prSet custT="1"/>
      <dgm:spPr/>
      <dgm:t>
        <a:bodyPr/>
        <a:lstStyle/>
        <a:p>
          <a:r>
            <a:rPr lang="en-US" sz="1400" dirty="0"/>
            <a:t>Get Involved Feature</a:t>
          </a:r>
        </a:p>
      </dgm:t>
    </dgm:pt>
    <dgm:pt modelId="{715324C8-13C8-48AB-8653-0A0A18081E20}" type="parTrans" cxnId="{992305E4-0DA8-49FD-B267-3018D9DB25E2}">
      <dgm:prSet/>
      <dgm:spPr/>
      <dgm:t>
        <a:bodyPr/>
        <a:lstStyle/>
        <a:p>
          <a:endParaRPr lang="en-US"/>
        </a:p>
      </dgm:t>
    </dgm:pt>
    <dgm:pt modelId="{843FD985-848E-4250-9E98-BB49AA930CE9}" type="sibTrans" cxnId="{992305E4-0DA8-49FD-B267-3018D9DB25E2}">
      <dgm:prSet/>
      <dgm:spPr/>
      <dgm:t>
        <a:bodyPr/>
        <a:lstStyle/>
        <a:p>
          <a:endParaRPr lang="en-US"/>
        </a:p>
      </dgm:t>
    </dgm:pt>
    <dgm:pt modelId="{6A006777-B9A8-4E2C-97C4-519EAFFF1417}">
      <dgm:prSet custT="1"/>
      <dgm:spPr/>
      <dgm:t>
        <a:bodyPr/>
        <a:lstStyle/>
        <a:p>
          <a:r>
            <a:rPr lang="en-US" sz="1400" dirty="0"/>
            <a:t>Link to sign up form</a:t>
          </a:r>
        </a:p>
      </dgm:t>
    </dgm:pt>
    <dgm:pt modelId="{13B4A60B-4D94-44EA-87ED-95EAC6F6D888}" type="parTrans" cxnId="{CACF8911-1C6B-45EC-B32E-D9F145E2A971}">
      <dgm:prSet/>
      <dgm:spPr/>
      <dgm:t>
        <a:bodyPr/>
        <a:lstStyle/>
        <a:p>
          <a:endParaRPr lang="en-US"/>
        </a:p>
      </dgm:t>
    </dgm:pt>
    <dgm:pt modelId="{56CFA868-D32B-439E-9A0B-919DFBEC1687}" type="sibTrans" cxnId="{CACF8911-1C6B-45EC-B32E-D9F145E2A971}">
      <dgm:prSet/>
      <dgm:spPr/>
      <dgm:t>
        <a:bodyPr/>
        <a:lstStyle/>
        <a:p>
          <a:endParaRPr lang="en-US"/>
        </a:p>
      </dgm:t>
    </dgm:pt>
    <dgm:pt modelId="{99E1A8BD-18C3-4384-9B86-7DB9524EA6BB}">
      <dgm:prSet custT="1"/>
      <dgm:spPr/>
      <dgm:t>
        <a:bodyPr/>
        <a:lstStyle/>
        <a:p>
          <a:r>
            <a:rPr lang="en-US" sz="1400" dirty="0"/>
            <a:t>Shop talk</a:t>
          </a:r>
        </a:p>
      </dgm:t>
    </dgm:pt>
    <dgm:pt modelId="{CF9E141C-F71C-4AEE-AF1C-6E98A8682600}" type="parTrans" cxnId="{33AF6459-BA45-4D6B-9DB8-36F5F7151320}">
      <dgm:prSet/>
      <dgm:spPr/>
      <dgm:t>
        <a:bodyPr/>
        <a:lstStyle/>
        <a:p>
          <a:endParaRPr lang="en-US"/>
        </a:p>
      </dgm:t>
    </dgm:pt>
    <dgm:pt modelId="{870D9A23-D21C-4BED-887B-FDB7F7E52ACB}" type="sibTrans" cxnId="{33AF6459-BA45-4D6B-9DB8-36F5F7151320}">
      <dgm:prSet/>
      <dgm:spPr/>
      <dgm:t>
        <a:bodyPr/>
        <a:lstStyle/>
        <a:p>
          <a:endParaRPr lang="en-US"/>
        </a:p>
      </dgm:t>
    </dgm:pt>
    <dgm:pt modelId="{51D3CA7E-F280-442D-91A3-0397872DA038}">
      <dgm:prSet custT="1"/>
      <dgm:spPr/>
      <dgm:t>
        <a:bodyPr/>
        <a:lstStyle/>
        <a:p>
          <a:r>
            <a:rPr lang="en-US" sz="1400" dirty="0"/>
            <a:t>Link to email</a:t>
          </a:r>
        </a:p>
      </dgm:t>
    </dgm:pt>
    <dgm:pt modelId="{BC5C86C6-B18F-437F-833B-D61E440F4E1B}" type="parTrans" cxnId="{1E888DC0-A0DD-4B6C-B015-18635D06A9D5}">
      <dgm:prSet/>
      <dgm:spPr/>
      <dgm:t>
        <a:bodyPr/>
        <a:lstStyle/>
        <a:p>
          <a:endParaRPr lang="en-US"/>
        </a:p>
      </dgm:t>
    </dgm:pt>
    <dgm:pt modelId="{46F8F010-52C8-4558-84F0-3B057A77835B}" type="sibTrans" cxnId="{1E888DC0-A0DD-4B6C-B015-18635D06A9D5}">
      <dgm:prSet/>
      <dgm:spPr/>
      <dgm:t>
        <a:bodyPr/>
        <a:lstStyle/>
        <a:p>
          <a:endParaRPr lang="en-US"/>
        </a:p>
      </dgm:t>
    </dgm:pt>
    <dgm:pt modelId="{63C70760-1493-41E0-8DBB-B6735EB13B2D}">
      <dgm:prSet custT="1"/>
      <dgm:spPr/>
      <dgm:t>
        <a:bodyPr/>
        <a:lstStyle/>
        <a:p>
          <a:r>
            <a:rPr lang="en-US" sz="1400" dirty="0"/>
            <a:t>Sabbath greeting, message, or favorite Bible verse</a:t>
          </a:r>
        </a:p>
      </dgm:t>
    </dgm:pt>
    <dgm:pt modelId="{059094CF-FD14-4733-BBCF-558800A5842A}" type="parTrans" cxnId="{D3E3DBC0-D960-4DF1-92A8-124F06364416}">
      <dgm:prSet/>
      <dgm:spPr/>
      <dgm:t>
        <a:bodyPr/>
        <a:lstStyle/>
        <a:p>
          <a:endParaRPr lang="en-US"/>
        </a:p>
      </dgm:t>
    </dgm:pt>
    <dgm:pt modelId="{D1F45103-3109-45F5-9CAB-83D4F2407284}" type="sibTrans" cxnId="{D3E3DBC0-D960-4DF1-92A8-124F06364416}">
      <dgm:prSet/>
      <dgm:spPr/>
      <dgm:t>
        <a:bodyPr/>
        <a:lstStyle/>
        <a:p>
          <a:endParaRPr lang="en-US"/>
        </a:p>
      </dgm:t>
    </dgm:pt>
    <dgm:pt modelId="{BBFF97CE-16F6-4461-9C2B-46E8C3291CAD}">
      <dgm:prSet custT="1"/>
      <dgm:spPr/>
      <dgm:t>
        <a:bodyPr/>
        <a:lstStyle/>
        <a:p>
          <a:r>
            <a:rPr lang="en-US" sz="1400" dirty="0"/>
            <a:t>Sabbath illustration</a:t>
          </a:r>
        </a:p>
      </dgm:t>
    </dgm:pt>
    <dgm:pt modelId="{54F1277C-6A31-4A12-AA0E-98FE6064A05C}" type="parTrans" cxnId="{E835CF40-48B7-4111-A96F-6C8FF6DAF1FA}">
      <dgm:prSet/>
      <dgm:spPr/>
      <dgm:t>
        <a:bodyPr/>
        <a:lstStyle/>
        <a:p>
          <a:endParaRPr lang="en-US"/>
        </a:p>
      </dgm:t>
    </dgm:pt>
    <dgm:pt modelId="{7CCBB51F-6B10-4612-BA12-8F8CEF4FF025}" type="sibTrans" cxnId="{E835CF40-48B7-4111-A96F-6C8FF6DAF1FA}">
      <dgm:prSet/>
      <dgm:spPr/>
      <dgm:t>
        <a:bodyPr/>
        <a:lstStyle/>
        <a:p>
          <a:endParaRPr lang="en-US"/>
        </a:p>
      </dgm:t>
    </dgm:pt>
    <dgm:pt modelId="{F13E2D74-4A92-4A2B-9680-30A262DCB083}">
      <dgm:prSet custT="1"/>
      <dgm:spPr/>
      <dgm:t>
        <a:bodyPr/>
        <a:lstStyle/>
        <a:p>
          <a:r>
            <a:rPr lang="en-US" sz="1400" dirty="0"/>
            <a:t>Sabbath video</a:t>
          </a:r>
        </a:p>
      </dgm:t>
    </dgm:pt>
    <dgm:pt modelId="{10CD680A-F9C9-479E-956A-8E0F04F40526}" type="parTrans" cxnId="{9721DAB6-CF7A-44BF-A8B1-1B72A531FB8D}">
      <dgm:prSet/>
      <dgm:spPr/>
      <dgm:t>
        <a:bodyPr/>
        <a:lstStyle/>
        <a:p>
          <a:endParaRPr lang="en-US"/>
        </a:p>
      </dgm:t>
    </dgm:pt>
    <dgm:pt modelId="{4620B5B2-D0D9-4ED7-B131-23C464FF307B}" type="sibTrans" cxnId="{9721DAB6-CF7A-44BF-A8B1-1B72A531FB8D}">
      <dgm:prSet/>
      <dgm:spPr/>
      <dgm:t>
        <a:bodyPr/>
        <a:lstStyle/>
        <a:p>
          <a:endParaRPr lang="en-US"/>
        </a:p>
      </dgm:t>
    </dgm:pt>
    <dgm:pt modelId="{693E0BB7-FD02-47A1-94C4-46314518BAA2}">
      <dgm:prSet custT="1"/>
      <dgm:spPr/>
      <dgm:t>
        <a:bodyPr/>
        <a:lstStyle/>
        <a:p>
          <a:r>
            <a:rPr lang="en-US" sz="1400" dirty="0"/>
            <a:t>Link to resource PDF or video</a:t>
          </a:r>
        </a:p>
      </dgm:t>
    </dgm:pt>
    <dgm:pt modelId="{D9649BED-AAD7-40BF-8ABE-9539845783C2}" type="parTrans" cxnId="{09005819-3EF5-4E07-9740-F5A81A056230}">
      <dgm:prSet/>
      <dgm:spPr/>
      <dgm:t>
        <a:bodyPr/>
        <a:lstStyle/>
        <a:p>
          <a:endParaRPr lang="en-US"/>
        </a:p>
      </dgm:t>
    </dgm:pt>
    <dgm:pt modelId="{52647042-D6D6-4503-BDAC-E92364E0E940}" type="sibTrans" cxnId="{09005819-3EF5-4E07-9740-F5A81A056230}">
      <dgm:prSet/>
      <dgm:spPr/>
      <dgm:t>
        <a:bodyPr/>
        <a:lstStyle/>
        <a:p>
          <a:endParaRPr lang="en-US"/>
        </a:p>
      </dgm:t>
    </dgm:pt>
    <dgm:pt modelId="{279D303E-EB07-4953-8F55-C4357682EC60}">
      <dgm:prSet custT="1"/>
      <dgm:spPr/>
      <dgm:t>
        <a:bodyPr/>
        <a:lstStyle/>
        <a:p>
          <a:r>
            <a:rPr lang="en-US" sz="1400" dirty="0"/>
            <a:t>Sharing ideas</a:t>
          </a:r>
        </a:p>
      </dgm:t>
    </dgm:pt>
    <dgm:pt modelId="{8C580A21-C6CA-4BF2-A380-0244F1A05AD6}" type="parTrans" cxnId="{857F51DD-114A-4B77-A0AA-F5D2982B27A5}">
      <dgm:prSet/>
      <dgm:spPr/>
      <dgm:t>
        <a:bodyPr/>
        <a:lstStyle/>
        <a:p>
          <a:endParaRPr lang="en-US"/>
        </a:p>
      </dgm:t>
    </dgm:pt>
    <dgm:pt modelId="{B4A71825-0928-4EC9-8DD5-AB3EFE617D52}" type="sibTrans" cxnId="{857F51DD-114A-4B77-A0AA-F5D2982B27A5}">
      <dgm:prSet/>
      <dgm:spPr/>
      <dgm:t>
        <a:bodyPr/>
        <a:lstStyle/>
        <a:p>
          <a:endParaRPr lang="en-US"/>
        </a:p>
      </dgm:t>
    </dgm:pt>
    <dgm:pt modelId="{00B5326F-FBF2-48A9-945D-25C6AC6D8395}">
      <dgm:prSet custT="1"/>
      <dgm:spPr/>
      <dgm:t>
        <a:bodyPr/>
        <a:lstStyle/>
        <a:p>
          <a:r>
            <a:rPr lang="en-US" sz="1400" dirty="0"/>
            <a:t>Discussion item</a:t>
          </a:r>
        </a:p>
      </dgm:t>
    </dgm:pt>
    <dgm:pt modelId="{1CB0B4F4-CFEA-4C7C-B773-E06922C3E0D7}" type="parTrans" cxnId="{923F578E-21A6-40EC-95A6-1D1868027808}">
      <dgm:prSet/>
      <dgm:spPr/>
      <dgm:t>
        <a:bodyPr/>
        <a:lstStyle/>
        <a:p>
          <a:endParaRPr lang="en-US"/>
        </a:p>
      </dgm:t>
    </dgm:pt>
    <dgm:pt modelId="{9A6EC002-5D72-4799-B81F-136B25F5706D}" type="sibTrans" cxnId="{923F578E-21A6-40EC-95A6-1D1868027808}">
      <dgm:prSet/>
      <dgm:spPr/>
      <dgm:t>
        <a:bodyPr/>
        <a:lstStyle/>
        <a:p>
          <a:endParaRPr lang="en-US"/>
        </a:p>
      </dgm:t>
    </dgm:pt>
    <dgm:pt modelId="{B2217A08-58CA-43CE-8556-EC129E6A1559}">
      <dgm:prSet custT="1"/>
      <dgm:spPr/>
      <dgm:t>
        <a:bodyPr/>
        <a:lstStyle/>
        <a:p>
          <a:r>
            <a:rPr lang="en-US" sz="1400" dirty="0"/>
            <a:t>Talk with a leader</a:t>
          </a:r>
        </a:p>
      </dgm:t>
    </dgm:pt>
    <dgm:pt modelId="{FF33F515-40BD-4C6F-AD7F-8B2475DBFB82}" type="parTrans" cxnId="{CE24BA20-17FC-4856-BA45-72C0BD7814DF}">
      <dgm:prSet/>
      <dgm:spPr/>
      <dgm:t>
        <a:bodyPr/>
        <a:lstStyle/>
        <a:p>
          <a:endParaRPr lang="en-US"/>
        </a:p>
      </dgm:t>
    </dgm:pt>
    <dgm:pt modelId="{52C978C0-3767-4287-B305-CF5C7B0AFDC0}" type="sibTrans" cxnId="{CE24BA20-17FC-4856-BA45-72C0BD7814DF}">
      <dgm:prSet/>
      <dgm:spPr/>
      <dgm:t>
        <a:bodyPr/>
        <a:lstStyle/>
        <a:p>
          <a:endParaRPr lang="en-US"/>
        </a:p>
      </dgm:t>
    </dgm:pt>
    <dgm:pt modelId="{66BBAC8D-9C5E-4C4A-BBFE-C0D8DF1A75EC}" type="pres">
      <dgm:prSet presAssocID="{EBA890E0-24EA-47FE-B55F-8A41C05B82EE}" presName="Name0" presStyleCnt="0">
        <dgm:presLayoutVars>
          <dgm:dir/>
          <dgm:animLvl val="lvl"/>
          <dgm:resizeHandles val="exact"/>
        </dgm:presLayoutVars>
      </dgm:prSet>
      <dgm:spPr/>
    </dgm:pt>
    <dgm:pt modelId="{901FE536-87BB-427D-829E-20F13A029EEB}" type="pres">
      <dgm:prSet presAssocID="{BB9E4AA6-AD9B-4F8A-906A-47A75BA95C63}" presName="composite" presStyleCnt="0"/>
      <dgm:spPr/>
    </dgm:pt>
    <dgm:pt modelId="{8626FC5C-18BD-482E-AA73-8D22645E218F}" type="pres">
      <dgm:prSet presAssocID="{BB9E4AA6-AD9B-4F8A-906A-47A75BA95C63}" presName="parTx" presStyleLbl="alignNode1" presStyleIdx="0" presStyleCnt="4">
        <dgm:presLayoutVars>
          <dgm:chMax val="0"/>
          <dgm:chPref val="0"/>
          <dgm:bulletEnabled val="1"/>
        </dgm:presLayoutVars>
      </dgm:prSet>
      <dgm:spPr/>
    </dgm:pt>
    <dgm:pt modelId="{A6889036-1D7A-463F-9CFC-B26BC0FF6C9B}" type="pres">
      <dgm:prSet presAssocID="{BB9E4AA6-AD9B-4F8A-906A-47A75BA95C63}" presName="desTx" presStyleLbl="alignAccFollowNode1" presStyleIdx="0" presStyleCnt="4">
        <dgm:presLayoutVars>
          <dgm:bulletEnabled val="1"/>
        </dgm:presLayoutVars>
      </dgm:prSet>
      <dgm:spPr/>
    </dgm:pt>
    <dgm:pt modelId="{915A14D2-1826-4D8C-AE68-A1DAB17FC627}" type="pres">
      <dgm:prSet presAssocID="{5A82608D-590D-46F7-8A56-D22E7FD48CE1}" presName="space" presStyleCnt="0"/>
      <dgm:spPr/>
    </dgm:pt>
    <dgm:pt modelId="{C2BB897C-42C0-4359-BA77-323A75E67FA8}" type="pres">
      <dgm:prSet presAssocID="{D680DEE9-F5FE-472D-95C5-99CBB97EF0D3}" presName="composite" presStyleCnt="0"/>
      <dgm:spPr/>
    </dgm:pt>
    <dgm:pt modelId="{A407AFC2-4C12-4B22-B446-BBB838759031}" type="pres">
      <dgm:prSet presAssocID="{D680DEE9-F5FE-472D-95C5-99CBB97EF0D3}" presName="parTx" presStyleLbl="alignNode1" presStyleIdx="1" presStyleCnt="4">
        <dgm:presLayoutVars>
          <dgm:chMax val="0"/>
          <dgm:chPref val="0"/>
          <dgm:bulletEnabled val="1"/>
        </dgm:presLayoutVars>
      </dgm:prSet>
      <dgm:spPr/>
    </dgm:pt>
    <dgm:pt modelId="{4F1F6A10-5C4C-4B2F-811E-98076D9EC36C}" type="pres">
      <dgm:prSet presAssocID="{D680DEE9-F5FE-472D-95C5-99CBB97EF0D3}" presName="desTx" presStyleLbl="alignAccFollowNode1" presStyleIdx="1" presStyleCnt="4">
        <dgm:presLayoutVars>
          <dgm:bulletEnabled val="1"/>
        </dgm:presLayoutVars>
      </dgm:prSet>
      <dgm:spPr/>
    </dgm:pt>
    <dgm:pt modelId="{F96E0764-2C9A-4B96-B13C-FFA88835FE60}" type="pres">
      <dgm:prSet presAssocID="{58C52765-AAC9-494F-A7CA-BAF8BE588286}" presName="space" presStyleCnt="0"/>
      <dgm:spPr/>
    </dgm:pt>
    <dgm:pt modelId="{9E1A4B01-00ED-42C2-8C2C-E5AEE2D244B1}" type="pres">
      <dgm:prSet presAssocID="{6806469C-D659-4381-9D0F-88B511B9D6EA}" presName="composite" presStyleCnt="0"/>
      <dgm:spPr/>
    </dgm:pt>
    <dgm:pt modelId="{9A08E404-59FB-4FB4-8AD9-1E502555BD23}" type="pres">
      <dgm:prSet presAssocID="{6806469C-D659-4381-9D0F-88B511B9D6EA}" presName="parTx" presStyleLbl="alignNode1" presStyleIdx="2" presStyleCnt="4">
        <dgm:presLayoutVars>
          <dgm:chMax val="0"/>
          <dgm:chPref val="0"/>
          <dgm:bulletEnabled val="1"/>
        </dgm:presLayoutVars>
      </dgm:prSet>
      <dgm:spPr/>
    </dgm:pt>
    <dgm:pt modelId="{B4C7C136-7231-4CE0-AD15-053592E6C19C}" type="pres">
      <dgm:prSet presAssocID="{6806469C-D659-4381-9D0F-88B511B9D6EA}" presName="desTx" presStyleLbl="alignAccFollowNode1" presStyleIdx="2" presStyleCnt="4">
        <dgm:presLayoutVars>
          <dgm:bulletEnabled val="1"/>
        </dgm:presLayoutVars>
      </dgm:prSet>
      <dgm:spPr/>
    </dgm:pt>
    <dgm:pt modelId="{D22CD4C7-61AA-444F-82AE-EE7992FD1356}" type="pres">
      <dgm:prSet presAssocID="{E8D5D0C5-91D7-4A2E-989F-D08739A2E430}" presName="space" presStyleCnt="0"/>
      <dgm:spPr/>
    </dgm:pt>
    <dgm:pt modelId="{F1B208E4-033A-44FF-AE4C-AC43E6DF83B7}" type="pres">
      <dgm:prSet presAssocID="{4E538806-1415-4E11-BE8E-D19B6A09F949}" presName="composite" presStyleCnt="0"/>
      <dgm:spPr/>
    </dgm:pt>
    <dgm:pt modelId="{3B0A6E8B-2C01-41EB-A890-B0856CDEC2DB}" type="pres">
      <dgm:prSet presAssocID="{4E538806-1415-4E11-BE8E-D19B6A09F949}" presName="parTx" presStyleLbl="alignNode1" presStyleIdx="3" presStyleCnt="4">
        <dgm:presLayoutVars>
          <dgm:chMax val="0"/>
          <dgm:chPref val="0"/>
          <dgm:bulletEnabled val="1"/>
        </dgm:presLayoutVars>
      </dgm:prSet>
      <dgm:spPr/>
    </dgm:pt>
    <dgm:pt modelId="{580A3C07-0348-49C1-90FB-2E14251C6831}" type="pres">
      <dgm:prSet presAssocID="{4E538806-1415-4E11-BE8E-D19B6A09F949}" presName="desTx" presStyleLbl="alignAccFollowNode1" presStyleIdx="3" presStyleCnt="4">
        <dgm:presLayoutVars>
          <dgm:bulletEnabled val="1"/>
        </dgm:presLayoutVars>
      </dgm:prSet>
      <dgm:spPr/>
    </dgm:pt>
  </dgm:ptLst>
  <dgm:cxnLst>
    <dgm:cxn modelId="{B21B6402-DEC7-4525-9D2F-D3FBBD6BC7F3}" type="presOf" srcId="{D680DEE9-F5FE-472D-95C5-99CBB97EF0D3}" destId="{A407AFC2-4C12-4B22-B446-BBB838759031}" srcOrd="0" destOrd="0" presId="urn:microsoft.com/office/officeart/2005/8/layout/hList1"/>
    <dgm:cxn modelId="{ECFDEF02-8ADC-4677-8443-5CAF5EA3EFE8}" type="presOf" srcId="{05C3C364-F32A-44A2-8700-05419DC37F89}" destId="{4F1F6A10-5C4C-4B2F-811E-98076D9EC36C}" srcOrd="0" destOrd="0" presId="urn:microsoft.com/office/officeart/2005/8/layout/hList1"/>
    <dgm:cxn modelId="{CFFF6C03-86A0-49F2-9CFF-94AA43ABC261}" type="presOf" srcId="{6A006777-B9A8-4E2C-97C4-519EAFFF1417}" destId="{B4C7C136-7231-4CE0-AD15-053592E6C19C}" srcOrd="0" destOrd="1" presId="urn:microsoft.com/office/officeart/2005/8/layout/hList1"/>
    <dgm:cxn modelId="{CACF8911-1C6B-45EC-B32E-D9F145E2A971}" srcId="{6806469C-D659-4381-9D0F-88B511B9D6EA}" destId="{6A006777-B9A8-4E2C-97C4-519EAFFF1417}" srcOrd="1" destOrd="0" parTransId="{13B4A60B-4D94-44EA-87ED-95EAC6F6D888}" sibTransId="{56CFA868-D32B-439E-9A0B-919DFBEC1687}"/>
    <dgm:cxn modelId="{21BC2815-055B-4B09-BA3C-3EDC380490A2}" type="presOf" srcId="{39822C12-C1C9-4C53-98E5-2ECC97F7EE8B}" destId="{B4C7C136-7231-4CE0-AD15-053592E6C19C}" srcOrd="0" destOrd="0" presId="urn:microsoft.com/office/officeart/2005/8/layout/hList1"/>
    <dgm:cxn modelId="{09005819-3EF5-4E07-9740-F5A81A056230}" srcId="{D680DEE9-F5FE-472D-95C5-99CBB97EF0D3}" destId="{693E0BB7-FD02-47A1-94C4-46314518BAA2}" srcOrd="2" destOrd="0" parTransId="{D9649BED-AAD7-40BF-8ABE-9539845783C2}" sibTransId="{52647042-D6D6-4503-BDAC-E92364E0E940}"/>
    <dgm:cxn modelId="{FBDCAE19-45ED-4F58-B3E2-69897114F0EC}" type="presOf" srcId="{6806469C-D659-4381-9D0F-88B511B9D6EA}" destId="{9A08E404-59FB-4FB4-8AD9-1E502555BD23}" srcOrd="0" destOrd="0" presId="urn:microsoft.com/office/officeart/2005/8/layout/hList1"/>
    <dgm:cxn modelId="{CE24BA20-17FC-4856-BA45-72C0BD7814DF}" srcId="{BB9E4AA6-AD9B-4F8A-906A-47A75BA95C63}" destId="{B2217A08-58CA-43CE-8556-EC129E6A1559}" srcOrd="3" destOrd="0" parTransId="{FF33F515-40BD-4C6F-AD7F-8B2475DBFB82}" sibTransId="{52C978C0-3767-4287-B305-CF5C7B0AFDC0}"/>
    <dgm:cxn modelId="{7896A129-4CE8-479D-A121-5B9C00C9E8D3}" srcId="{D680DEE9-F5FE-472D-95C5-99CBB97EF0D3}" destId="{3D870FFB-A968-41AA-99A3-D5CFF46EFDF9}" srcOrd="1" destOrd="0" parTransId="{07C47512-7751-4F38-8C47-8411CD77B3BB}" sibTransId="{6BA8BD21-7AE5-41BC-8FB9-DE5753AA4512}"/>
    <dgm:cxn modelId="{3868D12D-11EB-4F60-8E05-7600611DCBB0}" srcId="{EBA890E0-24EA-47FE-B55F-8A41C05B82EE}" destId="{4E538806-1415-4E11-BE8E-D19B6A09F949}" srcOrd="3" destOrd="0" parTransId="{BDE6953A-070E-481E-A880-7CB7FE7FE887}" sibTransId="{C943BCB9-55EA-45AF-92F2-679C0FD0894A}"/>
    <dgm:cxn modelId="{6D49BA3E-7412-44F2-904B-509F51BBDF63}" type="presOf" srcId="{EBA890E0-24EA-47FE-B55F-8A41C05B82EE}" destId="{66BBAC8D-9C5E-4C4A-BBFE-C0D8DF1A75EC}" srcOrd="0" destOrd="0" presId="urn:microsoft.com/office/officeart/2005/8/layout/hList1"/>
    <dgm:cxn modelId="{E835CF40-48B7-4111-A96F-6C8FF6DAF1FA}" srcId="{4E538806-1415-4E11-BE8E-D19B6A09F949}" destId="{BBFF97CE-16F6-4461-9C2B-46E8C3291CAD}" srcOrd="1" destOrd="0" parTransId="{54F1277C-6A31-4A12-AA0E-98FE6064A05C}" sibTransId="{7CCBB51F-6B10-4612-BA12-8F8CEF4FF025}"/>
    <dgm:cxn modelId="{CC10E95B-7A9C-4A92-A8B5-AC538F6A521A}" srcId="{D680DEE9-F5FE-472D-95C5-99CBB97EF0D3}" destId="{05C3C364-F32A-44A2-8700-05419DC37F89}" srcOrd="0" destOrd="0" parTransId="{7B5386F1-10A3-49A9-B504-32C6D7DAA20E}" sibTransId="{CBADA812-00CB-4355-904B-CD4E22C40615}"/>
    <dgm:cxn modelId="{8FD71E62-D336-4FE3-955A-02EA6929D0C3}" type="presOf" srcId="{279D303E-EB07-4953-8F55-C4357682EC60}" destId="{A6889036-1D7A-463F-9CFC-B26BC0FF6C9B}" srcOrd="0" destOrd="1" presId="urn:microsoft.com/office/officeart/2005/8/layout/hList1"/>
    <dgm:cxn modelId="{C0D81765-6843-457A-82CE-16791649F598}" type="presOf" srcId="{3D870FFB-A968-41AA-99A3-D5CFF46EFDF9}" destId="{4F1F6A10-5C4C-4B2F-811E-98076D9EC36C}" srcOrd="0" destOrd="1" presId="urn:microsoft.com/office/officeart/2005/8/layout/hList1"/>
    <dgm:cxn modelId="{9FA81767-5099-450F-A2DE-D365874B3EB0}" type="presOf" srcId="{00B5326F-FBF2-48A9-945D-25C6AC6D8395}" destId="{A6889036-1D7A-463F-9CFC-B26BC0FF6C9B}" srcOrd="0" destOrd="2" presId="urn:microsoft.com/office/officeart/2005/8/layout/hList1"/>
    <dgm:cxn modelId="{0938436A-56FE-4BD8-BD4D-CE2DF9F7B6A3}" type="presOf" srcId="{4E538806-1415-4E11-BE8E-D19B6A09F949}" destId="{3B0A6E8B-2C01-41EB-A890-B0856CDEC2DB}" srcOrd="0" destOrd="0" presId="urn:microsoft.com/office/officeart/2005/8/layout/hList1"/>
    <dgm:cxn modelId="{AE516852-D4D8-41F3-93B6-C10373346A14}" srcId="{EBA890E0-24EA-47FE-B55F-8A41C05B82EE}" destId="{6806469C-D659-4381-9D0F-88B511B9D6EA}" srcOrd="2" destOrd="0" parTransId="{0375D671-AE7A-4C1C-8834-A501F69E52DB}" sibTransId="{E8D5D0C5-91D7-4A2E-989F-D08739A2E430}"/>
    <dgm:cxn modelId="{33AF6459-BA45-4D6B-9DB8-36F5F7151320}" srcId="{BB9E4AA6-AD9B-4F8A-906A-47A75BA95C63}" destId="{99E1A8BD-18C3-4384-9B86-7DB9524EA6BB}" srcOrd="0" destOrd="0" parTransId="{CF9E141C-F71C-4AEE-AF1C-6E98A8682600}" sibTransId="{870D9A23-D21C-4BED-887B-FDB7F7E52ACB}"/>
    <dgm:cxn modelId="{BCE17D85-DED8-4DF6-84B3-A9DE84D4D4B6}" type="presOf" srcId="{63C70760-1493-41E0-8DBB-B6735EB13B2D}" destId="{580A3C07-0348-49C1-90FB-2E14251C6831}" srcOrd="0" destOrd="0" presId="urn:microsoft.com/office/officeart/2005/8/layout/hList1"/>
    <dgm:cxn modelId="{923F578E-21A6-40EC-95A6-1D1868027808}" srcId="{BB9E4AA6-AD9B-4F8A-906A-47A75BA95C63}" destId="{00B5326F-FBF2-48A9-945D-25C6AC6D8395}" srcOrd="2" destOrd="0" parTransId="{1CB0B4F4-CFEA-4C7C-B773-E06922C3E0D7}" sibTransId="{9A6EC002-5D72-4799-B81F-136B25F5706D}"/>
    <dgm:cxn modelId="{88211594-2210-44E3-90A5-E9F02DFB93DB}" type="presOf" srcId="{693E0BB7-FD02-47A1-94C4-46314518BAA2}" destId="{4F1F6A10-5C4C-4B2F-811E-98076D9EC36C}" srcOrd="0" destOrd="2" presId="urn:microsoft.com/office/officeart/2005/8/layout/hList1"/>
    <dgm:cxn modelId="{DE25C599-5240-424C-B480-A0CC27B76899}" type="presOf" srcId="{BB9E4AA6-AD9B-4F8A-906A-47A75BA95C63}" destId="{8626FC5C-18BD-482E-AA73-8D22645E218F}" srcOrd="0" destOrd="0" presId="urn:microsoft.com/office/officeart/2005/8/layout/hList1"/>
    <dgm:cxn modelId="{41FA369D-1A00-4C00-A42A-A2DD7450A427}" type="presOf" srcId="{F13E2D74-4A92-4A2B-9680-30A262DCB083}" destId="{580A3C07-0348-49C1-90FB-2E14251C6831}" srcOrd="0" destOrd="2" presId="urn:microsoft.com/office/officeart/2005/8/layout/hList1"/>
    <dgm:cxn modelId="{DB66E39E-E256-427A-B02F-85AD8E205DC6}" type="presOf" srcId="{99E1A8BD-18C3-4384-9B86-7DB9524EA6BB}" destId="{A6889036-1D7A-463F-9CFC-B26BC0FF6C9B}" srcOrd="0" destOrd="0" presId="urn:microsoft.com/office/officeart/2005/8/layout/hList1"/>
    <dgm:cxn modelId="{9721DAB6-CF7A-44BF-A8B1-1B72A531FB8D}" srcId="{4E538806-1415-4E11-BE8E-D19B6A09F949}" destId="{F13E2D74-4A92-4A2B-9680-30A262DCB083}" srcOrd="2" destOrd="0" parTransId="{10CD680A-F9C9-479E-956A-8E0F04F40526}" sibTransId="{4620B5B2-D0D9-4ED7-B131-23C464FF307B}"/>
    <dgm:cxn modelId="{940E83B7-E4C2-41D6-9476-690567E03F50}" type="presOf" srcId="{51D3CA7E-F280-442D-91A3-0397872DA038}" destId="{A6889036-1D7A-463F-9CFC-B26BC0FF6C9B}" srcOrd="0" destOrd="4" presId="urn:microsoft.com/office/officeart/2005/8/layout/hList1"/>
    <dgm:cxn modelId="{1E888DC0-A0DD-4B6C-B015-18635D06A9D5}" srcId="{BB9E4AA6-AD9B-4F8A-906A-47A75BA95C63}" destId="{51D3CA7E-F280-442D-91A3-0397872DA038}" srcOrd="4" destOrd="0" parTransId="{BC5C86C6-B18F-437F-833B-D61E440F4E1B}" sibTransId="{46F8F010-52C8-4558-84F0-3B057A77835B}"/>
    <dgm:cxn modelId="{D3E3DBC0-D960-4DF1-92A8-124F06364416}" srcId="{4E538806-1415-4E11-BE8E-D19B6A09F949}" destId="{63C70760-1493-41E0-8DBB-B6735EB13B2D}" srcOrd="0" destOrd="0" parTransId="{059094CF-FD14-4733-BBCF-558800A5842A}" sibTransId="{D1F45103-3109-45F5-9CAB-83D4F2407284}"/>
    <dgm:cxn modelId="{52509DDA-65FC-46B1-9F5B-37288776BBD1}" type="presOf" srcId="{BBFF97CE-16F6-4461-9C2B-46E8C3291CAD}" destId="{580A3C07-0348-49C1-90FB-2E14251C6831}" srcOrd="0" destOrd="1" presId="urn:microsoft.com/office/officeart/2005/8/layout/hList1"/>
    <dgm:cxn modelId="{857F51DD-114A-4B77-A0AA-F5D2982B27A5}" srcId="{BB9E4AA6-AD9B-4F8A-906A-47A75BA95C63}" destId="{279D303E-EB07-4953-8F55-C4357682EC60}" srcOrd="1" destOrd="0" parTransId="{8C580A21-C6CA-4BF2-A380-0244F1A05AD6}" sibTransId="{B4A71825-0928-4EC9-8DD5-AB3EFE617D52}"/>
    <dgm:cxn modelId="{992305E4-0DA8-49FD-B267-3018D9DB25E2}" srcId="{6806469C-D659-4381-9D0F-88B511B9D6EA}" destId="{39822C12-C1C9-4C53-98E5-2ECC97F7EE8B}" srcOrd="0" destOrd="0" parTransId="{715324C8-13C8-48AB-8653-0A0A18081E20}" sibTransId="{843FD985-848E-4250-9E98-BB49AA930CE9}"/>
    <dgm:cxn modelId="{C2C4AFEE-6698-4D2D-AB6E-0475949B7257}" srcId="{EBA890E0-24EA-47FE-B55F-8A41C05B82EE}" destId="{BB9E4AA6-AD9B-4F8A-906A-47A75BA95C63}" srcOrd="0" destOrd="0" parTransId="{77742F36-9CA4-485B-A033-5833DD56F734}" sibTransId="{5A82608D-590D-46F7-8A56-D22E7FD48CE1}"/>
    <dgm:cxn modelId="{2D5E3EF7-8A3F-43E0-99D5-D6CC352A4499}" type="presOf" srcId="{B2217A08-58CA-43CE-8556-EC129E6A1559}" destId="{A6889036-1D7A-463F-9CFC-B26BC0FF6C9B}" srcOrd="0" destOrd="3" presId="urn:microsoft.com/office/officeart/2005/8/layout/hList1"/>
    <dgm:cxn modelId="{993DD6FF-5759-4B80-9626-4C9E5F2469BC}" srcId="{EBA890E0-24EA-47FE-B55F-8A41C05B82EE}" destId="{D680DEE9-F5FE-472D-95C5-99CBB97EF0D3}" srcOrd="1" destOrd="0" parTransId="{F486DB4F-3E13-4A28-B710-AD835701AF8A}" sibTransId="{58C52765-AAC9-494F-A7CA-BAF8BE588286}"/>
    <dgm:cxn modelId="{4F9B62DF-99B5-4DB7-9E80-8F51904C3D0E}" type="presParOf" srcId="{66BBAC8D-9C5E-4C4A-BBFE-C0D8DF1A75EC}" destId="{901FE536-87BB-427D-829E-20F13A029EEB}" srcOrd="0" destOrd="0" presId="urn:microsoft.com/office/officeart/2005/8/layout/hList1"/>
    <dgm:cxn modelId="{B9569028-5B9D-49DD-AC8D-CAC8E771E90D}" type="presParOf" srcId="{901FE536-87BB-427D-829E-20F13A029EEB}" destId="{8626FC5C-18BD-482E-AA73-8D22645E218F}" srcOrd="0" destOrd="0" presId="urn:microsoft.com/office/officeart/2005/8/layout/hList1"/>
    <dgm:cxn modelId="{E95CB2BE-FF6F-43CA-90DF-FD766F79D79D}" type="presParOf" srcId="{901FE536-87BB-427D-829E-20F13A029EEB}" destId="{A6889036-1D7A-463F-9CFC-B26BC0FF6C9B}" srcOrd="1" destOrd="0" presId="urn:microsoft.com/office/officeart/2005/8/layout/hList1"/>
    <dgm:cxn modelId="{78133F5A-BE7F-4F61-9051-1A79C2DCB66B}" type="presParOf" srcId="{66BBAC8D-9C5E-4C4A-BBFE-C0D8DF1A75EC}" destId="{915A14D2-1826-4D8C-AE68-A1DAB17FC627}" srcOrd="1" destOrd="0" presId="urn:microsoft.com/office/officeart/2005/8/layout/hList1"/>
    <dgm:cxn modelId="{E2877DCD-D588-45AF-8001-DB4CD26F5095}" type="presParOf" srcId="{66BBAC8D-9C5E-4C4A-BBFE-C0D8DF1A75EC}" destId="{C2BB897C-42C0-4359-BA77-323A75E67FA8}" srcOrd="2" destOrd="0" presId="urn:microsoft.com/office/officeart/2005/8/layout/hList1"/>
    <dgm:cxn modelId="{5A876E4A-91D2-4FCE-BF92-17AAE365EE63}" type="presParOf" srcId="{C2BB897C-42C0-4359-BA77-323A75E67FA8}" destId="{A407AFC2-4C12-4B22-B446-BBB838759031}" srcOrd="0" destOrd="0" presId="urn:microsoft.com/office/officeart/2005/8/layout/hList1"/>
    <dgm:cxn modelId="{C00A5875-C2CA-4EF1-8F93-5A1A1D99A2BC}" type="presParOf" srcId="{C2BB897C-42C0-4359-BA77-323A75E67FA8}" destId="{4F1F6A10-5C4C-4B2F-811E-98076D9EC36C}" srcOrd="1" destOrd="0" presId="urn:microsoft.com/office/officeart/2005/8/layout/hList1"/>
    <dgm:cxn modelId="{00F58CF1-66B8-4B27-9225-3C4E4C959415}" type="presParOf" srcId="{66BBAC8D-9C5E-4C4A-BBFE-C0D8DF1A75EC}" destId="{F96E0764-2C9A-4B96-B13C-FFA88835FE60}" srcOrd="3" destOrd="0" presId="urn:microsoft.com/office/officeart/2005/8/layout/hList1"/>
    <dgm:cxn modelId="{A8755FD8-5088-48D8-9074-86C483981A28}" type="presParOf" srcId="{66BBAC8D-9C5E-4C4A-BBFE-C0D8DF1A75EC}" destId="{9E1A4B01-00ED-42C2-8C2C-E5AEE2D244B1}" srcOrd="4" destOrd="0" presId="urn:microsoft.com/office/officeart/2005/8/layout/hList1"/>
    <dgm:cxn modelId="{158F7900-3EE1-4D89-BC5E-88007BBB3636}" type="presParOf" srcId="{9E1A4B01-00ED-42C2-8C2C-E5AEE2D244B1}" destId="{9A08E404-59FB-4FB4-8AD9-1E502555BD23}" srcOrd="0" destOrd="0" presId="urn:microsoft.com/office/officeart/2005/8/layout/hList1"/>
    <dgm:cxn modelId="{B8718C59-B4E9-47E8-B1A1-9D31E077EA13}" type="presParOf" srcId="{9E1A4B01-00ED-42C2-8C2C-E5AEE2D244B1}" destId="{B4C7C136-7231-4CE0-AD15-053592E6C19C}" srcOrd="1" destOrd="0" presId="urn:microsoft.com/office/officeart/2005/8/layout/hList1"/>
    <dgm:cxn modelId="{1EA77239-B608-4C75-B46E-CA7094667827}" type="presParOf" srcId="{66BBAC8D-9C5E-4C4A-BBFE-C0D8DF1A75EC}" destId="{D22CD4C7-61AA-444F-82AE-EE7992FD1356}" srcOrd="5" destOrd="0" presId="urn:microsoft.com/office/officeart/2005/8/layout/hList1"/>
    <dgm:cxn modelId="{F6110A51-0994-4961-AAD0-0F533035DE77}" type="presParOf" srcId="{66BBAC8D-9C5E-4C4A-BBFE-C0D8DF1A75EC}" destId="{F1B208E4-033A-44FF-AE4C-AC43E6DF83B7}" srcOrd="6" destOrd="0" presId="urn:microsoft.com/office/officeart/2005/8/layout/hList1"/>
    <dgm:cxn modelId="{23E2C8B9-5364-497B-AAC4-B3E41E06F904}" type="presParOf" srcId="{F1B208E4-033A-44FF-AE4C-AC43E6DF83B7}" destId="{3B0A6E8B-2C01-41EB-A890-B0856CDEC2DB}" srcOrd="0" destOrd="0" presId="urn:microsoft.com/office/officeart/2005/8/layout/hList1"/>
    <dgm:cxn modelId="{1EF77499-F62B-41A4-8C7F-201469E62A65}" type="presParOf" srcId="{F1B208E4-033A-44FF-AE4C-AC43E6DF83B7}" destId="{580A3C07-0348-49C1-90FB-2E14251C6831}"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B69465D-823F-409B-A84F-30EA897C9E3C}" type="doc">
      <dgm:prSet loTypeId="urn:microsoft.com/office/officeart/2005/8/layout/process1" loCatId="process" qsTypeId="urn:microsoft.com/office/officeart/2005/8/quickstyle/simple1" qsCatId="simple" csTypeId="urn:microsoft.com/office/officeart/2005/8/colors/colorful3" csCatId="colorful"/>
      <dgm:spPr/>
      <dgm:t>
        <a:bodyPr/>
        <a:lstStyle/>
        <a:p>
          <a:endParaRPr lang="en-US"/>
        </a:p>
      </dgm:t>
    </dgm:pt>
    <dgm:pt modelId="{3BE1D2D8-3F96-44DB-8E87-DA01C2CE552A}">
      <dgm:prSet/>
      <dgm:spPr/>
      <dgm:t>
        <a:bodyPr/>
        <a:lstStyle/>
        <a:p>
          <a:r>
            <a:rPr lang="en-US"/>
            <a:t>Appeal of real, live video</a:t>
          </a:r>
        </a:p>
      </dgm:t>
    </dgm:pt>
    <dgm:pt modelId="{CA3CEFAE-865C-404B-8339-41282936FE7E}" type="parTrans" cxnId="{0FDE75A4-7376-4CC2-B698-E3D4EC33B94A}">
      <dgm:prSet/>
      <dgm:spPr/>
      <dgm:t>
        <a:bodyPr/>
        <a:lstStyle/>
        <a:p>
          <a:endParaRPr lang="en-US"/>
        </a:p>
      </dgm:t>
    </dgm:pt>
    <dgm:pt modelId="{46870DB0-5295-42DD-A3EA-AAECEE7323B0}" type="sibTrans" cxnId="{0FDE75A4-7376-4CC2-B698-E3D4EC33B94A}">
      <dgm:prSet/>
      <dgm:spPr/>
      <dgm:t>
        <a:bodyPr/>
        <a:lstStyle/>
        <a:p>
          <a:endParaRPr lang="en-US"/>
        </a:p>
      </dgm:t>
    </dgm:pt>
    <dgm:pt modelId="{62390109-557C-4BF1-82BB-C11FFD49F9C4}">
      <dgm:prSet/>
      <dgm:spPr/>
      <dgm:t>
        <a:bodyPr/>
        <a:lstStyle/>
        <a:p>
          <a:r>
            <a:rPr lang="en-US"/>
            <a:t>Live vs. produced video</a:t>
          </a:r>
        </a:p>
      </dgm:t>
    </dgm:pt>
    <dgm:pt modelId="{F26D8B0E-F7C8-48B8-9B49-A39C9B9D8075}" type="parTrans" cxnId="{451B2EB2-6449-41B7-88A6-7D40CB4B209D}">
      <dgm:prSet/>
      <dgm:spPr/>
      <dgm:t>
        <a:bodyPr/>
        <a:lstStyle/>
        <a:p>
          <a:endParaRPr lang="en-US"/>
        </a:p>
      </dgm:t>
    </dgm:pt>
    <dgm:pt modelId="{8BC64448-8ED0-417E-A9E9-CE3DAFE82720}" type="sibTrans" cxnId="{451B2EB2-6449-41B7-88A6-7D40CB4B209D}">
      <dgm:prSet/>
      <dgm:spPr/>
      <dgm:t>
        <a:bodyPr/>
        <a:lstStyle/>
        <a:p>
          <a:endParaRPr lang="en-US"/>
        </a:p>
      </dgm:t>
    </dgm:pt>
    <dgm:pt modelId="{DB75F003-B8B8-478F-A2F8-C80C48AD5647}">
      <dgm:prSet/>
      <dgm:spPr/>
      <dgm:t>
        <a:bodyPr/>
        <a:lstStyle/>
        <a:p>
          <a:r>
            <a:rPr lang="en-US"/>
            <a:t>Link back to website</a:t>
          </a:r>
        </a:p>
      </dgm:t>
    </dgm:pt>
    <dgm:pt modelId="{FE2376CF-F791-4EE2-850D-09BDF7251240}" type="parTrans" cxnId="{716D7E54-C6EE-4DD2-885B-765C0B6D87B8}">
      <dgm:prSet/>
      <dgm:spPr/>
      <dgm:t>
        <a:bodyPr/>
        <a:lstStyle/>
        <a:p>
          <a:endParaRPr lang="en-US"/>
        </a:p>
      </dgm:t>
    </dgm:pt>
    <dgm:pt modelId="{4E8C7670-112E-4A33-96CF-5A74A8FEE576}" type="sibTrans" cxnId="{716D7E54-C6EE-4DD2-885B-765C0B6D87B8}">
      <dgm:prSet/>
      <dgm:spPr/>
      <dgm:t>
        <a:bodyPr/>
        <a:lstStyle/>
        <a:p>
          <a:endParaRPr lang="en-US"/>
        </a:p>
      </dgm:t>
    </dgm:pt>
    <dgm:pt modelId="{57403B36-D288-4DBD-ADD3-2BFC00D5BAE6}">
      <dgm:prSet/>
      <dgm:spPr/>
      <dgm:t>
        <a:bodyPr/>
        <a:lstStyle/>
        <a:p>
          <a:r>
            <a:rPr lang="en-US"/>
            <a:t>Give subtle calls to action</a:t>
          </a:r>
        </a:p>
      </dgm:t>
    </dgm:pt>
    <dgm:pt modelId="{AD2985E0-1D56-4895-ABE5-466E77CEB1AF}" type="parTrans" cxnId="{94F0A88A-8EA3-4D8B-825C-2EDDA76D25DD}">
      <dgm:prSet/>
      <dgm:spPr/>
      <dgm:t>
        <a:bodyPr/>
        <a:lstStyle/>
        <a:p>
          <a:endParaRPr lang="en-US"/>
        </a:p>
      </dgm:t>
    </dgm:pt>
    <dgm:pt modelId="{E55EBFF9-D5FB-4F03-89CF-47EF4FC64DB2}" type="sibTrans" cxnId="{94F0A88A-8EA3-4D8B-825C-2EDDA76D25DD}">
      <dgm:prSet/>
      <dgm:spPr/>
      <dgm:t>
        <a:bodyPr/>
        <a:lstStyle/>
        <a:p>
          <a:endParaRPr lang="en-US"/>
        </a:p>
      </dgm:t>
    </dgm:pt>
    <dgm:pt modelId="{63A552B9-D5B3-436E-9515-8EC22C2375DA}">
      <dgm:prSet/>
      <dgm:spPr/>
      <dgm:t>
        <a:bodyPr/>
        <a:lstStyle/>
        <a:p>
          <a:r>
            <a:rPr lang="en-US"/>
            <a:t>Track analytics</a:t>
          </a:r>
        </a:p>
      </dgm:t>
    </dgm:pt>
    <dgm:pt modelId="{99BF5F94-A84D-4767-8937-DD7FBF675A0F}" type="parTrans" cxnId="{234B600C-1805-4DB4-8E68-414B0CF6F681}">
      <dgm:prSet/>
      <dgm:spPr/>
      <dgm:t>
        <a:bodyPr/>
        <a:lstStyle/>
        <a:p>
          <a:endParaRPr lang="en-US"/>
        </a:p>
      </dgm:t>
    </dgm:pt>
    <dgm:pt modelId="{949A3FA4-D8B1-4B19-8F25-E6E10BC1B166}" type="sibTrans" cxnId="{234B600C-1805-4DB4-8E68-414B0CF6F681}">
      <dgm:prSet/>
      <dgm:spPr/>
      <dgm:t>
        <a:bodyPr/>
        <a:lstStyle/>
        <a:p>
          <a:endParaRPr lang="en-US"/>
        </a:p>
      </dgm:t>
    </dgm:pt>
    <dgm:pt modelId="{7F274AA7-FA66-471D-A9BF-9D4904FCD4CC}" type="pres">
      <dgm:prSet presAssocID="{7B69465D-823F-409B-A84F-30EA897C9E3C}" presName="Name0" presStyleCnt="0">
        <dgm:presLayoutVars>
          <dgm:dir/>
          <dgm:resizeHandles val="exact"/>
        </dgm:presLayoutVars>
      </dgm:prSet>
      <dgm:spPr/>
    </dgm:pt>
    <dgm:pt modelId="{F4BC8346-BA8C-4280-86D3-1E554A8F2934}" type="pres">
      <dgm:prSet presAssocID="{3BE1D2D8-3F96-44DB-8E87-DA01C2CE552A}" presName="node" presStyleLbl="node1" presStyleIdx="0" presStyleCnt="5">
        <dgm:presLayoutVars>
          <dgm:bulletEnabled val="1"/>
        </dgm:presLayoutVars>
      </dgm:prSet>
      <dgm:spPr/>
    </dgm:pt>
    <dgm:pt modelId="{3B2E9064-2C05-43AC-B1DC-5704F38995B9}" type="pres">
      <dgm:prSet presAssocID="{46870DB0-5295-42DD-A3EA-AAECEE7323B0}" presName="sibTrans" presStyleLbl="sibTrans2D1" presStyleIdx="0" presStyleCnt="4"/>
      <dgm:spPr/>
    </dgm:pt>
    <dgm:pt modelId="{36AC48C6-DA4E-4653-B691-5EA48A1B0105}" type="pres">
      <dgm:prSet presAssocID="{46870DB0-5295-42DD-A3EA-AAECEE7323B0}" presName="connectorText" presStyleLbl="sibTrans2D1" presStyleIdx="0" presStyleCnt="4"/>
      <dgm:spPr/>
    </dgm:pt>
    <dgm:pt modelId="{2E7BBADE-1B0C-45F3-89A9-65EC581FF99A}" type="pres">
      <dgm:prSet presAssocID="{62390109-557C-4BF1-82BB-C11FFD49F9C4}" presName="node" presStyleLbl="node1" presStyleIdx="1" presStyleCnt="5">
        <dgm:presLayoutVars>
          <dgm:bulletEnabled val="1"/>
        </dgm:presLayoutVars>
      </dgm:prSet>
      <dgm:spPr/>
    </dgm:pt>
    <dgm:pt modelId="{36F2027E-3127-4253-9D0C-47D42C90A0C2}" type="pres">
      <dgm:prSet presAssocID="{8BC64448-8ED0-417E-A9E9-CE3DAFE82720}" presName="sibTrans" presStyleLbl="sibTrans2D1" presStyleIdx="1" presStyleCnt="4"/>
      <dgm:spPr/>
    </dgm:pt>
    <dgm:pt modelId="{FAA3E6C1-62EB-4DDE-9D81-EC072651125D}" type="pres">
      <dgm:prSet presAssocID="{8BC64448-8ED0-417E-A9E9-CE3DAFE82720}" presName="connectorText" presStyleLbl="sibTrans2D1" presStyleIdx="1" presStyleCnt="4"/>
      <dgm:spPr/>
    </dgm:pt>
    <dgm:pt modelId="{23AA5816-3DC2-4541-8EF2-D948A9152632}" type="pres">
      <dgm:prSet presAssocID="{DB75F003-B8B8-478F-A2F8-C80C48AD5647}" presName="node" presStyleLbl="node1" presStyleIdx="2" presStyleCnt="5">
        <dgm:presLayoutVars>
          <dgm:bulletEnabled val="1"/>
        </dgm:presLayoutVars>
      </dgm:prSet>
      <dgm:spPr/>
    </dgm:pt>
    <dgm:pt modelId="{96000E70-2DCD-44B9-971A-95B7FE516D66}" type="pres">
      <dgm:prSet presAssocID="{4E8C7670-112E-4A33-96CF-5A74A8FEE576}" presName="sibTrans" presStyleLbl="sibTrans2D1" presStyleIdx="2" presStyleCnt="4"/>
      <dgm:spPr/>
    </dgm:pt>
    <dgm:pt modelId="{5C629B76-9FC0-48B2-BC32-48306FB93149}" type="pres">
      <dgm:prSet presAssocID="{4E8C7670-112E-4A33-96CF-5A74A8FEE576}" presName="connectorText" presStyleLbl="sibTrans2D1" presStyleIdx="2" presStyleCnt="4"/>
      <dgm:spPr/>
    </dgm:pt>
    <dgm:pt modelId="{2020F993-384C-4ACA-8E69-4812BB01AB86}" type="pres">
      <dgm:prSet presAssocID="{57403B36-D288-4DBD-ADD3-2BFC00D5BAE6}" presName="node" presStyleLbl="node1" presStyleIdx="3" presStyleCnt="5">
        <dgm:presLayoutVars>
          <dgm:bulletEnabled val="1"/>
        </dgm:presLayoutVars>
      </dgm:prSet>
      <dgm:spPr/>
    </dgm:pt>
    <dgm:pt modelId="{FA37DD14-FBE0-47BB-B11B-EEFDE017F10C}" type="pres">
      <dgm:prSet presAssocID="{E55EBFF9-D5FB-4F03-89CF-47EF4FC64DB2}" presName="sibTrans" presStyleLbl="sibTrans2D1" presStyleIdx="3" presStyleCnt="4"/>
      <dgm:spPr/>
    </dgm:pt>
    <dgm:pt modelId="{1559C1EE-DF4A-41FF-9673-80347B9A6311}" type="pres">
      <dgm:prSet presAssocID="{E55EBFF9-D5FB-4F03-89CF-47EF4FC64DB2}" presName="connectorText" presStyleLbl="sibTrans2D1" presStyleIdx="3" presStyleCnt="4"/>
      <dgm:spPr/>
    </dgm:pt>
    <dgm:pt modelId="{FAEB5B23-6529-4CE1-B836-64FA2339AB51}" type="pres">
      <dgm:prSet presAssocID="{63A552B9-D5B3-436E-9515-8EC22C2375DA}" presName="node" presStyleLbl="node1" presStyleIdx="4" presStyleCnt="5">
        <dgm:presLayoutVars>
          <dgm:bulletEnabled val="1"/>
        </dgm:presLayoutVars>
      </dgm:prSet>
      <dgm:spPr/>
    </dgm:pt>
  </dgm:ptLst>
  <dgm:cxnLst>
    <dgm:cxn modelId="{234B600C-1805-4DB4-8E68-414B0CF6F681}" srcId="{7B69465D-823F-409B-A84F-30EA897C9E3C}" destId="{63A552B9-D5B3-436E-9515-8EC22C2375DA}" srcOrd="4" destOrd="0" parTransId="{99BF5F94-A84D-4767-8937-DD7FBF675A0F}" sibTransId="{949A3FA4-D8B1-4B19-8F25-E6E10BC1B166}"/>
    <dgm:cxn modelId="{00C19B1A-5DD7-454A-94A5-8F5C9B7B92DE}" type="presOf" srcId="{4E8C7670-112E-4A33-96CF-5A74A8FEE576}" destId="{5C629B76-9FC0-48B2-BC32-48306FB93149}" srcOrd="1" destOrd="0" presId="urn:microsoft.com/office/officeart/2005/8/layout/process1"/>
    <dgm:cxn modelId="{5F99E023-42FE-4502-8207-04A286770FFB}" type="presOf" srcId="{E55EBFF9-D5FB-4F03-89CF-47EF4FC64DB2}" destId="{1559C1EE-DF4A-41FF-9673-80347B9A6311}" srcOrd="1" destOrd="0" presId="urn:microsoft.com/office/officeart/2005/8/layout/process1"/>
    <dgm:cxn modelId="{43407827-2879-442E-A69B-923394617BBD}" type="presOf" srcId="{7B69465D-823F-409B-A84F-30EA897C9E3C}" destId="{7F274AA7-FA66-471D-A9BF-9D4904FCD4CC}" srcOrd="0" destOrd="0" presId="urn:microsoft.com/office/officeart/2005/8/layout/process1"/>
    <dgm:cxn modelId="{46297E2A-DAFD-445F-821A-010221ED9E67}" type="presOf" srcId="{DB75F003-B8B8-478F-A2F8-C80C48AD5647}" destId="{23AA5816-3DC2-4541-8EF2-D948A9152632}" srcOrd="0" destOrd="0" presId="urn:microsoft.com/office/officeart/2005/8/layout/process1"/>
    <dgm:cxn modelId="{C5B62A2B-F10E-4BF9-9E3C-9AA952BFCB45}" type="presOf" srcId="{E55EBFF9-D5FB-4F03-89CF-47EF4FC64DB2}" destId="{FA37DD14-FBE0-47BB-B11B-EEFDE017F10C}" srcOrd="0" destOrd="0" presId="urn:microsoft.com/office/officeart/2005/8/layout/process1"/>
    <dgm:cxn modelId="{21474E2B-D385-4302-B52A-0DDA3D931CBE}" type="presOf" srcId="{63A552B9-D5B3-436E-9515-8EC22C2375DA}" destId="{FAEB5B23-6529-4CE1-B836-64FA2339AB51}" srcOrd="0" destOrd="0" presId="urn:microsoft.com/office/officeart/2005/8/layout/process1"/>
    <dgm:cxn modelId="{C6BD413A-2B54-46A2-B492-56AF7540D608}" type="presOf" srcId="{46870DB0-5295-42DD-A3EA-AAECEE7323B0}" destId="{3B2E9064-2C05-43AC-B1DC-5704F38995B9}" srcOrd="0" destOrd="0" presId="urn:microsoft.com/office/officeart/2005/8/layout/process1"/>
    <dgm:cxn modelId="{1D77F142-63F7-4AC4-9510-CE1D9B164166}" type="presOf" srcId="{8BC64448-8ED0-417E-A9E9-CE3DAFE82720}" destId="{36F2027E-3127-4253-9D0C-47D42C90A0C2}" srcOrd="0" destOrd="0" presId="urn:microsoft.com/office/officeart/2005/8/layout/process1"/>
    <dgm:cxn modelId="{46771F68-675A-4BDD-974D-1398FD69559C}" type="presOf" srcId="{8BC64448-8ED0-417E-A9E9-CE3DAFE82720}" destId="{FAA3E6C1-62EB-4DDE-9D81-EC072651125D}" srcOrd="1" destOrd="0" presId="urn:microsoft.com/office/officeart/2005/8/layout/process1"/>
    <dgm:cxn modelId="{EF9A1B71-C1CB-4F65-B66A-71A6F02EBC9B}" type="presOf" srcId="{4E8C7670-112E-4A33-96CF-5A74A8FEE576}" destId="{96000E70-2DCD-44B9-971A-95B7FE516D66}" srcOrd="0" destOrd="0" presId="urn:microsoft.com/office/officeart/2005/8/layout/process1"/>
    <dgm:cxn modelId="{716D7E54-C6EE-4DD2-885B-765C0B6D87B8}" srcId="{7B69465D-823F-409B-A84F-30EA897C9E3C}" destId="{DB75F003-B8B8-478F-A2F8-C80C48AD5647}" srcOrd="2" destOrd="0" parTransId="{FE2376CF-F791-4EE2-850D-09BDF7251240}" sibTransId="{4E8C7670-112E-4A33-96CF-5A74A8FEE576}"/>
    <dgm:cxn modelId="{4B861B80-8C52-4515-AA45-A4A996FC5679}" type="presOf" srcId="{57403B36-D288-4DBD-ADD3-2BFC00D5BAE6}" destId="{2020F993-384C-4ACA-8E69-4812BB01AB86}" srcOrd="0" destOrd="0" presId="urn:microsoft.com/office/officeart/2005/8/layout/process1"/>
    <dgm:cxn modelId="{A8190184-7CE4-4F58-AFD8-848D4F0BF7E8}" type="presOf" srcId="{46870DB0-5295-42DD-A3EA-AAECEE7323B0}" destId="{36AC48C6-DA4E-4653-B691-5EA48A1B0105}" srcOrd="1" destOrd="0" presId="urn:microsoft.com/office/officeart/2005/8/layout/process1"/>
    <dgm:cxn modelId="{94F0A88A-8EA3-4D8B-825C-2EDDA76D25DD}" srcId="{7B69465D-823F-409B-A84F-30EA897C9E3C}" destId="{57403B36-D288-4DBD-ADD3-2BFC00D5BAE6}" srcOrd="3" destOrd="0" parTransId="{AD2985E0-1D56-4895-ABE5-466E77CEB1AF}" sibTransId="{E55EBFF9-D5FB-4F03-89CF-47EF4FC64DB2}"/>
    <dgm:cxn modelId="{0FDE75A4-7376-4CC2-B698-E3D4EC33B94A}" srcId="{7B69465D-823F-409B-A84F-30EA897C9E3C}" destId="{3BE1D2D8-3F96-44DB-8E87-DA01C2CE552A}" srcOrd="0" destOrd="0" parTransId="{CA3CEFAE-865C-404B-8339-41282936FE7E}" sibTransId="{46870DB0-5295-42DD-A3EA-AAECEE7323B0}"/>
    <dgm:cxn modelId="{451B2EB2-6449-41B7-88A6-7D40CB4B209D}" srcId="{7B69465D-823F-409B-A84F-30EA897C9E3C}" destId="{62390109-557C-4BF1-82BB-C11FFD49F9C4}" srcOrd="1" destOrd="0" parTransId="{F26D8B0E-F7C8-48B8-9B49-A39C9B9D8075}" sibTransId="{8BC64448-8ED0-417E-A9E9-CE3DAFE82720}"/>
    <dgm:cxn modelId="{10D5E6BF-7B85-4285-9E8F-99686D996026}" type="presOf" srcId="{3BE1D2D8-3F96-44DB-8E87-DA01C2CE552A}" destId="{F4BC8346-BA8C-4280-86D3-1E554A8F2934}" srcOrd="0" destOrd="0" presId="urn:microsoft.com/office/officeart/2005/8/layout/process1"/>
    <dgm:cxn modelId="{D5923BC7-BDD2-4CD5-8636-319B89E2170C}" type="presOf" srcId="{62390109-557C-4BF1-82BB-C11FFD49F9C4}" destId="{2E7BBADE-1B0C-45F3-89A9-65EC581FF99A}" srcOrd="0" destOrd="0" presId="urn:microsoft.com/office/officeart/2005/8/layout/process1"/>
    <dgm:cxn modelId="{116FCF5E-52F3-4A3A-A8EA-8F4EC0F941C5}" type="presParOf" srcId="{7F274AA7-FA66-471D-A9BF-9D4904FCD4CC}" destId="{F4BC8346-BA8C-4280-86D3-1E554A8F2934}" srcOrd="0" destOrd="0" presId="urn:microsoft.com/office/officeart/2005/8/layout/process1"/>
    <dgm:cxn modelId="{B3536794-562C-4DDA-9924-B911FA180204}" type="presParOf" srcId="{7F274AA7-FA66-471D-A9BF-9D4904FCD4CC}" destId="{3B2E9064-2C05-43AC-B1DC-5704F38995B9}" srcOrd="1" destOrd="0" presId="urn:microsoft.com/office/officeart/2005/8/layout/process1"/>
    <dgm:cxn modelId="{FE2BA2C1-7E9B-4D7F-B30E-458FD9D81D40}" type="presParOf" srcId="{3B2E9064-2C05-43AC-B1DC-5704F38995B9}" destId="{36AC48C6-DA4E-4653-B691-5EA48A1B0105}" srcOrd="0" destOrd="0" presId="urn:microsoft.com/office/officeart/2005/8/layout/process1"/>
    <dgm:cxn modelId="{84BA7B75-C804-4B4A-A0E0-3EB38DF44EAF}" type="presParOf" srcId="{7F274AA7-FA66-471D-A9BF-9D4904FCD4CC}" destId="{2E7BBADE-1B0C-45F3-89A9-65EC581FF99A}" srcOrd="2" destOrd="0" presId="urn:microsoft.com/office/officeart/2005/8/layout/process1"/>
    <dgm:cxn modelId="{6BBE3705-7C65-46AA-803A-5F456C517886}" type="presParOf" srcId="{7F274AA7-FA66-471D-A9BF-9D4904FCD4CC}" destId="{36F2027E-3127-4253-9D0C-47D42C90A0C2}" srcOrd="3" destOrd="0" presId="urn:microsoft.com/office/officeart/2005/8/layout/process1"/>
    <dgm:cxn modelId="{3A0ECE52-0002-4EA2-988F-02E847A15750}" type="presParOf" srcId="{36F2027E-3127-4253-9D0C-47D42C90A0C2}" destId="{FAA3E6C1-62EB-4DDE-9D81-EC072651125D}" srcOrd="0" destOrd="0" presId="urn:microsoft.com/office/officeart/2005/8/layout/process1"/>
    <dgm:cxn modelId="{04A816AC-5912-40BF-B42C-E4EAF5F34322}" type="presParOf" srcId="{7F274AA7-FA66-471D-A9BF-9D4904FCD4CC}" destId="{23AA5816-3DC2-4541-8EF2-D948A9152632}" srcOrd="4" destOrd="0" presId="urn:microsoft.com/office/officeart/2005/8/layout/process1"/>
    <dgm:cxn modelId="{33DB3874-50DC-4910-BB9E-B82F5E2A61F0}" type="presParOf" srcId="{7F274AA7-FA66-471D-A9BF-9D4904FCD4CC}" destId="{96000E70-2DCD-44B9-971A-95B7FE516D66}" srcOrd="5" destOrd="0" presId="urn:microsoft.com/office/officeart/2005/8/layout/process1"/>
    <dgm:cxn modelId="{114E4EA6-1F0A-4095-BDE8-98F1E4F3D3B9}" type="presParOf" srcId="{96000E70-2DCD-44B9-971A-95B7FE516D66}" destId="{5C629B76-9FC0-48B2-BC32-48306FB93149}" srcOrd="0" destOrd="0" presId="urn:microsoft.com/office/officeart/2005/8/layout/process1"/>
    <dgm:cxn modelId="{CCF73D68-0648-4B11-90FE-CE37DE8AC484}" type="presParOf" srcId="{7F274AA7-FA66-471D-A9BF-9D4904FCD4CC}" destId="{2020F993-384C-4ACA-8E69-4812BB01AB86}" srcOrd="6" destOrd="0" presId="urn:microsoft.com/office/officeart/2005/8/layout/process1"/>
    <dgm:cxn modelId="{14D4C608-A623-4359-B77E-845D3983A9AF}" type="presParOf" srcId="{7F274AA7-FA66-471D-A9BF-9D4904FCD4CC}" destId="{FA37DD14-FBE0-47BB-B11B-EEFDE017F10C}" srcOrd="7" destOrd="0" presId="urn:microsoft.com/office/officeart/2005/8/layout/process1"/>
    <dgm:cxn modelId="{F5D2A537-0554-4D6B-8892-FC86E754248F}" type="presParOf" srcId="{FA37DD14-FBE0-47BB-B11B-EEFDE017F10C}" destId="{1559C1EE-DF4A-41FF-9673-80347B9A6311}" srcOrd="0" destOrd="0" presId="urn:microsoft.com/office/officeart/2005/8/layout/process1"/>
    <dgm:cxn modelId="{9ECC5B60-2D86-4510-94CD-22236CE5D313}" type="presParOf" srcId="{7F274AA7-FA66-471D-A9BF-9D4904FCD4CC}" destId="{FAEB5B23-6529-4CE1-B836-64FA2339AB51}"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7D5902A-9178-40C5-AEAD-3AFEAA08757A}"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DA9FABE-ABBA-4EF3-97FD-DD5B83CFD64E}">
      <dgm:prSet/>
      <dgm:spPr/>
      <dgm:t>
        <a:bodyPr/>
        <a:lstStyle/>
        <a:p>
          <a:r>
            <a:rPr lang="en-US" b="1"/>
            <a:t>Goals</a:t>
          </a:r>
          <a:endParaRPr lang="en-US"/>
        </a:p>
      </dgm:t>
    </dgm:pt>
    <dgm:pt modelId="{9D372C5B-2670-4A54-BAF2-FC1BA549B901}" type="parTrans" cxnId="{3DC47A22-A20E-4672-8649-CFEECD0FB0A5}">
      <dgm:prSet/>
      <dgm:spPr/>
      <dgm:t>
        <a:bodyPr/>
        <a:lstStyle/>
        <a:p>
          <a:endParaRPr lang="en-US"/>
        </a:p>
      </dgm:t>
    </dgm:pt>
    <dgm:pt modelId="{CA5E0371-6F43-424E-8F6D-34EC07278C73}" type="sibTrans" cxnId="{3DC47A22-A20E-4672-8649-CFEECD0FB0A5}">
      <dgm:prSet/>
      <dgm:spPr/>
      <dgm:t>
        <a:bodyPr/>
        <a:lstStyle/>
        <a:p>
          <a:endParaRPr lang="en-US"/>
        </a:p>
      </dgm:t>
    </dgm:pt>
    <dgm:pt modelId="{5FCC7FF3-75C1-4188-A66D-89C7839C2A53}">
      <dgm:prSet/>
      <dgm:spPr/>
      <dgm:t>
        <a:bodyPr/>
        <a:lstStyle/>
        <a:p>
          <a:r>
            <a:rPr lang="en-US"/>
            <a:t>Aim for 7+ relevancy (indicates how well I am targeting)</a:t>
          </a:r>
        </a:p>
      </dgm:t>
    </dgm:pt>
    <dgm:pt modelId="{54D57DE1-1E98-4E61-9F99-365E61F9B0A1}" type="parTrans" cxnId="{E6DED788-286B-47E1-970C-D4EF3D2BBAAA}">
      <dgm:prSet/>
      <dgm:spPr/>
      <dgm:t>
        <a:bodyPr/>
        <a:lstStyle/>
        <a:p>
          <a:endParaRPr lang="en-US"/>
        </a:p>
      </dgm:t>
    </dgm:pt>
    <dgm:pt modelId="{397E3840-5DAD-42CB-A72F-A4A8857812B9}" type="sibTrans" cxnId="{E6DED788-286B-47E1-970C-D4EF3D2BBAAA}">
      <dgm:prSet/>
      <dgm:spPr/>
      <dgm:t>
        <a:bodyPr/>
        <a:lstStyle/>
        <a:p>
          <a:endParaRPr lang="en-US"/>
        </a:p>
      </dgm:t>
    </dgm:pt>
    <dgm:pt modelId="{C0D6E56B-1A4C-4045-A147-B09DFFA5EDB0}">
      <dgm:prSet/>
      <dgm:spPr/>
      <dgm:t>
        <a:bodyPr/>
        <a:lstStyle/>
        <a:p>
          <a:r>
            <a:rPr lang="en-US"/>
            <a:t>CTR – 2-3% (indicates clicks/impressions)</a:t>
          </a:r>
        </a:p>
      </dgm:t>
    </dgm:pt>
    <dgm:pt modelId="{F53F27EE-BE0B-4DFC-8ACF-3CF5D3102452}" type="parTrans" cxnId="{B83B6D00-B617-48E5-8F46-D01B5A5A0A91}">
      <dgm:prSet/>
      <dgm:spPr/>
      <dgm:t>
        <a:bodyPr/>
        <a:lstStyle/>
        <a:p>
          <a:endParaRPr lang="en-US"/>
        </a:p>
      </dgm:t>
    </dgm:pt>
    <dgm:pt modelId="{ADE1DE1C-2ABE-4B7C-8C4E-0D5975EF2575}" type="sibTrans" cxnId="{B83B6D00-B617-48E5-8F46-D01B5A5A0A91}">
      <dgm:prSet/>
      <dgm:spPr/>
      <dgm:t>
        <a:bodyPr/>
        <a:lstStyle/>
        <a:p>
          <a:endParaRPr lang="en-US"/>
        </a:p>
      </dgm:t>
    </dgm:pt>
    <dgm:pt modelId="{B80228E5-CA7E-462A-A152-03ADE0CE4A25}">
      <dgm:prSet/>
      <dgm:spPr/>
      <dgm:t>
        <a:bodyPr/>
        <a:lstStyle/>
        <a:p>
          <a:r>
            <a:rPr lang="en-US"/>
            <a:t>Ideal cost less than 50 cents/click</a:t>
          </a:r>
        </a:p>
      </dgm:t>
    </dgm:pt>
    <dgm:pt modelId="{6DDD7E47-9FDF-42C3-8837-3981720D64A2}" type="parTrans" cxnId="{E4209402-984F-4951-92B1-D76F6198899D}">
      <dgm:prSet/>
      <dgm:spPr/>
      <dgm:t>
        <a:bodyPr/>
        <a:lstStyle/>
        <a:p>
          <a:endParaRPr lang="en-US"/>
        </a:p>
      </dgm:t>
    </dgm:pt>
    <dgm:pt modelId="{B1685FFA-6EF6-477A-82FB-32AE582487A0}" type="sibTrans" cxnId="{E4209402-984F-4951-92B1-D76F6198899D}">
      <dgm:prSet/>
      <dgm:spPr/>
      <dgm:t>
        <a:bodyPr/>
        <a:lstStyle/>
        <a:p>
          <a:endParaRPr lang="en-US"/>
        </a:p>
      </dgm:t>
    </dgm:pt>
    <dgm:pt modelId="{1804FF0A-1069-450A-A1C8-BF2F8ED6C67B}">
      <dgm:prSet/>
      <dgm:spPr/>
      <dgm:t>
        <a:bodyPr/>
        <a:lstStyle/>
        <a:p>
          <a:r>
            <a:rPr lang="en-US"/>
            <a:t>Paid always enhances organic</a:t>
          </a:r>
        </a:p>
      </dgm:t>
    </dgm:pt>
    <dgm:pt modelId="{879F3389-1FBE-40FD-82D5-8D9473DBA5A9}" type="parTrans" cxnId="{1AA5729E-0148-43FD-B41E-FDCB25E4CF8E}">
      <dgm:prSet/>
      <dgm:spPr/>
      <dgm:t>
        <a:bodyPr/>
        <a:lstStyle/>
        <a:p>
          <a:endParaRPr lang="en-US"/>
        </a:p>
      </dgm:t>
    </dgm:pt>
    <dgm:pt modelId="{8A74AF99-7CB8-4FE1-A50A-993D45E773D1}" type="sibTrans" cxnId="{1AA5729E-0148-43FD-B41E-FDCB25E4CF8E}">
      <dgm:prSet/>
      <dgm:spPr/>
      <dgm:t>
        <a:bodyPr/>
        <a:lstStyle/>
        <a:p>
          <a:endParaRPr lang="en-US"/>
        </a:p>
      </dgm:t>
    </dgm:pt>
    <dgm:pt modelId="{10397B2B-7DA7-4AA6-A56E-036366F0C320}">
      <dgm:prSet/>
      <dgm:spPr/>
      <dgm:t>
        <a:bodyPr/>
        <a:lstStyle/>
        <a:p>
          <a:r>
            <a:rPr lang="en-US" b="1"/>
            <a:t>Growth</a:t>
          </a:r>
          <a:endParaRPr lang="en-US"/>
        </a:p>
      </dgm:t>
    </dgm:pt>
    <dgm:pt modelId="{BDC80F8E-C5DA-4135-AE3E-9EC1ED33EC0F}" type="parTrans" cxnId="{F4CD8C6A-BF8B-4CE5-8566-FD68A30F8C04}">
      <dgm:prSet/>
      <dgm:spPr/>
      <dgm:t>
        <a:bodyPr/>
        <a:lstStyle/>
        <a:p>
          <a:endParaRPr lang="en-US"/>
        </a:p>
      </dgm:t>
    </dgm:pt>
    <dgm:pt modelId="{40CBB877-320D-42B8-BC34-B6F85BAF6192}" type="sibTrans" cxnId="{F4CD8C6A-BF8B-4CE5-8566-FD68A30F8C04}">
      <dgm:prSet/>
      <dgm:spPr/>
      <dgm:t>
        <a:bodyPr/>
        <a:lstStyle/>
        <a:p>
          <a:endParaRPr lang="en-US"/>
        </a:p>
      </dgm:t>
    </dgm:pt>
    <dgm:pt modelId="{E61031F0-8FC5-4BF6-8756-307C5B717B48}">
      <dgm:prSet/>
      <dgm:spPr/>
      <dgm:t>
        <a:bodyPr/>
        <a:lstStyle/>
        <a:p>
          <a:r>
            <a:rPr lang="en-US" dirty="0"/>
            <a:t>Grew to 1,571 – nice distribution of age &amp; gender</a:t>
          </a:r>
        </a:p>
      </dgm:t>
    </dgm:pt>
    <dgm:pt modelId="{4D35B1F9-0313-47D1-BB68-8FF40E985DA8}" type="parTrans" cxnId="{9F74F1AD-CEC0-43DB-B1E5-D284E8B83F17}">
      <dgm:prSet/>
      <dgm:spPr/>
      <dgm:t>
        <a:bodyPr/>
        <a:lstStyle/>
        <a:p>
          <a:endParaRPr lang="en-US"/>
        </a:p>
      </dgm:t>
    </dgm:pt>
    <dgm:pt modelId="{161E4DF0-F9DC-44DA-B936-1F9049D71DD9}" type="sibTrans" cxnId="{9F74F1AD-CEC0-43DB-B1E5-D284E8B83F17}">
      <dgm:prSet/>
      <dgm:spPr/>
      <dgm:t>
        <a:bodyPr/>
        <a:lstStyle/>
        <a:p>
          <a:endParaRPr lang="en-US"/>
        </a:p>
      </dgm:t>
    </dgm:pt>
    <dgm:pt modelId="{C1813AC5-AD82-4971-B1EC-8362D8D6B0AE}">
      <dgm:prSet/>
      <dgm:spPr/>
      <dgm:t>
        <a:bodyPr/>
        <a:lstStyle/>
        <a:p>
          <a:r>
            <a:rPr lang="en-US" dirty="0"/>
            <a:t>60+ new likes</a:t>
          </a:r>
        </a:p>
      </dgm:t>
    </dgm:pt>
    <dgm:pt modelId="{E3A9F86F-F811-4D8E-91C3-6D67CACFF7C6}" type="parTrans" cxnId="{D4AF18B2-CCB8-4F65-9ED0-A61516BE4B50}">
      <dgm:prSet/>
      <dgm:spPr/>
      <dgm:t>
        <a:bodyPr/>
        <a:lstStyle/>
        <a:p>
          <a:endParaRPr lang="en-US"/>
        </a:p>
      </dgm:t>
    </dgm:pt>
    <dgm:pt modelId="{4203901B-2D7C-4BA9-93C5-BA1CFDAB3E34}" type="sibTrans" cxnId="{D4AF18B2-CCB8-4F65-9ED0-A61516BE4B50}">
      <dgm:prSet/>
      <dgm:spPr/>
      <dgm:t>
        <a:bodyPr/>
        <a:lstStyle/>
        <a:p>
          <a:endParaRPr lang="en-US"/>
        </a:p>
      </dgm:t>
    </dgm:pt>
    <dgm:pt modelId="{8BC4A337-A9DB-4A8D-A23D-CF2F9C9D60C2}">
      <dgm:prSet/>
      <dgm:spPr/>
      <dgm:t>
        <a:bodyPr/>
        <a:lstStyle/>
        <a:p>
          <a:r>
            <a:rPr lang="en-US" b="1" dirty="0"/>
            <a:t>Message</a:t>
          </a:r>
        </a:p>
      </dgm:t>
    </dgm:pt>
    <dgm:pt modelId="{9ED0FE90-037C-49A5-A0DB-B161695E3C2F}" type="parTrans" cxnId="{87673CD1-D673-432B-87B6-193D1677A60A}">
      <dgm:prSet/>
      <dgm:spPr/>
      <dgm:t>
        <a:bodyPr/>
        <a:lstStyle/>
        <a:p>
          <a:endParaRPr lang="en-US"/>
        </a:p>
      </dgm:t>
    </dgm:pt>
    <dgm:pt modelId="{D0CBB04A-5D24-46B7-9A97-0246F1BBC6D7}" type="sibTrans" cxnId="{87673CD1-D673-432B-87B6-193D1677A60A}">
      <dgm:prSet/>
      <dgm:spPr/>
      <dgm:t>
        <a:bodyPr/>
        <a:lstStyle/>
        <a:p>
          <a:endParaRPr lang="en-US"/>
        </a:p>
      </dgm:t>
    </dgm:pt>
    <dgm:pt modelId="{A05F931D-57C6-4ADF-B3BA-9922C660B424}">
      <dgm:prSet/>
      <dgm:spPr/>
      <dgm:t>
        <a:bodyPr/>
        <a:lstStyle/>
        <a:p>
          <a:pPr>
            <a:buNone/>
          </a:pPr>
          <a:r>
            <a:rPr lang="en-US" dirty="0"/>
            <a:t>	Thank you for being part of our community. Feel free to invite your church friends to connect and join our community.</a:t>
          </a:r>
        </a:p>
      </dgm:t>
    </dgm:pt>
    <dgm:pt modelId="{FA3CC2FB-198A-45D5-A7F5-5A9E2D469E0B}" type="parTrans" cxnId="{09DE97A1-FB8F-4046-B1B2-17D3131C8384}">
      <dgm:prSet/>
      <dgm:spPr/>
      <dgm:t>
        <a:bodyPr/>
        <a:lstStyle/>
        <a:p>
          <a:endParaRPr lang="en-US"/>
        </a:p>
      </dgm:t>
    </dgm:pt>
    <dgm:pt modelId="{2882E4B3-9981-4A04-814D-D64DC3F8EAB6}" type="sibTrans" cxnId="{09DE97A1-FB8F-4046-B1B2-17D3131C8384}">
      <dgm:prSet/>
      <dgm:spPr/>
      <dgm:t>
        <a:bodyPr/>
        <a:lstStyle/>
        <a:p>
          <a:endParaRPr lang="en-US"/>
        </a:p>
      </dgm:t>
    </dgm:pt>
    <dgm:pt modelId="{AE45FCC6-AFD9-4B72-A19C-7F41FC798C67}">
      <dgm:prSet/>
      <dgm:spPr/>
      <dgm:t>
        <a:bodyPr/>
        <a:lstStyle/>
        <a:p>
          <a:pPr>
            <a:buNone/>
          </a:pPr>
          <a:r>
            <a:rPr lang="en-US" b="1" dirty="0"/>
            <a:t>Washington Results From First Campaign:</a:t>
          </a:r>
        </a:p>
      </dgm:t>
    </dgm:pt>
    <dgm:pt modelId="{B5B76E28-523E-4040-914C-D3FDEBF74640}" type="parTrans" cxnId="{43C8059D-3A1B-4539-A5D0-F833C43F4089}">
      <dgm:prSet/>
      <dgm:spPr/>
      <dgm:t>
        <a:bodyPr/>
        <a:lstStyle/>
        <a:p>
          <a:endParaRPr lang="en-US"/>
        </a:p>
      </dgm:t>
    </dgm:pt>
    <dgm:pt modelId="{1826149B-B8C7-4551-91A3-8D5FF3B0F552}" type="sibTrans" cxnId="{43C8059D-3A1B-4539-A5D0-F833C43F4089}">
      <dgm:prSet/>
      <dgm:spPr/>
      <dgm:t>
        <a:bodyPr/>
        <a:lstStyle/>
        <a:p>
          <a:endParaRPr lang="en-US"/>
        </a:p>
      </dgm:t>
    </dgm:pt>
    <dgm:pt modelId="{66A50E66-21D5-47E1-9B7E-23FC7C14DB3D}" type="pres">
      <dgm:prSet presAssocID="{77D5902A-9178-40C5-AEAD-3AFEAA08757A}" presName="Name0" presStyleCnt="0">
        <dgm:presLayoutVars>
          <dgm:dir/>
          <dgm:animLvl val="lvl"/>
          <dgm:resizeHandles val="exact"/>
        </dgm:presLayoutVars>
      </dgm:prSet>
      <dgm:spPr/>
    </dgm:pt>
    <dgm:pt modelId="{66C3FE55-4A42-46B4-A423-8EF87A1128E0}" type="pres">
      <dgm:prSet presAssocID="{BDA9FABE-ABBA-4EF3-97FD-DD5B83CFD64E}" presName="composite" presStyleCnt="0"/>
      <dgm:spPr/>
    </dgm:pt>
    <dgm:pt modelId="{28A7E3DC-1731-4211-A908-9E7E74E5215D}" type="pres">
      <dgm:prSet presAssocID="{BDA9FABE-ABBA-4EF3-97FD-DD5B83CFD64E}" presName="parTx" presStyleLbl="alignNode1" presStyleIdx="0" presStyleCnt="3">
        <dgm:presLayoutVars>
          <dgm:chMax val="0"/>
          <dgm:chPref val="0"/>
          <dgm:bulletEnabled val="1"/>
        </dgm:presLayoutVars>
      </dgm:prSet>
      <dgm:spPr/>
    </dgm:pt>
    <dgm:pt modelId="{5B6C68CE-1EF5-4833-9658-65C92543CADC}" type="pres">
      <dgm:prSet presAssocID="{BDA9FABE-ABBA-4EF3-97FD-DD5B83CFD64E}" presName="desTx" presStyleLbl="alignAccFollowNode1" presStyleIdx="0" presStyleCnt="3">
        <dgm:presLayoutVars>
          <dgm:bulletEnabled val="1"/>
        </dgm:presLayoutVars>
      </dgm:prSet>
      <dgm:spPr/>
    </dgm:pt>
    <dgm:pt modelId="{EAACDDAF-F07B-4A9B-BA98-8C95B52DD701}" type="pres">
      <dgm:prSet presAssocID="{CA5E0371-6F43-424E-8F6D-34EC07278C73}" presName="space" presStyleCnt="0"/>
      <dgm:spPr/>
    </dgm:pt>
    <dgm:pt modelId="{D440547A-10AA-4103-AD96-32D02CD30F13}" type="pres">
      <dgm:prSet presAssocID="{10397B2B-7DA7-4AA6-A56E-036366F0C320}" presName="composite" presStyleCnt="0"/>
      <dgm:spPr/>
    </dgm:pt>
    <dgm:pt modelId="{C12392EB-AA36-46EB-B837-0920405609FC}" type="pres">
      <dgm:prSet presAssocID="{10397B2B-7DA7-4AA6-A56E-036366F0C320}" presName="parTx" presStyleLbl="alignNode1" presStyleIdx="1" presStyleCnt="3">
        <dgm:presLayoutVars>
          <dgm:chMax val="0"/>
          <dgm:chPref val="0"/>
          <dgm:bulletEnabled val="1"/>
        </dgm:presLayoutVars>
      </dgm:prSet>
      <dgm:spPr/>
    </dgm:pt>
    <dgm:pt modelId="{AC62A28F-D40B-4084-952B-A5C4010F380B}" type="pres">
      <dgm:prSet presAssocID="{10397B2B-7DA7-4AA6-A56E-036366F0C320}" presName="desTx" presStyleLbl="alignAccFollowNode1" presStyleIdx="1" presStyleCnt="3">
        <dgm:presLayoutVars>
          <dgm:bulletEnabled val="1"/>
        </dgm:presLayoutVars>
      </dgm:prSet>
      <dgm:spPr/>
    </dgm:pt>
    <dgm:pt modelId="{D791AC9C-5CEA-4094-96EC-129D55BC62D2}" type="pres">
      <dgm:prSet presAssocID="{40CBB877-320D-42B8-BC34-B6F85BAF6192}" presName="space" presStyleCnt="0"/>
      <dgm:spPr/>
    </dgm:pt>
    <dgm:pt modelId="{712A5882-8439-4E3D-8E2E-135BCBBDF9AB}" type="pres">
      <dgm:prSet presAssocID="{8BC4A337-A9DB-4A8D-A23D-CF2F9C9D60C2}" presName="composite" presStyleCnt="0"/>
      <dgm:spPr/>
    </dgm:pt>
    <dgm:pt modelId="{38FA3278-3482-4E5C-97CD-4AA5D5298B47}" type="pres">
      <dgm:prSet presAssocID="{8BC4A337-A9DB-4A8D-A23D-CF2F9C9D60C2}" presName="parTx" presStyleLbl="alignNode1" presStyleIdx="2" presStyleCnt="3">
        <dgm:presLayoutVars>
          <dgm:chMax val="0"/>
          <dgm:chPref val="0"/>
          <dgm:bulletEnabled val="1"/>
        </dgm:presLayoutVars>
      </dgm:prSet>
      <dgm:spPr/>
    </dgm:pt>
    <dgm:pt modelId="{8FA241A1-C03A-4C2E-BCDB-6C91152DEEA9}" type="pres">
      <dgm:prSet presAssocID="{8BC4A337-A9DB-4A8D-A23D-CF2F9C9D60C2}" presName="desTx" presStyleLbl="alignAccFollowNode1" presStyleIdx="2" presStyleCnt="3">
        <dgm:presLayoutVars>
          <dgm:bulletEnabled val="1"/>
        </dgm:presLayoutVars>
      </dgm:prSet>
      <dgm:spPr/>
    </dgm:pt>
  </dgm:ptLst>
  <dgm:cxnLst>
    <dgm:cxn modelId="{B83B6D00-B617-48E5-8F46-D01B5A5A0A91}" srcId="{BDA9FABE-ABBA-4EF3-97FD-DD5B83CFD64E}" destId="{C0D6E56B-1A4C-4045-A147-B09DFFA5EDB0}" srcOrd="1" destOrd="0" parTransId="{F53F27EE-BE0B-4DFC-8ACF-3CF5D3102452}" sibTransId="{ADE1DE1C-2ABE-4B7C-8C4E-0D5975EF2575}"/>
    <dgm:cxn modelId="{E4209402-984F-4951-92B1-D76F6198899D}" srcId="{BDA9FABE-ABBA-4EF3-97FD-DD5B83CFD64E}" destId="{B80228E5-CA7E-462A-A152-03ADE0CE4A25}" srcOrd="2" destOrd="0" parTransId="{6DDD7E47-9FDF-42C3-8837-3981720D64A2}" sibTransId="{B1685FFA-6EF6-477A-82FB-32AE582487A0}"/>
    <dgm:cxn modelId="{AE26F31D-D78A-42D8-9503-A2F513B2C9C9}" type="presOf" srcId="{AE45FCC6-AFD9-4B72-A19C-7F41FC798C67}" destId="{AC62A28F-D40B-4084-952B-A5C4010F380B}" srcOrd="0" destOrd="0" presId="urn:microsoft.com/office/officeart/2005/8/layout/hList1"/>
    <dgm:cxn modelId="{3DC47A22-A20E-4672-8649-CFEECD0FB0A5}" srcId="{77D5902A-9178-40C5-AEAD-3AFEAA08757A}" destId="{BDA9FABE-ABBA-4EF3-97FD-DD5B83CFD64E}" srcOrd="0" destOrd="0" parTransId="{9D372C5B-2670-4A54-BAF2-FC1BA549B901}" sibTransId="{CA5E0371-6F43-424E-8F6D-34EC07278C73}"/>
    <dgm:cxn modelId="{5CD80A2F-CD78-444F-961D-7E9E74386898}" type="presOf" srcId="{77D5902A-9178-40C5-AEAD-3AFEAA08757A}" destId="{66A50E66-21D5-47E1-9B7E-23FC7C14DB3D}" srcOrd="0" destOrd="0" presId="urn:microsoft.com/office/officeart/2005/8/layout/hList1"/>
    <dgm:cxn modelId="{6EAC6D41-78B4-4ACB-80B0-304042FEADDC}" type="presOf" srcId="{1804FF0A-1069-450A-A1C8-BF2F8ED6C67B}" destId="{5B6C68CE-1EF5-4833-9658-65C92543CADC}" srcOrd="0" destOrd="3" presId="urn:microsoft.com/office/officeart/2005/8/layout/hList1"/>
    <dgm:cxn modelId="{F1443948-3AF4-42F2-9B9B-31D06753DE5D}" type="presOf" srcId="{B80228E5-CA7E-462A-A152-03ADE0CE4A25}" destId="{5B6C68CE-1EF5-4833-9658-65C92543CADC}" srcOrd="0" destOrd="2" presId="urn:microsoft.com/office/officeart/2005/8/layout/hList1"/>
    <dgm:cxn modelId="{0632B749-8D89-4702-B793-7BDC5D6A54F7}" type="presOf" srcId="{8BC4A337-A9DB-4A8D-A23D-CF2F9C9D60C2}" destId="{38FA3278-3482-4E5C-97CD-4AA5D5298B47}" srcOrd="0" destOrd="0" presId="urn:microsoft.com/office/officeart/2005/8/layout/hList1"/>
    <dgm:cxn modelId="{F4CD8C6A-BF8B-4CE5-8566-FD68A30F8C04}" srcId="{77D5902A-9178-40C5-AEAD-3AFEAA08757A}" destId="{10397B2B-7DA7-4AA6-A56E-036366F0C320}" srcOrd="1" destOrd="0" parTransId="{BDC80F8E-C5DA-4135-AE3E-9EC1ED33EC0F}" sibTransId="{40CBB877-320D-42B8-BC34-B6F85BAF6192}"/>
    <dgm:cxn modelId="{6D0A116C-1B6C-44F6-B4DC-DEDB59167443}" type="presOf" srcId="{A05F931D-57C6-4ADF-B3BA-9922C660B424}" destId="{8FA241A1-C03A-4C2E-BCDB-6C91152DEEA9}" srcOrd="0" destOrd="0" presId="urn:microsoft.com/office/officeart/2005/8/layout/hList1"/>
    <dgm:cxn modelId="{E6DED788-286B-47E1-970C-D4EF3D2BBAAA}" srcId="{BDA9FABE-ABBA-4EF3-97FD-DD5B83CFD64E}" destId="{5FCC7FF3-75C1-4188-A66D-89C7839C2A53}" srcOrd="0" destOrd="0" parTransId="{54D57DE1-1E98-4E61-9F99-365E61F9B0A1}" sibTransId="{397E3840-5DAD-42CB-A72F-A4A8857812B9}"/>
    <dgm:cxn modelId="{C7C6F890-EF0A-4F28-B59A-67A8CE4D16C4}" type="presOf" srcId="{C1813AC5-AD82-4971-B1EC-8362D8D6B0AE}" destId="{AC62A28F-D40B-4084-952B-A5C4010F380B}" srcOrd="0" destOrd="2" presId="urn:microsoft.com/office/officeart/2005/8/layout/hList1"/>
    <dgm:cxn modelId="{B3487393-0394-4D2B-89DA-2488CAF8054B}" type="presOf" srcId="{BDA9FABE-ABBA-4EF3-97FD-DD5B83CFD64E}" destId="{28A7E3DC-1731-4211-A908-9E7E74E5215D}" srcOrd="0" destOrd="0" presId="urn:microsoft.com/office/officeart/2005/8/layout/hList1"/>
    <dgm:cxn modelId="{43C8059D-3A1B-4539-A5D0-F833C43F4089}" srcId="{10397B2B-7DA7-4AA6-A56E-036366F0C320}" destId="{AE45FCC6-AFD9-4B72-A19C-7F41FC798C67}" srcOrd="0" destOrd="0" parTransId="{B5B76E28-523E-4040-914C-D3FDEBF74640}" sibTransId="{1826149B-B8C7-4551-91A3-8D5FF3B0F552}"/>
    <dgm:cxn modelId="{1AA5729E-0148-43FD-B41E-FDCB25E4CF8E}" srcId="{BDA9FABE-ABBA-4EF3-97FD-DD5B83CFD64E}" destId="{1804FF0A-1069-450A-A1C8-BF2F8ED6C67B}" srcOrd="3" destOrd="0" parTransId="{879F3389-1FBE-40FD-82D5-8D9473DBA5A9}" sibTransId="{8A74AF99-7CB8-4FE1-A50A-993D45E773D1}"/>
    <dgm:cxn modelId="{09DE97A1-FB8F-4046-B1B2-17D3131C8384}" srcId="{8BC4A337-A9DB-4A8D-A23D-CF2F9C9D60C2}" destId="{A05F931D-57C6-4ADF-B3BA-9922C660B424}" srcOrd="0" destOrd="0" parTransId="{FA3CC2FB-198A-45D5-A7F5-5A9E2D469E0B}" sibTransId="{2882E4B3-9981-4A04-814D-D64DC3F8EAB6}"/>
    <dgm:cxn modelId="{9F74F1AD-CEC0-43DB-B1E5-D284E8B83F17}" srcId="{10397B2B-7DA7-4AA6-A56E-036366F0C320}" destId="{E61031F0-8FC5-4BF6-8756-307C5B717B48}" srcOrd="1" destOrd="0" parTransId="{4D35B1F9-0313-47D1-BB68-8FF40E985DA8}" sibTransId="{161E4DF0-F9DC-44DA-B936-1F9049D71DD9}"/>
    <dgm:cxn modelId="{2B0071B1-FAB3-40D0-AB62-74C0DD774634}" type="presOf" srcId="{E61031F0-8FC5-4BF6-8756-307C5B717B48}" destId="{AC62A28F-D40B-4084-952B-A5C4010F380B}" srcOrd="0" destOrd="1" presId="urn:microsoft.com/office/officeart/2005/8/layout/hList1"/>
    <dgm:cxn modelId="{D4AF18B2-CCB8-4F65-9ED0-A61516BE4B50}" srcId="{10397B2B-7DA7-4AA6-A56E-036366F0C320}" destId="{C1813AC5-AD82-4971-B1EC-8362D8D6B0AE}" srcOrd="2" destOrd="0" parTransId="{E3A9F86F-F811-4D8E-91C3-6D67CACFF7C6}" sibTransId="{4203901B-2D7C-4BA9-93C5-BA1CFDAB3E34}"/>
    <dgm:cxn modelId="{B6B7DFB5-FF83-4F69-9279-01394CE462D3}" type="presOf" srcId="{C0D6E56B-1A4C-4045-A147-B09DFFA5EDB0}" destId="{5B6C68CE-1EF5-4833-9658-65C92543CADC}" srcOrd="0" destOrd="1" presId="urn:microsoft.com/office/officeart/2005/8/layout/hList1"/>
    <dgm:cxn modelId="{87673CD1-D673-432B-87B6-193D1677A60A}" srcId="{77D5902A-9178-40C5-AEAD-3AFEAA08757A}" destId="{8BC4A337-A9DB-4A8D-A23D-CF2F9C9D60C2}" srcOrd="2" destOrd="0" parTransId="{9ED0FE90-037C-49A5-A0DB-B161695E3C2F}" sibTransId="{D0CBB04A-5D24-46B7-9A97-0246F1BBC6D7}"/>
    <dgm:cxn modelId="{C99472D6-A213-4608-BCA5-66EC9FF0D337}" type="presOf" srcId="{5FCC7FF3-75C1-4188-A66D-89C7839C2A53}" destId="{5B6C68CE-1EF5-4833-9658-65C92543CADC}" srcOrd="0" destOrd="0" presId="urn:microsoft.com/office/officeart/2005/8/layout/hList1"/>
    <dgm:cxn modelId="{41530BEC-9241-4ECA-A99B-B110947EBEF7}" type="presOf" srcId="{10397B2B-7DA7-4AA6-A56E-036366F0C320}" destId="{C12392EB-AA36-46EB-B837-0920405609FC}" srcOrd="0" destOrd="0" presId="urn:microsoft.com/office/officeart/2005/8/layout/hList1"/>
    <dgm:cxn modelId="{5758D854-6061-406F-BE5A-B3A2B8D23DAA}" type="presParOf" srcId="{66A50E66-21D5-47E1-9B7E-23FC7C14DB3D}" destId="{66C3FE55-4A42-46B4-A423-8EF87A1128E0}" srcOrd="0" destOrd="0" presId="urn:microsoft.com/office/officeart/2005/8/layout/hList1"/>
    <dgm:cxn modelId="{714E5CDC-CCA1-42C5-A45B-C8FEEE13EA1D}" type="presParOf" srcId="{66C3FE55-4A42-46B4-A423-8EF87A1128E0}" destId="{28A7E3DC-1731-4211-A908-9E7E74E5215D}" srcOrd="0" destOrd="0" presId="urn:microsoft.com/office/officeart/2005/8/layout/hList1"/>
    <dgm:cxn modelId="{CC2FAB25-6BDD-457F-8DB6-52C812444AF8}" type="presParOf" srcId="{66C3FE55-4A42-46B4-A423-8EF87A1128E0}" destId="{5B6C68CE-1EF5-4833-9658-65C92543CADC}" srcOrd="1" destOrd="0" presId="urn:microsoft.com/office/officeart/2005/8/layout/hList1"/>
    <dgm:cxn modelId="{946C1E14-5D63-4D1D-BA50-E27472A8CA97}" type="presParOf" srcId="{66A50E66-21D5-47E1-9B7E-23FC7C14DB3D}" destId="{EAACDDAF-F07B-4A9B-BA98-8C95B52DD701}" srcOrd="1" destOrd="0" presId="urn:microsoft.com/office/officeart/2005/8/layout/hList1"/>
    <dgm:cxn modelId="{C2F79287-E958-4519-9337-6AC3AD37CD44}" type="presParOf" srcId="{66A50E66-21D5-47E1-9B7E-23FC7C14DB3D}" destId="{D440547A-10AA-4103-AD96-32D02CD30F13}" srcOrd="2" destOrd="0" presId="urn:microsoft.com/office/officeart/2005/8/layout/hList1"/>
    <dgm:cxn modelId="{4F4C88C2-C93D-4E84-B73A-320FFE160DC5}" type="presParOf" srcId="{D440547A-10AA-4103-AD96-32D02CD30F13}" destId="{C12392EB-AA36-46EB-B837-0920405609FC}" srcOrd="0" destOrd="0" presId="urn:microsoft.com/office/officeart/2005/8/layout/hList1"/>
    <dgm:cxn modelId="{B4046545-F222-41BF-82C6-881758A5F210}" type="presParOf" srcId="{D440547A-10AA-4103-AD96-32D02CD30F13}" destId="{AC62A28F-D40B-4084-952B-A5C4010F380B}" srcOrd="1" destOrd="0" presId="urn:microsoft.com/office/officeart/2005/8/layout/hList1"/>
    <dgm:cxn modelId="{273C9E4D-F58B-4EB7-82C4-976AAD9D69A6}" type="presParOf" srcId="{66A50E66-21D5-47E1-9B7E-23FC7C14DB3D}" destId="{D791AC9C-5CEA-4094-96EC-129D55BC62D2}" srcOrd="3" destOrd="0" presId="urn:microsoft.com/office/officeart/2005/8/layout/hList1"/>
    <dgm:cxn modelId="{6D090D14-67CC-4AC9-B4BA-3E11A422D081}" type="presParOf" srcId="{66A50E66-21D5-47E1-9B7E-23FC7C14DB3D}" destId="{712A5882-8439-4E3D-8E2E-135BCBBDF9AB}" srcOrd="4" destOrd="0" presId="urn:microsoft.com/office/officeart/2005/8/layout/hList1"/>
    <dgm:cxn modelId="{0297B0E2-445F-49D4-8270-C827A3DDB980}" type="presParOf" srcId="{712A5882-8439-4E3D-8E2E-135BCBBDF9AB}" destId="{38FA3278-3482-4E5C-97CD-4AA5D5298B47}" srcOrd="0" destOrd="0" presId="urn:microsoft.com/office/officeart/2005/8/layout/hList1"/>
    <dgm:cxn modelId="{766A7399-5C83-4A06-A353-E38B5CEF33B9}" type="presParOf" srcId="{712A5882-8439-4E3D-8E2E-135BCBBDF9AB}" destId="{8FA241A1-C03A-4C2E-BCDB-6C91152DEEA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C1F9E1-0BEF-4DE0-871C-F4F3C0177C5D}"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en-US"/>
        </a:p>
      </dgm:t>
    </dgm:pt>
    <dgm:pt modelId="{7DB677DD-BF88-48BA-A32F-02B840C75D46}">
      <dgm:prSet/>
      <dgm:spPr/>
      <dgm:t>
        <a:bodyPr/>
        <a:lstStyle/>
        <a:p>
          <a:r>
            <a:rPr lang="en-US" dirty="0"/>
            <a:t>Digital Cookie Crumbs </a:t>
          </a:r>
        </a:p>
      </dgm:t>
    </dgm:pt>
    <dgm:pt modelId="{F6C52809-9FCF-43D2-AB99-4AD4561E224F}" type="parTrans" cxnId="{A02CC1C4-3478-4E4B-B380-4AC3A2E181B7}">
      <dgm:prSet/>
      <dgm:spPr/>
      <dgm:t>
        <a:bodyPr/>
        <a:lstStyle/>
        <a:p>
          <a:endParaRPr lang="en-US"/>
        </a:p>
      </dgm:t>
    </dgm:pt>
    <dgm:pt modelId="{E9FEA1AB-2086-4115-BB2B-082FEA803A83}" type="sibTrans" cxnId="{A02CC1C4-3478-4E4B-B380-4AC3A2E181B7}">
      <dgm:prSet/>
      <dgm:spPr/>
      <dgm:t>
        <a:bodyPr/>
        <a:lstStyle/>
        <a:p>
          <a:endParaRPr lang="en-US"/>
        </a:p>
      </dgm:t>
    </dgm:pt>
    <dgm:pt modelId="{0E3958B8-2635-4A3D-A5B7-660CC441E055}">
      <dgm:prSet/>
      <dgm:spPr/>
      <dgm:t>
        <a:bodyPr/>
        <a:lstStyle/>
        <a:p>
          <a:r>
            <a:rPr lang="en-US"/>
            <a:t>Patterns</a:t>
          </a:r>
        </a:p>
      </dgm:t>
    </dgm:pt>
    <dgm:pt modelId="{4D19CFFC-6280-4D15-8D03-6B6ABEEB98EA}" type="parTrans" cxnId="{B5F9D74C-3642-4AE7-ACF4-11BA5D9D83BF}">
      <dgm:prSet/>
      <dgm:spPr/>
      <dgm:t>
        <a:bodyPr/>
        <a:lstStyle/>
        <a:p>
          <a:endParaRPr lang="en-US"/>
        </a:p>
      </dgm:t>
    </dgm:pt>
    <dgm:pt modelId="{46809791-2A1C-43A5-9235-474105DC99AF}" type="sibTrans" cxnId="{B5F9D74C-3642-4AE7-ACF4-11BA5D9D83BF}">
      <dgm:prSet/>
      <dgm:spPr/>
      <dgm:t>
        <a:bodyPr/>
        <a:lstStyle/>
        <a:p>
          <a:endParaRPr lang="en-US"/>
        </a:p>
      </dgm:t>
    </dgm:pt>
    <dgm:pt modelId="{453EA2B8-A7F1-42AE-89A8-9C419BDDD1DB}">
      <dgm:prSet/>
      <dgm:spPr/>
      <dgm:t>
        <a:bodyPr/>
        <a:lstStyle/>
        <a:p>
          <a:r>
            <a:rPr lang="en-US"/>
            <a:t>Trends</a:t>
          </a:r>
        </a:p>
      </dgm:t>
    </dgm:pt>
    <dgm:pt modelId="{F0E40836-F6B5-4A06-B7BD-A73234656B44}" type="parTrans" cxnId="{1256E9CD-4B7D-4CA5-B045-0D113346DF02}">
      <dgm:prSet/>
      <dgm:spPr/>
      <dgm:t>
        <a:bodyPr/>
        <a:lstStyle/>
        <a:p>
          <a:endParaRPr lang="en-US"/>
        </a:p>
      </dgm:t>
    </dgm:pt>
    <dgm:pt modelId="{2DE04DD4-7294-462E-AD51-0FB359E906A3}" type="sibTrans" cxnId="{1256E9CD-4B7D-4CA5-B045-0D113346DF02}">
      <dgm:prSet/>
      <dgm:spPr/>
      <dgm:t>
        <a:bodyPr/>
        <a:lstStyle/>
        <a:p>
          <a:endParaRPr lang="en-US"/>
        </a:p>
      </dgm:t>
    </dgm:pt>
    <dgm:pt modelId="{18BB32A0-E289-465B-ACFB-65EAF2D40837}">
      <dgm:prSet/>
      <dgm:spPr/>
      <dgm:t>
        <a:bodyPr/>
        <a:lstStyle/>
        <a:p>
          <a:r>
            <a:rPr lang="en-US" dirty="0"/>
            <a:t>Associations</a:t>
          </a:r>
        </a:p>
      </dgm:t>
    </dgm:pt>
    <dgm:pt modelId="{E6746598-123F-4B4D-A989-F32D5286A90A}" type="parTrans" cxnId="{0FDA8BB0-E799-46A1-9C67-B6654F4F0644}">
      <dgm:prSet/>
      <dgm:spPr/>
      <dgm:t>
        <a:bodyPr/>
        <a:lstStyle/>
        <a:p>
          <a:endParaRPr lang="en-US"/>
        </a:p>
      </dgm:t>
    </dgm:pt>
    <dgm:pt modelId="{14989ECE-A40C-40D5-A9BA-D052DEE98861}" type="sibTrans" cxnId="{0FDA8BB0-E799-46A1-9C67-B6654F4F0644}">
      <dgm:prSet/>
      <dgm:spPr/>
      <dgm:t>
        <a:bodyPr/>
        <a:lstStyle/>
        <a:p>
          <a:endParaRPr lang="en-US"/>
        </a:p>
      </dgm:t>
    </dgm:pt>
    <dgm:pt modelId="{FD430992-09D7-4E4C-88E8-7E2CFECAF4EB}">
      <dgm:prSet/>
      <dgm:spPr/>
      <dgm:t>
        <a:bodyPr/>
        <a:lstStyle/>
        <a:p>
          <a:r>
            <a:rPr lang="en-US" dirty="0"/>
            <a:t>Big Data</a:t>
          </a:r>
        </a:p>
      </dgm:t>
    </dgm:pt>
    <dgm:pt modelId="{C9434437-11F0-4FC0-B3D7-AF4786F26B13}" type="parTrans" cxnId="{F682C95D-E5A3-4976-A8A4-08CD6E4F20C2}">
      <dgm:prSet/>
      <dgm:spPr/>
      <dgm:t>
        <a:bodyPr/>
        <a:lstStyle/>
        <a:p>
          <a:endParaRPr lang="en-US"/>
        </a:p>
      </dgm:t>
    </dgm:pt>
    <dgm:pt modelId="{CB496568-4631-4DDA-B1E1-C981726B281B}" type="sibTrans" cxnId="{F682C95D-E5A3-4976-A8A4-08CD6E4F20C2}">
      <dgm:prSet/>
      <dgm:spPr/>
      <dgm:t>
        <a:bodyPr/>
        <a:lstStyle/>
        <a:p>
          <a:endParaRPr lang="en-US"/>
        </a:p>
      </dgm:t>
    </dgm:pt>
    <dgm:pt modelId="{B0B0EDBF-27E1-4570-8C28-3D1479B00C86}" type="pres">
      <dgm:prSet presAssocID="{3BC1F9E1-0BEF-4DE0-871C-F4F3C0177C5D}" presName="Name0" presStyleCnt="0">
        <dgm:presLayoutVars>
          <dgm:dir/>
          <dgm:animOne val="branch"/>
          <dgm:animLvl val="lvl"/>
        </dgm:presLayoutVars>
      </dgm:prSet>
      <dgm:spPr/>
    </dgm:pt>
    <dgm:pt modelId="{98B519E7-C5DD-4AAA-8B83-4F455A5A4FCE}" type="pres">
      <dgm:prSet presAssocID="{7DB677DD-BF88-48BA-A32F-02B840C75D46}" presName="chaos" presStyleCnt="0"/>
      <dgm:spPr/>
    </dgm:pt>
    <dgm:pt modelId="{E202C1B1-5314-424E-89CD-DE36DE946716}" type="pres">
      <dgm:prSet presAssocID="{7DB677DD-BF88-48BA-A32F-02B840C75D46}" presName="parTx1" presStyleLbl="revTx" presStyleIdx="0" presStyleCnt="4"/>
      <dgm:spPr/>
    </dgm:pt>
    <dgm:pt modelId="{03E49BF4-7297-43B6-9C30-EFA3D6F0F434}" type="pres">
      <dgm:prSet presAssocID="{7DB677DD-BF88-48BA-A32F-02B840C75D46}" presName="c1" presStyleLbl="node1" presStyleIdx="0" presStyleCnt="19"/>
      <dgm:spPr/>
    </dgm:pt>
    <dgm:pt modelId="{1FF5A426-3102-4B64-B7AB-CE988DA6127A}" type="pres">
      <dgm:prSet presAssocID="{7DB677DD-BF88-48BA-A32F-02B840C75D46}" presName="c2" presStyleLbl="node1" presStyleIdx="1" presStyleCnt="19"/>
      <dgm:spPr/>
    </dgm:pt>
    <dgm:pt modelId="{24A4219E-85D9-4EE2-B652-6493D842296F}" type="pres">
      <dgm:prSet presAssocID="{7DB677DD-BF88-48BA-A32F-02B840C75D46}" presName="c3" presStyleLbl="node1" presStyleIdx="2" presStyleCnt="19"/>
      <dgm:spPr/>
    </dgm:pt>
    <dgm:pt modelId="{E00EA9E8-2DC4-478D-8259-ADB5B1EF9AC9}" type="pres">
      <dgm:prSet presAssocID="{7DB677DD-BF88-48BA-A32F-02B840C75D46}" presName="c4" presStyleLbl="node1" presStyleIdx="3" presStyleCnt="19"/>
      <dgm:spPr/>
    </dgm:pt>
    <dgm:pt modelId="{58EA3BE7-797F-407C-9219-CFC1827171AF}" type="pres">
      <dgm:prSet presAssocID="{7DB677DD-BF88-48BA-A32F-02B840C75D46}" presName="c5" presStyleLbl="node1" presStyleIdx="4" presStyleCnt="19"/>
      <dgm:spPr/>
    </dgm:pt>
    <dgm:pt modelId="{5B2CB757-0DD6-4F93-B458-D32AC20E0DE0}" type="pres">
      <dgm:prSet presAssocID="{7DB677DD-BF88-48BA-A32F-02B840C75D46}" presName="c6" presStyleLbl="node1" presStyleIdx="5" presStyleCnt="19"/>
      <dgm:spPr/>
    </dgm:pt>
    <dgm:pt modelId="{FD06F857-2876-40B3-A6E4-F2CF8B53E55D}" type="pres">
      <dgm:prSet presAssocID="{7DB677DD-BF88-48BA-A32F-02B840C75D46}" presName="c7" presStyleLbl="node1" presStyleIdx="6" presStyleCnt="19"/>
      <dgm:spPr/>
    </dgm:pt>
    <dgm:pt modelId="{8E1369BC-4842-42A7-924F-790B01498848}" type="pres">
      <dgm:prSet presAssocID="{7DB677DD-BF88-48BA-A32F-02B840C75D46}" presName="c8" presStyleLbl="node1" presStyleIdx="7" presStyleCnt="19"/>
      <dgm:spPr/>
    </dgm:pt>
    <dgm:pt modelId="{26719FFE-C6F5-4D22-B16B-B9E1FECE29A9}" type="pres">
      <dgm:prSet presAssocID="{7DB677DD-BF88-48BA-A32F-02B840C75D46}" presName="c9" presStyleLbl="node1" presStyleIdx="8" presStyleCnt="19"/>
      <dgm:spPr/>
    </dgm:pt>
    <dgm:pt modelId="{3B815FAF-4061-4B57-9DD9-B531ABD3EC79}" type="pres">
      <dgm:prSet presAssocID="{7DB677DD-BF88-48BA-A32F-02B840C75D46}" presName="c10" presStyleLbl="node1" presStyleIdx="9" presStyleCnt="19"/>
      <dgm:spPr/>
    </dgm:pt>
    <dgm:pt modelId="{4428D966-2764-4403-B76E-D095E2A0520C}" type="pres">
      <dgm:prSet presAssocID="{7DB677DD-BF88-48BA-A32F-02B840C75D46}" presName="c11" presStyleLbl="node1" presStyleIdx="10" presStyleCnt="19"/>
      <dgm:spPr/>
    </dgm:pt>
    <dgm:pt modelId="{2099A1EA-4CAF-4670-A3C8-FBE2C3337560}" type="pres">
      <dgm:prSet presAssocID="{7DB677DD-BF88-48BA-A32F-02B840C75D46}" presName="c12" presStyleLbl="node1" presStyleIdx="11" presStyleCnt="19"/>
      <dgm:spPr/>
    </dgm:pt>
    <dgm:pt modelId="{DD79B089-475A-4F73-908E-4E83DA7B029F}" type="pres">
      <dgm:prSet presAssocID="{7DB677DD-BF88-48BA-A32F-02B840C75D46}" presName="c13" presStyleLbl="node1" presStyleIdx="12" presStyleCnt="19"/>
      <dgm:spPr/>
    </dgm:pt>
    <dgm:pt modelId="{2847E0B6-280C-4BE2-B54B-28814343E6DC}" type="pres">
      <dgm:prSet presAssocID="{7DB677DD-BF88-48BA-A32F-02B840C75D46}" presName="c14" presStyleLbl="node1" presStyleIdx="13" presStyleCnt="19"/>
      <dgm:spPr/>
    </dgm:pt>
    <dgm:pt modelId="{E81BE315-9DDD-487B-9E96-1DE6B1041436}" type="pres">
      <dgm:prSet presAssocID="{7DB677DD-BF88-48BA-A32F-02B840C75D46}" presName="c15" presStyleLbl="node1" presStyleIdx="14" presStyleCnt="19"/>
      <dgm:spPr/>
    </dgm:pt>
    <dgm:pt modelId="{51AC6FA2-022A-445A-AA77-09B09EA55B86}" type="pres">
      <dgm:prSet presAssocID="{7DB677DD-BF88-48BA-A32F-02B840C75D46}" presName="c16" presStyleLbl="node1" presStyleIdx="15" presStyleCnt="19"/>
      <dgm:spPr/>
    </dgm:pt>
    <dgm:pt modelId="{E2F014C4-F38D-4E2C-89EC-05DA064B411E}" type="pres">
      <dgm:prSet presAssocID="{7DB677DD-BF88-48BA-A32F-02B840C75D46}" presName="c17" presStyleLbl="node1" presStyleIdx="16" presStyleCnt="19"/>
      <dgm:spPr/>
    </dgm:pt>
    <dgm:pt modelId="{FFD4B864-43ED-4880-97FB-684F24878094}" type="pres">
      <dgm:prSet presAssocID="{7DB677DD-BF88-48BA-A32F-02B840C75D46}" presName="c18" presStyleLbl="node1" presStyleIdx="17" presStyleCnt="19"/>
      <dgm:spPr/>
    </dgm:pt>
    <dgm:pt modelId="{7BFC8259-38C2-4147-AA31-8D3F45A84114}" type="pres">
      <dgm:prSet presAssocID="{E9FEA1AB-2086-4115-BB2B-082FEA803A83}" presName="chevronComposite1" presStyleCnt="0"/>
      <dgm:spPr/>
    </dgm:pt>
    <dgm:pt modelId="{11A56210-B250-44B8-9A80-DB1880A835B7}" type="pres">
      <dgm:prSet presAssocID="{E9FEA1AB-2086-4115-BB2B-082FEA803A83}" presName="chevron1" presStyleLbl="sibTrans2D1" presStyleIdx="0" presStyleCnt="4"/>
      <dgm:spPr/>
    </dgm:pt>
    <dgm:pt modelId="{186B69ED-85C1-4DED-91AC-D9DA516A5482}" type="pres">
      <dgm:prSet presAssocID="{E9FEA1AB-2086-4115-BB2B-082FEA803A83}" presName="spChevron1" presStyleCnt="0"/>
      <dgm:spPr/>
    </dgm:pt>
    <dgm:pt modelId="{A5728A7B-04B8-4B55-AEA8-F8005AF7D1CA}" type="pres">
      <dgm:prSet presAssocID="{0E3958B8-2635-4A3D-A5B7-660CC441E055}" presName="middle" presStyleCnt="0"/>
      <dgm:spPr/>
    </dgm:pt>
    <dgm:pt modelId="{51360D5A-11DA-4E82-9703-8A6BCCEBEF49}" type="pres">
      <dgm:prSet presAssocID="{0E3958B8-2635-4A3D-A5B7-660CC441E055}" presName="parTxMid" presStyleLbl="revTx" presStyleIdx="1" presStyleCnt="4"/>
      <dgm:spPr/>
    </dgm:pt>
    <dgm:pt modelId="{992935B8-7D89-4E35-851D-0046D5C225B4}" type="pres">
      <dgm:prSet presAssocID="{0E3958B8-2635-4A3D-A5B7-660CC441E055}" presName="spMid" presStyleCnt="0"/>
      <dgm:spPr/>
    </dgm:pt>
    <dgm:pt modelId="{319CB906-75DA-4049-82AB-094F15519F73}" type="pres">
      <dgm:prSet presAssocID="{46809791-2A1C-43A5-9235-474105DC99AF}" presName="chevronComposite1" presStyleCnt="0"/>
      <dgm:spPr/>
    </dgm:pt>
    <dgm:pt modelId="{E7084EE4-2278-4597-897F-CDABA1C52576}" type="pres">
      <dgm:prSet presAssocID="{46809791-2A1C-43A5-9235-474105DC99AF}" presName="chevron1" presStyleLbl="sibTrans2D1" presStyleIdx="1" presStyleCnt="4"/>
      <dgm:spPr/>
    </dgm:pt>
    <dgm:pt modelId="{6C2F8A8D-F2E0-4F63-9F72-0ED4BB2315E4}" type="pres">
      <dgm:prSet presAssocID="{46809791-2A1C-43A5-9235-474105DC99AF}" presName="spChevron1" presStyleCnt="0"/>
      <dgm:spPr/>
    </dgm:pt>
    <dgm:pt modelId="{8778F2B4-31CF-44FD-89EB-7D44204CC656}" type="pres">
      <dgm:prSet presAssocID="{453EA2B8-A7F1-42AE-89A8-9C419BDDD1DB}" presName="middle" presStyleCnt="0"/>
      <dgm:spPr/>
    </dgm:pt>
    <dgm:pt modelId="{8AC1FBD1-98CE-4BA4-8F9D-86C2128628D1}" type="pres">
      <dgm:prSet presAssocID="{453EA2B8-A7F1-42AE-89A8-9C419BDDD1DB}" presName="parTxMid" presStyleLbl="revTx" presStyleIdx="2" presStyleCnt="4"/>
      <dgm:spPr/>
    </dgm:pt>
    <dgm:pt modelId="{A1F02E12-2EC4-43AE-9B0B-58478FEDEE65}" type="pres">
      <dgm:prSet presAssocID="{453EA2B8-A7F1-42AE-89A8-9C419BDDD1DB}" presName="spMid" presStyleCnt="0"/>
      <dgm:spPr/>
    </dgm:pt>
    <dgm:pt modelId="{9EE89248-B492-4F5C-90DB-377EB93AFFB6}" type="pres">
      <dgm:prSet presAssocID="{2DE04DD4-7294-462E-AD51-0FB359E906A3}" presName="chevronComposite1" presStyleCnt="0"/>
      <dgm:spPr/>
    </dgm:pt>
    <dgm:pt modelId="{531E49BC-F4EF-4C20-AF1C-29F06CB5FEC9}" type="pres">
      <dgm:prSet presAssocID="{2DE04DD4-7294-462E-AD51-0FB359E906A3}" presName="chevron1" presStyleLbl="sibTrans2D1" presStyleIdx="2" presStyleCnt="4"/>
      <dgm:spPr/>
    </dgm:pt>
    <dgm:pt modelId="{236C8E73-1102-4285-BD03-9A0A24624748}" type="pres">
      <dgm:prSet presAssocID="{2DE04DD4-7294-462E-AD51-0FB359E906A3}" presName="spChevron1" presStyleCnt="0"/>
      <dgm:spPr/>
    </dgm:pt>
    <dgm:pt modelId="{233430C8-3E97-429B-A5BA-C8887589775F}" type="pres">
      <dgm:prSet presAssocID="{18BB32A0-E289-465B-ACFB-65EAF2D40837}" presName="middle" presStyleCnt="0"/>
      <dgm:spPr/>
    </dgm:pt>
    <dgm:pt modelId="{D8647BE3-8AE8-46A2-8651-4B9328621BF9}" type="pres">
      <dgm:prSet presAssocID="{18BB32A0-E289-465B-ACFB-65EAF2D40837}" presName="parTxMid" presStyleLbl="revTx" presStyleIdx="3" presStyleCnt="4"/>
      <dgm:spPr/>
    </dgm:pt>
    <dgm:pt modelId="{610394C5-D070-42F0-B3AE-9B85A4A56BFC}" type="pres">
      <dgm:prSet presAssocID="{18BB32A0-E289-465B-ACFB-65EAF2D40837}" presName="spMid" presStyleCnt="0"/>
      <dgm:spPr/>
    </dgm:pt>
    <dgm:pt modelId="{9E74839C-5D72-4F8B-91C7-844DD614E00A}" type="pres">
      <dgm:prSet presAssocID="{14989ECE-A40C-40D5-A9BA-D052DEE98861}" presName="chevronComposite1" presStyleCnt="0"/>
      <dgm:spPr/>
    </dgm:pt>
    <dgm:pt modelId="{4CC9B60F-4002-4FEC-94B5-B9FEBAAAE041}" type="pres">
      <dgm:prSet presAssocID="{14989ECE-A40C-40D5-A9BA-D052DEE98861}" presName="chevron1" presStyleLbl="sibTrans2D1" presStyleIdx="3" presStyleCnt="4"/>
      <dgm:spPr/>
    </dgm:pt>
    <dgm:pt modelId="{508FA41D-CC38-4B52-B03C-4048D47D0922}" type="pres">
      <dgm:prSet presAssocID="{14989ECE-A40C-40D5-A9BA-D052DEE98861}" presName="spChevron1" presStyleCnt="0"/>
      <dgm:spPr/>
    </dgm:pt>
    <dgm:pt modelId="{796A4890-77A7-4FED-8760-6A636D198ED9}" type="pres">
      <dgm:prSet presAssocID="{FD430992-09D7-4E4C-88E8-7E2CFECAF4EB}" presName="last" presStyleCnt="0"/>
      <dgm:spPr/>
    </dgm:pt>
    <dgm:pt modelId="{9981C8DC-8C13-4D20-A13A-DBE508639729}" type="pres">
      <dgm:prSet presAssocID="{FD430992-09D7-4E4C-88E8-7E2CFECAF4EB}" presName="circleTx" presStyleLbl="node1" presStyleIdx="18" presStyleCnt="19"/>
      <dgm:spPr/>
    </dgm:pt>
    <dgm:pt modelId="{005C623C-53D6-4720-8AC2-DA9F870D136B}" type="pres">
      <dgm:prSet presAssocID="{FD430992-09D7-4E4C-88E8-7E2CFECAF4EB}" presName="spN" presStyleCnt="0"/>
      <dgm:spPr/>
    </dgm:pt>
  </dgm:ptLst>
  <dgm:cxnLst>
    <dgm:cxn modelId="{DB256E25-CC42-454D-88EF-2D0C9826BDF0}" type="presOf" srcId="{FD430992-09D7-4E4C-88E8-7E2CFECAF4EB}" destId="{9981C8DC-8C13-4D20-A13A-DBE508639729}" srcOrd="0" destOrd="0" presId="urn:microsoft.com/office/officeart/2009/3/layout/RandomtoResultProcess"/>
    <dgm:cxn modelId="{F682C95D-E5A3-4976-A8A4-08CD6E4F20C2}" srcId="{3BC1F9E1-0BEF-4DE0-871C-F4F3C0177C5D}" destId="{FD430992-09D7-4E4C-88E8-7E2CFECAF4EB}" srcOrd="4" destOrd="0" parTransId="{C9434437-11F0-4FC0-B3D7-AF4786F26B13}" sibTransId="{CB496568-4631-4DDA-B1E1-C981726B281B}"/>
    <dgm:cxn modelId="{B5F9D74C-3642-4AE7-ACF4-11BA5D9D83BF}" srcId="{3BC1F9E1-0BEF-4DE0-871C-F4F3C0177C5D}" destId="{0E3958B8-2635-4A3D-A5B7-660CC441E055}" srcOrd="1" destOrd="0" parTransId="{4D19CFFC-6280-4D15-8D03-6B6ABEEB98EA}" sibTransId="{46809791-2A1C-43A5-9235-474105DC99AF}"/>
    <dgm:cxn modelId="{D1A82D72-EB68-4C63-9B13-3BCDFCDE7598}" type="presOf" srcId="{3BC1F9E1-0BEF-4DE0-871C-F4F3C0177C5D}" destId="{B0B0EDBF-27E1-4570-8C28-3D1479B00C86}" srcOrd="0" destOrd="0" presId="urn:microsoft.com/office/officeart/2009/3/layout/RandomtoResultProcess"/>
    <dgm:cxn modelId="{0FDA8BB0-E799-46A1-9C67-B6654F4F0644}" srcId="{3BC1F9E1-0BEF-4DE0-871C-F4F3C0177C5D}" destId="{18BB32A0-E289-465B-ACFB-65EAF2D40837}" srcOrd="3" destOrd="0" parTransId="{E6746598-123F-4B4D-A989-F32D5286A90A}" sibTransId="{14989ECE-A40C-40D5-A9BA-D052DEE98861}"/>
    <dgm:cxn modelId="{E95A35C1-545F-4840-B75F-DDCC730D42E5}" type="presOf" srcId="{18BB32A0-E289-465B-ACFB-65EAF2D40837}" destId="{D8647BE3-8AE8-46A2-8651-4B9328621BF9}" srcOrd="0" destOrd="0" presId="urn:microsoft.com/office/officeart/2009/3/layout/RandomtoResultProcess"/>
    <dgm:cxn modelId="{A02CC1C4-3478-4E4B-B380-4AC3A2E181B7}" srcId="{3BC1F9E1-0BEF-4DE0-871C-F4F3C0177C5D}" destId="{7DB677DD-BF88-48BA-A32F-02B840C75D46}" srcOrd="0" destOrd="0" parTransId="{F6C52809-9FCF-43D2-AB99-4AD4561E224F}" sibTransId="{E9FEA1AB-2086-4115-BB2B-082FEA803A83}"/>
    <dgm:cxn modelId="{1256E9CD-4B7D-4CA5-B045-0D113346DF02}" srcId="{3BC1F9E1-0BEF-4DE0-871C-F4F3C0177C5D}" destId="{453EA2B8-A7F1-42AE-89A8-9C419BDDD1DB}" srcOrd="2" destOrd="0" parTransId="{F0E40836-F6B5-4A06-B7BD-A73234656B44}" sibTransId="{2DE04DD4-7294-462E-AD51-0FB359E906A3}"/>
    <dgm:cxn modelId="{BAD784D3-E746-4291-9FDE-D3F3AB940A04}" type="presOf" srcId="{0E3958B8-2635-4A3D-A5B7-660CC441E055}" destId="{51360D5A-11DA-4E82-9703-8A6BCCEBEF49}" srcOrd="0" destOrd="0" presId="urn:microsoft.com/office/officeart/2009/3/layout/RandomtoResultProcess"/>
    <dgm:cxn modelId="{FC5B8CD3-768C-4BB8-8C7D-9DA85740ABE2}" type="presOf" srcId="{453EA2B8-A7F1-42AE-89A8-9C419BDDD1DB}" destId="{8AC1FBD1-98CE-4BA4-8F9D-86C2128628D1}" srcOrd="0" destOrd="0" presId="urn:microsoft.com/office/officeart/2009/3/layout/RandomtoResultProcess"/>
    <dgm:cxn modelId="{16F3C0D4-3853-4C98-9D66-26C4CE41ECF1}" type="presOf" srcId="{7DB677DD-BF88-48BA-A32F-02B840C75D46}" destId="{E202C1B1-5314-424E-89CD-DE36DE946716}" srcOrd="0" destOrd="0" presId="urn:microsoft.com/office/officeart/2009/3/layout/RandomtoResultProcess"/>
    <dgm:cxn modelId="{D6B276EE-58F0-47A9-AFFA-9ED3EB12C602}" type="presParOf" srcId="{B0B0EDBF-27E1-4570-8C28-3D1479B00C86}" destId="{98B519E7-C5DD-4AAA-8B83-4F455A5A4FCE}" srcOrd="0" destOrd="0" presId="urn:microsoft.com/office/officeart/2009/3/layout/RandomtoResultProcess"/>
    <dgm:cxn modelId="{0AD78B16-3819-4FDC-9182-6F7286851975}" type="presParOf" srcId="{98B519E7-C5DD-4AAA-8B83-4F455A5A4FCE}" destId="{E202C1B1-5314-424E-89CD-DE36DE946716}" srcOrd="0" destOrd="0" presId="urn:microsoft.com/office/officeart/2009/3/layout/RandomtoResultProcess"/>
    <dgm:cxn modelId="{8B49BB2B-48FF-4D16-9AE1-FBD4F67A16F1}" type="presParOf" srcId="{98B519E7-C5DD-4AAA-8B83-4F455A5A4FCE}" destId="{03E49BF4-7297-43B6-9C30-EFA3D6F0F434}" srcOrd="1" destOrd="0" presId="urn:microsoft.com/office/officeart/2009/3/layout/RandomtoResultProcess"/>
    <dgm:cxn modelId="{12EE22F5-16C2-4FA4-83AC-6C3CB3E62947}" type="presParOf" srcId="{98B519E7-C5DD-4AAA-8B83-4F455A5A4FCE}" destId="{1FF5A426-3102-4B64-B7AB-CE988DA6127A}" srcOrd="2" destOrd="0" presId="urn:microsoft.com/office/officeart/2009/3/layout/RandomtoResultProcess"/>
    <dgm:cxn modelId="{0091051D-672C-419F-A703-B7BB7EB9199D}" type="presParOf" srcId="{98B519E7-C5DD-4AAA-8B83-4F455A5A4FCE}" destId="{24A4219E-85D9-4EE2-B652-6493D842296F}" srcOrd="3" destOrd="0" presId="urn:microsoft.com/office/officeart/2009/3/layout/RandomtoResultProcess"/>
    <dgm:cxn modelId="{636F9402-9117-4C78-AF32-4BB8DB5C25B5}" type="presParOf" srcId="{98B519E7-C5DD-4AAA-8B83-4F455A5A4FCE}" destId="{E00EA9E8-2DC4-478D-8259-ADB5B1EF9AC9}" srcOrd="4" destOrd="0" presId="urn:microsoft.com/office/officeart/2009/3/layout/RandomtoResultProcess"/>
    <dgm:cxn modelId="{A4250331-94F2-4F29-872C-D0050027C43D}" type="presParOf" srcId="{98B519E7-C5DD-4AAA-8B83-4F455A5A4FCE}" destId="{58EA3BE7-797F-407C-9219-CFC1827171AF}" srcOrd="5" destOrd="0" presId="urn:microsoft.com/office/officeart/2009/3/layout/RandomtoResultProcess"/>
    <dgm:cxn modelId="{DBEE8C00-34A1-4D7F-B809-A32AF31DAE76}" type="presParOf" srcId="{98B519E7-C5DD-4AAA-8B83-4F455A5A4FCE}" destId="{5B2CB757-0DD6-4F93-B458-D32AC20E0DE0}" srcOrd="6" destOrd="0" presId="urn:microsoft.com/office/officeart/2009/3/layout/RandomtoResultProcess"/>
    <dgm:cxn modelId="{40692747-BCA0-45EB-9D1C-316B5679DCAA}" type="presParOf" srcId="{98B519E7-C5DD-4AAA-8B83-4F455A5A4FCE}" destId="{FD06F857-2876-40B3-A6E4-F2CF8B53E55D}" srcOrd="7" destOrd="0" presId="urn:microsoft.com/office/officeart/2009/3/layout/RandomtoResultProcess"/>
    <dgm:cxn modelId="{D23CDD7C-A06D-4155-A0F5-D368018A3322}" type="presParOf" srcId="{98B519E7-C5DD-4AAA-8B83-4F455A5A4FCE}" destId="{8E1369BC-4842-42A7-924F-790B01498848}" srcOrd="8" destOrd="0" presId="urn:microsoft.com/office/officeart/2009/3/layout/RandomtoResultProcess"/>
    <dgm:cxn modelId="{63CC7FA4-AD27-4756-8833-31017614BA3F}" type="presParOf" srcId="{98B519E7-C5DD-4AAA-8B83-4F455A5A4FCE}" destId="{26719FFE-C6F5-4D22-B16B-B9E1FECE29A9}" srcOrd="9" destOrd="0" presId="urn:microsoft.com/office/officeart/2009/3/layout/RandomtoResultProcess"/>
    <dgm:cxn modelId="{26FAA93D-7C16-4834-881B-68850ABBA030}" type="presParOf" srcId="{98B519E7-C5DD-4AAA-8B83-4F455A5A4FCE}" destId="{3B815FAF-4061-4B57-9DD9-B531ABD3EC79}" srcOrd="10" destOrd="0" presId="urn:microsoft.com/office/officeart/2009/3/layout/RandomtoResultProcess"/>
    <dgm:cxn modelId="{E5E0E59F-46F0-4F09-9E10-053EBA79DA88}" type="presParOf" srcId="{98B519E7-C5DD-4AAA-8B83-4F455A5A4FCE}" destId="{4428D966-2764-4403-B76E-D095E2A0520C}" srcOrd="11" destOrd="0" presId="urn:microsoft.com/office/officeart/2009/3/layout/RandomtoResultProcess"/>
    <dgm:cxn modelId="{AA369E38-4E6A-49DB-A483-6CD70970FDCA}" type="presParOf" srcId="{98B519E7-C5DD-4AAA-8B83-4F455A5A4FCE}" destId="{2099A1EA-4CAF-4670-A3C8-FBE2C3337560}" srcOrd="12" destOrd="0" presId="urn:microsoft.com/office/officeart/2009/3/layout/RandomtoResultProcess"/>
    <dgm:cxn modelId="{6F27EA28-FB6B-4EDC-9BAA-61584965CD3C}" type="presParOf" srcId="{98B519E7-C5DD-4AAA-8B83-4F455A5A4FCE}" destId="{DD79B089-475A-4F73-908E-4E83DA7B029F}" srcOrd="13" destOrd="0" presId="urn:microsoft.com/office/officeart/2009/3/layout/RandomtoResultProcess"/>
    <dgm:cxn modelId="{3F049088-8D0B-40BF-92BD-35AAFD6ECFF3}" type="presParOf" srcId="{98B519E7-C5DD-4AAA-8B83-4F455A5A4FCE}" destId="{2847E0B6-280C-4BE2-B54B-28814343E6DC}" srcOrd="14" destOrd="0" presId="urn:microsoft.com/office/officeart/2009/3/layout/RandomtoResultProcess"/>
    <dgm:cxn modelId="{294E8559-1A83-4E3A-9B13-A837CFA7ECAC}" type="presParOf" srcId="{98B519E7-C5DD-4AAA-8B83-4F455A5A4FCE}" destId="{E81BE315-9DDD-487B-9E96-1DE6B1041436}" srcOrd="15" destOrd="0" presId="urn:microsoft.com/office/officeart/2009/3/layout/RandomtoResultProcess"/>
    <dgm:cxn modelId="{AE5504A2-99B7-4B3B-8672-BE849115FEBB}" type="presParOf" srcId="{98B519E7-C5DD-4AAA-8B83-4F455A5A4FCE}" destId="{51AC6FA2-022A-445A-AA77-09B09EA55B86}" srcOrd="16" destOrd="0" presId="urn:microsoft.com/office/officeart/2009/3/layout/RandomtoResultProcess"/>
    <dgm:cxn modelId="{A4F86119-0972-4F08-9A1E-1C3080A5AA2A}" type="presParOf" srcId="{98B519E7-C5DD-4AAA-8B83-4F455A5A4FCE}" destId="{E2F014C4-F38D-4E2C-89EC-05DA064B411E}" srcOrd="17" destOrd="0" presId="urn:microsoft.com/office/officeart/2009/3/layout/RandomtoResultProcess"/>
    <dgm:cxn modelId="{79C857B4-9F65-48EA-A762-FFB6C97CF399}" type="presParOf" srcId="{98B519E7-C5DD-4AAA-8B83-4F455A5A4FCE}" destId="{FFD4B864-43ED-4880-97FB-684F24878094}" srcOrd="18" destOrd="0" presId="urn:microsoft.com/office/officeart/2009/3/layout/RandomtoResultProcess"/>
    <dgm:cxn modelId="{CC9F346D-7407-4A43-BD9F-EC768B7FF53E}" type="presParOf" srcId="{B0B0EDBF-27E1-4570-8C28-3D1479B00C86}" destId="{7BFC8259-38C2-4147-AA31-8D3F45A84114}" srcOrd="1" destOrd="0" presId="urn:microsoft.com/office/officeart/2009/3/layout/RandomtoResultProcess"/>
    <dgm:cxn modelId="{F08E994A-F53A-43C4-92CC-9B1ACC796681}" type="presParOf" srcId="{7BFC8259-38C2-4147-AA31-8D3F45A84114}" destId="{11A56210-B250-44B8-9A80-DB1880A835B7}" srcOrd="0" destOrd="0" presId="urn:microsoft.com/office/officeart/2009/3/layout/RandomtoResultProcess"/>
    <dgm:cxn modelId="{B0FD81AE-F86B-4F2C-80C0-353E8E5357FE}" type="presParOf" srcId="{7BFC8259-38C2-4147-AA31-8D3F45A84114}" destId="{186B69ED-85C1-4DED-91AC-D9DA516A5482}" srcOrd="1" destOrd="0" presId="urn:microsoft.com/office/officeart/2009/3/layout/RandomtoResultProcess"/>
    <dgm:cxn modelId="{851736CE-7284-49A4-B507-102853384BA1}" type="presParOf" srcId="{B0B0EDBF-27E1-4570-8C28-3D1479B00C86}" destId="{A5728A7B-04B8-4B55-AEA8-F8005AF7D1CA}" srcOrd="2" destOrd="0" presId="urn:microsoft.com/office/officeart/2009/3/layout/RandomtoResultProcess"/>
    <dgm:cxn modelId="{EC32D63A-B071-41AC-B0FC-8411DCC3CC13}" type="presParOf" srcId="{A5728A7B-04B8-4B55-AEA8-F8005AF7D1CA}" destId="{51360D5A-11DA-4E82-9703-8A6BCCEBEF49}" srcOrd="0" destOrd="0" presId="urn:microsoft.com/office/officeart/2009/3/layout/RandomtoResultProcess"/>
    <dgm:cxn modelId="{B178FD89-4DF3-4253-88F8-92A0E75FD712}" type="presParOf" srcId="{A5728A7B-04B8-4B55-AEA8-F8005AF7D1CA}" destId="{992935B8-7D89-4E35-851D-0046D5C225B4}" srcOrd="1" destOrd="0" presId="urn:microsoft.com/office/officeart/2009/3/layout/RandomtoResultProcess"/>
    <dgm:cxn modelId="{3B236AA8-E24F-406E-B353-CA44551E36FB}" type="presParOf" srcId="{B0B0EDBF-27E1-4570-8C28-3D1479B00C86}" destId="{319CB906-75DA-4049-82AB-094F15519F73}" srcOrd="3" destOrd="0" presId="urn:microsoft.com/office/officeart/2009/3/layout/RandomtoResultProcess"/>
    <dgm:cxn modelId="{578993FA-E54C-46AA-8BFA-F60BF1012FFA}" type="presParOf" srcId="{319CB906-75DA-4049-82AB-094F15519F73}" destId="{E7084EE4-2278-4597-897F-CDABA1C52576}" srcOrd="0" destOrd="0" presId="urn:microsoft.com/office/officeart/2009/3/layout/RandomtoResultProcess"/>
    <dgm:cxn modelId="{78DDEAAA-CFA6-4F66-ACC4-042845E76B2E}" type="presParOf" srcId="{319CB906-75DA-4049-82AB-094F15519F73}" destId="{6C2F8A8D-F2E0-4F63-9F72-0ED4BB2315E4}" srcOrd="1" destOrd="0" presId="urn:microsoft.com/office/officeart/2009/3/layout/RandomtoResultProcess"/>
    <dgm:cxn modelId="{8991DD82-815B-4ACF-93E3-7FEA57F88B7F}" type="presParOf" srcId="{B0B0EDBF-27E1-4570-8C28-3D1479B00C86}" destId="{8778F2B4-31CF-44FD-89EB-7D44204CC656}" srcOrd="4" destOrd="0" presId="urn:microsoft.com/office/officeart/2009/3/layout/RandomtoResultProcess"/>
    <dgm:cxn modelId="{D9DF1675-CBCF-477B-B1B8-993072AD7C58}" type="presParOf" srcId="{8778F2B4-31CF-44FD-89EB-7D44204CC656}" destId="{8AC1FBD1-98CE-4BA4-8F9D-86C2128628D1}" srcOrd="0" destOrd="0" presId="urn:microsoft.com/office/officeart/2009/3/layout/RandomtoResultProcess"/>
    <dgm:cxn modelId="{5FB62EF9-F069-40EE-A39C-6BB5C5D8708A}" type="presParOf" srcId="{8778F2B4-31CF-44FD-89EB-7D44204CC656}" destId="{A1F02E12-2EC4-43AE-9B0B-58478FEDEE65}" srcOrd="1" destOrd="0" presId="urn:microsoft.com/office/officeart/2009/3/layout/RandomtoResultProcess"/>
    <dgm:cxn modelId="{38538A20-5026-4BAC-BF47-A0842D8E5BCB}" type="presParOf" srcId="{B0B0EDBF-27E1-4570-8C28-3D1479B00C86}" destId="{9EE89248-B492-4F5C-90DB-377EB93AFFB6}" srcOrd="5" destOrd="0" presId="urn:microsoft.com/office/officeart/2009/3/layout/RandomtoResultProcess"/>
    <dgm:cxn modelId="{909BA79B-6049-4A28-A5BB-BD309EA19B5A}" type="presParOf" srcId="{9EE89248-B492-4F5C-90DB-377EB93AFFB6}" destId="{531E49BC-F4EF-4C20-AF1C-29F06CB5FEC9}" srcOrd="0" destOrd="0" presId="urn:microsoft.com/office/officeart/2009/3/layout/RandomtoResultProcess"/>
    <dgm:cxn modelId="{EA16D527-666B-41FD-A7D6-EDAB5AA4B0A3}" type="presParOf" srcId="{9EE89248-B492-4F5C-90DB-377EB93AFFB6}" destId="{236C8E73-1102-4285-BD03-9A0A24624748}" srcOrd="1" destOrd="0" presId="urn:microsoft.com/office/officeart/2009/3/layout/RandomtoResultProcess"/>
    <dgm:cxn modelId="{3D59726C-3B29-4EEB-AC06-50EA66896F15}" type="presParOf" srcId="{B0B0EDBF-27E1-4570-8C28-3D1479B00C86}" destId="{233430C8-3E97-429B-A5BA-C8887589775F}" srcOrd="6" destOrd="0" presId="urn:microsoft.com/office/officeart/2009/3/layout/RandomtoResultProcess"/>
    <dgm:cxn modelId="{5D7C994F-E0A5-4F44-8FD1-B55831629F7F}" type="presParOf" srcId="{233430C8-3E97-429B-A5BA-C8887589775F}" destId="{D8647BE3-8AE8-46A2-8651-4B9328621BF9}" srcOrd="0" destOrd="0" presId="urn:microsoft.com/office/officeart/2009/3/layout/RandomtoResultProcess"/>
    <dgm:cxn modelId="{0B70F238-2ACB-4413-89D8-1FB2ED635C67}" type="presParOf" srcId="{233430C8-3E97-429B-A5BA-C8887589775F}" destId="{610394C5-D070-42F0-B3AE-9B85A4A56BFC}" srcOrd="1" destOrd="0" presId="urn:microsoft.com/office/officeart/2009/3/layout/RandomtoResultProcess"/>
    <dgm:cxn modelId="{27144469-C0FA-43ED-9500-FDD442FE649A}" type="presParOf" srcId="{B0B0EDBF-27E1-4570-8C28-3D1479B00C86}" destId="{9E74839C-5D72-4F8B-91C7-844DD614E00A}" srcOrd="7" destOrd="0" presId="urn:microsoft.com/office/officeart/2009/3/layout/RandomtoResultProcess"/>
    <dgm:cxn modelId="{AF052C1B-F6F0-409D-82D0-FA49B956C012}" type="presParOf" srcId="{9E74839C-5D72-4F8B-91C7-844DD614E00A}" destId="{4CC9B60F-4002-4FEC-94B5-B9FEBAAAE041}" srcOrd="0" destOrd="0" presId="urn:microsoft.com/office/officeart/2009/3/layout/RandomtoResultProcess"/>
    <dgm:cxn modelId="{B253DD82-A241-4EA9-ABBD-3966C0ABBF3B}" type="presParOf" srcId="{9E74839C-5D72-4F8B-91C7-844DD614E00A}" destId="{508FA41D-CC38-4B52-B03C-4048D47D0922}" srcOrd="1" destOrd="0" presId="urn:microsoft.com/office/officeart/2009/3/layout/RandomtoResultProcess"/>
    <dgm:cxn modelId="{136928DB-9745-4BFC-A202-F6DF71676B2D}" type="presParOf" srcId="{B0B0EDBF-27E1-4570-8C28-3D1479B00C86}" destId="{796A4890-77A7-4FED-8760-6A636D198ED9}" srcOrd="8" destOrd="0" presId="urn:microsoft.com/office/officeart/2009/3/layout/RandomtoResultProcess"/>
    <dgm:cxn modelId="{A49A1822-D898-4145-A3D1-7EC413BF44CF}" type="presParOf" srcId="{796A4890-77A7-4FED-8760-6A636D198ED9}" destId="{9981C8DC-8C13-4D20-A13A-DBE508639729}" srcOrd="0" destOrd="0" presId="urn:microsoft.com/office/officeart/2009/3/layout/RandomtoResultProcess"/>
    <dgm:cxn modelId="{89E7A2AB-A017-4AF4-950C-54E959CB6006}" type="presParOf" srcId="{796A4890-77A7-4FED-8760-6A636D198ED9}" destId="{005C623C-53D6-4720-8AC2-DA9F870D136B}"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1BD1BB3-CC48-483E-AA05-6295A8B5B88A}"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C32A6CDC-BF9B-4374-8CB8-902BE6506774}">
      <dgm:prSet/>
      <dgm:spPr/>
      <dgm:t>
        <a:bodyPr/>
        <a:lstStyle/>
        <a:p>
          <a:r>
            <a:rPr lang="en-US" dirty="0"/>
            <a:t>Geotarget Audience</a:t>
          </a:r>
        </a:p>
      </dgm:t>
    </dgm:pt>
    <dgm:pt modelId="{565EAFFA-D19F-43BB-888E-2D5BF2BA62C9}" type="parTrans" cxnId="{8E148B5B-6278-4415-9926-6FB29EF1D5D7}">
      <dgm:prSet/>
      <dgm:spPr/>
      <dgm:t>
        <a:bodyPr/>
        <a:lstStyle/>
        <a:p>
          <a:endParaRPr lang="en-US"/>
        </a:p>
      </dgm:t>
    </dgm:pt>
    <dgm:pt modelId="{B10D2886-D1E0-4B0E-BC46-F5922E80FD17}" type="sibTrans" cxnId="{8E148B5B-6278-4415-9926-6FB29EF1D5D7}">
      <dgm:prSet/>
      <dgm:spPr/>
      <dgm:t>
        <a:bodyPr/>
        <a:lstStyle/>
        <a:p>
          <a:endParaRPr lang="en-US"/>
        </a:p>
      </dgm:t>
    </dgm:pt>
    <dgm:pt modelId="{5E09D0C0-C3AB-41BB-99F8-0182A2BA6728}">
      <dgm:prSet/>
      <dgm:spPr/>
      <dgm:t>
        <a:bodyPr/>
        <a:lstStyle/>
        <a:p>
          <a:r>
            <a:rPr lang="en-US"/>
            <a:t>50 miles of Seattle</a:t>
          </a:r>
        </a:p>
      </dgm:t>
    </dgm:pt>
    <dgm:pt modelId="{6B0D4463-6679-4589-829A-B39A7687F93B}" type="parTrans" cxnId="{B6838359-F79B-4862-8591-A81106198D16}">
      <dgm:prSet/>
      <dgm:spPr/>
      <dgm:t>
        <a:bodyPr/>
        <a:lstStyle/>
        <a:p>
          <a:endParaRPr lang="en-US"/>
        </a:p>
      </dgm:t>
    </dgm:pt>
    <dgm:pt modelId="{CAC002F0-FBAE-47F0-A2ED-FB1D761E8F60}" type="sibTrans" cxnId="{B6838359-F79B-4862-8591-A81106198D16}">
      <dgm:prSet/>
      <dgm:spPr/>
      <dgm:t>
        <a:bodyPr/>
        <a:lstStyle/>
        <a:p>
          <a:endParaRPr lang="en-US"/>
        </a:p>
      </dgm:t>
    </dgm:pt>
    <dgm:pt modelId="{5F53D659-B7C8-4F32-A3A5-002E2DFBE412}">
      <dgm:prSet/>
      <dgm:spPr/>
      <dgm:t>
        <a:bodyPr/>
        <a:lstStyle/>
        <a:p>
          <a:r>
            <a:rPr lang="en-US"/>
            <a:t>Target by interests (GC, NAD)</a:t>
          </a:r>
        </a:p>
      </dgm:t>
    </dgm:pt>
    <dgm:pt modelId="{D535848B-59DD-4286-A094-EADBC675AFAA}" type="parTrans" cxnId="{1555935F-CB54-4E5E-87D3-2A77FA3CD2A2}">
      <dgm:prSet/>
      <dgm:spPr/>
      <dgm:t>
        <a:bodyPr/>
        <a:lstStyle/>
        <a:p>
          <a:endParaRPr lang="en-US"/>
        </a:p>
      </dgm:t>
    </dgm:pt>
    <dgm:pt modelId="{6EBE24B3-EC67-47B9-AB30-80AB5B7BBB86}" type="sibTrans" cxnId="{1555935F-CB54-4E5E-87D3-2A77FA3CD2A2}">
      <dgm:prSet/>
      <dgm:spPr/>
      <dgm:t>
        <a:bodyPr/>
        <a:lstStyle/>
        <a:p>
          <a:endParaRPr lang="en-US"/>
        </a:p>
      </dgm:t>
    </dgm:pt>
    <dgm:pt modelId="{CCED9E96-8A8F-4E9A-83BE-F8B1BD6BFA8A}">
      <dgm:prSet/>
      <dgm:spPr/>
      <dgm:t>
        <a:bodyPr/>
        <a:lstStyle/>
        <a:p>
          <a:r>
            <a:rPr lang="en-US"/>
            <a:t>Impressions – Ask to follow messaging, images</a:t>
          </a:r>
        </a:p>
      </dgm:t>
    </dgm:pt>
    <dgm:pt modelId="{BDC3982A-226A-459F-8709-10072F2BB411}" type="parTrans" cxnId="{D5B95403-43DB-4D46-914D-BD7357A551AA}">
      <dgm:prSet/>
      <dgm:spPr/>
      <dgm:t>
        <a:bodyPr/>
        <a:lstStyle/>
        <a:p>
          <a:endParaRPr lang="en-US"/>
        </a:p>
      </dgm:t>
    </dgm:pt>
    <dgm:pt modelId="{540929E5-E12F-4A2A-87D7-F439CA982D42}" type="sibTrans" cxnId="{D5B95403-43DB-4D46-914D-BD7357A551AA}">
      <dgm:prSet/>
      <dgm:spPr/>
      <dgm:t>
        <a:bodyPr/>
        <a:lstStyle/>
        <a:p>
          <a:endParaRPr lang="en-US"/>
        </a:p>
      </dgm:t>
    </dgm:pt>
    <dgm:pt modelId="{FDACF6D6-D3D1-4A9A-B036-69699FB71832}">
      <dgm:prSet/>
      <dgm:spPr/>
      <dgm:t>
        <a:bodyPr/>
        <a:lstStyle/>
        <a:p>
          <a:r>
            <a:rPr lang="en-US"/>
            <a:t>“Follow for news and inspiration”</a:t>
          </a:r>
        </a:p>
      </dgm:t>
    </dgm:pt>
    <dgm:pt modelId="{B6A08853-ECC0-4456-B936-896B48247CEA}" type="parTrans" cxnId="{EDC3076A-B440-4714-904D-F1FD8E7348C4}">
      <dgm:prSet/>
      <dgm:spPr/>
      <dgm:t>
        <a:bodyPr/>
        <a:lstStyle/>
        <a:p>
          <a:endParaRPr lang="en-US"/>
        </a:p>
      </dgm:t>
    </dgm:pt>
    <dgm:pt modelId="{E218F01A-7565-4463-83DE-4800449FE553}" type="sibTrans" cxnId="{EDC3076A-B440-4714-904D-F1FD8E7348C4}">
      <dgm:prSet/>
      <dgm:spPr/>
      <dgm:t>
        <a:bodyPr/>
        <a:lstStyle/>
        <a:p>
          <a:endParaRPr lang="en-US"/>
        </a:p>
      </dgm:t>
    </dgm:pt>
    <dgm:pt modelId="{029857CB-2CB0-482B-A024-8C2F6F99F5D4}">
      <dgm:prSet/>
      <dgm:spPr/>
      <dgm:t>
        <a:bodyPr/>
        <a:lstStyle/>
        <a:p>
          <a:r>
            <a:rPr lang="en-US"/>
            <a:t>Email Append</a:t>
          </a:r>
        </a:p>
      </dgm:t>
    </dgm:pt>
    <dgm:pt modelId="{642D4238-A084-490B-BFE8-1EC4494B06A6}" type="parTrans" cxnId="{EF9C393D-29BA-4247-A001-CF00A3F2DB6C}">
      <dgm:prSet/>
      <dgm:spPr/>
      <dgm:t>
        <a:bodyPr/>
        <a:lstStyle/>
        <a:p>
          <a:endParaRPr lang="en-US"/>
        </a:p>
      </dgm:t>
    </dgm:pt>
    <dgm:pt modelId="{B11AD296-3F02-4C92-9015-5E7256493641}" type="sibTrans" cxnId="{EF9C393D-29BA-4247-A001-CF00A3F2DB6C}">
      <dgm:prSet/>
      <dgm:spPr/>
      <dgm:t>
        <a:bodyPr/>
        <a:lstStyle/>
        <a:p>
          <a:endParaRPr lang="en-US"/>
        </a:p>
      </dgm:t>
    </dgm:pt>
    <dgm:pt modelId="{3ED09070-5891-4D92-B668-D925EA6D2268}">
      <dgm:prSet/>
      <dgm:spPr/>
      <dgm:t>
        <a:bodyPr/>
        <a:lstStyle/>
        <a:p>
          <a:r>
            <a:rPr lang="en-US"/>
            <a:t>Upload results to Mailchimp, Facebook</a:t>
          </a:r>
        </a:p>
      </dgm:t>
    </dgm:pt>
    <dgm:pt modelId="{AB033A73-6FA5-48D4-B567-6DA57E4FE0D1}" type="parTrans" cxnId="{D671CA88-54B0-43BB-813A-602D82FA4D33}">
      <dgm:prSet/>
      <dgm:spPr/>
      <dgm:t>
        <a:bodyPr/>
        <a:lstStyle/>
        <a:p>
          <a:endParaRPr lang="en-US"/>
        </a:p>
      </dgm:t>
    </dgm:pt>
    <dgm:pt modelId="{F2E44D51-BB7E-494A-892A-90E90B06E201}" type="sibTrans" cxnId="{D671CA88-54B0-43BB-813A-602D82FA4D33}">
      <dgm:prSet/>
      <dgm:spPr/>
      <dgm:t>
        <a:bodyPr/>
        <a:lstStyle/>
        <a:p>
          <a:endParaRPr lang="en-US"/>
        </a:p>
      </dgm:t>
    </dgm:pt>
    <dgm:pt modelId="{A6B99A2F-2EEB-49E2-A4A2-D97744256FCE}">
      <dgm:prSet/>
      <dgm:spPr/>
      <dgm:t>
        <a:bodyPr/>
        <a:lstStyle/>
        <a:p>
          <a:r>
            <a:rPr lang="en-US"/>
            <a:t>Target campaign by people’s emails</a:t>
          </a:r>
        </a:p>
      </dgm:t>
    </dgm:pt>
    <dgm:pt modelId="{7ED866D0-99CE-453E-B6A8-474A34E5CCE3}" type="parTrans" cxnId="{8BF903E3-A094-439F-98E0-7E8DBC30C404}">
      <dgm:prSet/>
      <dgm:spPr/>
      <dgm:t>
        <a:bodyPr/>
        <a:lstStyle/>
        <a:p>
          <a:endParaRPr lang="en-US"/>
        </a:p>
      </dgm:t>
    </dgm:pt>
    <dgm:pt modelId="{11B06DDA-31CD-41D7-B207-F399BE60F31F}" type="sibTrans" cxnId="{8BF903E3-A094-439F-98E0-7E8DBC30C404}">
      <dgm:prSet/>
      <dgm:spPr/>
      <dgm:t>
        <a:bodyPr/>
        <a:lstStyle/>
        <a:p>
          <a:endParaRPr lang="en-US"/>
        </a:p>
      </dgm:t>
    </dgm:pt>
    <dgm:pt modelId="{3C7321E8-EF17-4B71-BE9C-0433368F775E}">
      <dgm:prSet/>
      <dgm:spPr/>
      <dgm:t>
        <a:bodyPr/>
        <a:lstStyle/>
        <a:p>
          <a:r>
            <a:rPr lang="en-US" dirty="0"/>
            <a:t>Request Initial Budget</a:t>
          </a:r>
        </a:p>
      </dgm:t>
    </dgm:pt>
    <dgm:pt modelId="{EC804677-55C8-4961-AAA3-E2BD0D2D55EE}" type="parTrans" cxnId="{A53361B0-56F1-4A47-BC66-08161B0F2416}">
      <dgm:prSet/>
      <dgm:spPr/>
      <dgm:t>
        <a:bodyPr/>
        <a:lstStyle/>
        <a:p>
          <a:endParaRPr lang="en-US"/>
        </a:p>
      </dgm:t>
    </dgm:pt>
    <dgm:pt modelId="{8600AFF9-FB64-4F51-ACCC-65EEAD1B78CF}" type="sibTrans" cxnId="{A53361B0-56F1-4A47-BC66-08161B0F2416}">
      <dgm:prSet/>
      <dgm:spPr/>
      <dgm:t>
        <a:bodyPr/>
        <a:lstStyle/>
        <a:p>
          <a:endParaRPr lang="en-US"/>
        </a:p>
      </dgm:t>
    </dgm:pt>
    <dgm:pt modelId="{5A737AB2-465C-4A18-9A26-1A0DF0BF5B1D}">
      <dgm:prSet/>
      <dgm:spPr/>
      <dgm:t>
        <a:bodyPr/>
        <a:lstStyle/>
        <a:p>
          <a:r>
            <a:rPr lang="en-US" dirty="0"/>
            <a:t>$100-300</a:t>
          </a:r>
        </a:p>
      </dgm:t>
    </dgm:pt>
    <dgm:pt modelId="{A2AEDB00-9397-4C66-8DAF-7D119D9A178D}" type="parTrans" cxnId="{3BE000D8-5A1D-4FC6-A842-B4B0DE312604}">
      <dgm:prSet/>
      <dgm:spPr/>
      <dgm:t>
        <a:bodyPr/>
        <a:lstStyle/>
        <a:p>
          <a:endParaRPr lang="en-US"/>
        </a:p>
      </dgm:t>
    </dgm:pt>
    <dgm:pt modelId="{8843A6E7-7E2B-4BAB-AB6E-A34C02BD2817}" type="sibTrans" cxnId="{3BE000D8-5A1D-4FC6-A842-B4B0DE312604}">
      <dgm:prSet/>
      <dgm:spPr/>
      <dgm:t>
        <a:bodyPr/>
        <a:lstStyle/>
        <a:p>
          <a:endParaRPr lang="en-US"/>
        </a:p>
      </dgm:t>
    </dgm:pt>
    <dgm:pt modelId="{104621CA-B639-4D24-9527-A079DB7636B6}">
      <dgm:prSet/>
      <dgm:spPr/>
      <dgm:t>
        <a:bodyPr/>
        <a:lstStyle/>
        <a:p>
          <a:r>
            <a:rPr lang="en-US" i="1" dirty="0"/>
            <a:t>Then </a:t>
          </a:r>
          <a:r>
            <a:rPr lang="en-US" i="0" dirty="0"/>
            <a:t>r</a:t>
          </a:r>
          <a:r>
            <a:rPr lang="en-US" dirty="0"/>
            <a:t>equest more budget</a:t>
          </a:r>
        </a:p>
      </dgm:t>
    </dgm:pt>
    <dgm:pt modelId="{DAF90379-030B-432D-87AA-C544055F59F0}" type="parTrans" cxnId="{B1CAC2CA-2690-4C5A-ACCA-BB8EA0DA8233}">
      <dgm:prSet/>
      <dgm:spPr/>
      <dgm:t>
        <a:bodyPr/>
        <a:lstStyle/>
        <a:p>
          <a:endParaRPr lang="en-US"/>
        </a:p>
      </dgm:t>
    </dgm:pt>
    <dgm:pt modelId="{BC5E31E1-989D-4847-94D1-6253CDCD57B3}" type="sibTrans" cxnId="{B1CAC2CA-2690-4C5A-ACCA-BB8EA0DA8233}">
      <dgm:prSet/>
      <dgm:spPr/>
      <dgm:t>
        <a:bodyPr/>
        <a:lstStyle/>
        <a:p>
          <a:endParaRPr lang="en-US"/>
        </a:p>
      </dgm:t>
    </dgm:pt>
    <dgm:pt modelId="{BD09A620-9340-4C17-B6F6-9A46E7EE526A}">
      <dgm:prSet/>
      <dgm:spPr/>
      <dgm:t>
        <a:bodyPr/>
        <a:lstStyle/>
        <a:p>
          <a:r>
            <a:rPr lang="en-US"/>
            <a:t>Pay to play: 20% of followers will see a post</a:t>
          </a:r>
        </a:p>
      </dgm:t>
    </dgm:pt>
    <dgm:pt modelId="{9F45EF85-734F-4F6E-8E10-40CD7E0532E9}" type="parTrans" cxnId="{7EB656BB-AC43-4C04-91E4-13C2546A08F9}">
      <dgm:prSet/>
      <dgm:spPr/>
      <dgm:t>
        <a:bodyPr/>
        <a:lstStyle/>
        <a:p>
          <a:endParaRPr lang="en-US"/>
        </a:p>
      </dgm:t>
    </dgm:pt>
    <dgm:pt modelId="{8EF3D38D-5DE1-4A08-9D80-5B20F961D481}" type="sibTrans" cxnId="{7EB656BB-AC43-4C04-91E4-13C2546A08F9}">
      <dgm:prSet/>
      <dgm:spPr/>
      <dgm:t>
        <a:bodyPr/>
        <a:lstStyle/>
        <a:p>
          <a:endParaRPr lang="en-US"/>
        </a:p>
      </dgm:t>
    </dgm:pt>
    <dgm:pt modelId="{004F132F-6894-4782-8327-B95BC8C356F2}">
      <dgm:prSet/>
      <dgm:spPr/>
      <dgm:t>
        <a:bodyPr/>
        <a:lstStyle/>
        <a:p>
          <a:r>
            <a:rPr lang="en-US" dirty="0"/>
            <a:t>Prove concept</a:t>
          </a:r>
        </a:p>
      </dgm:t>
    </dgm:pt>
    <dgm:pt modelId="{C134801A-7768-4152-9325-914CC1AD52A2}" type="parTrans" cxnId="{2725657E-E19D-4425-8F14-44AE82DEB009}">
      <dgm:prSet/>
      <dgm:spPr/>
      <dgm:t>
        <a:bodyPr/>
        <a:lstStyle/>
        <a:p>
          <a:endParaRPr lang="en-US"/>
        </a:p>
      </dgm:t>
    </dgm:pt>
    <dgm:pt modelId="{BB6CDCE3-29C4-41E0-A32F-08CADB36A327}" type="sibTrans" cxnId="{2725657E-E19D-4425-8F14-44AE82DEB009}">
      <dgm:prSet/>
      <dgm:spPr/>
      <dgm:t>
        <a:bodyPr/>
        <a:lstStyle/>
        <a:p>
          <a:endParaRPr lang="en-US"/>
        </a:p>
      </dgm:t>
    </dgm:pt>
    <dgm:pt modelId="{78456B52-5549-4114-8D2E-3EDD32A6661A}" type="pres">
      <dgm:prSet presAssocID="{01BD1BB3-CC48-483E-AA05-6295A8B5B88A}" presName="Name0" presStyleCnt="0">
        <dgm:presLayoutVars>
          <dgm:dir/>
          <dgm:animLvl val="lvl"/>
          <dgm:resizeHandles val="exact"/>
        </dgm:presLayoutVars>
      </dgm:prSet>
      <dgm:spPr/>
    </dgm:pt>
    <dgm:pt modelId="{97E99AE7-F537-4987-BEC4-0E1F862662D4}" type="pres">
      <dgm:prSet presAssocID="{C32A6CDC-BF9B-4374-8CB8-902BE6506774}" presName="composite" presStyleCnt="0"/>
      <dgm:spPr/>
    </dgm:pt>
    <dgm:pt modelId="{AC6C5CA7-FDE6-428B-AD8D-DA7637F03082}" type="pres">
      <dgm:prSet presAssocID="{C32A6CDC-BF9B-4374-8CB8-902BE6506774}" presName="parTx" presStyleLbl="alignNode1" presStyleIdx="0" presStyleCnt="3">
        <dgm:presLayoutVars>
          <dgm:chMax val="0"/>
          <dgm:chPref val="0"/>
          <dgm:bulletEnabled val="1"/>
        </dgm:presLayoutVars>
      </dgm:prSet>
      <dgm:spPr/>
    </dgm:pt>
    <dgm:pt modelId="{8D002A4D-126B-4BC7-8BFE-F16A6F7086E2}" type="pres">
      <dgm:prSet presAssocID="{C32A6CDC-BF9B-4374-8CB8-902BE6506774}" presName="desTx" presStyleLbl="alignAccFollowNode1" presStyleIdx="0" presStyleCnt="3">
        <dgm:presLayoutVars>
          <dgm:bulletEnabled val="1"/>
        </dgm:presLayoutVars>
      </dgm:prSet>
      <dgm:spPr/>
    </dgm:pt>
    <dgm:pt modelId="{0AFC4BE0-B596-457D-A36B-8DCA90C09C15}" type="pres">
      <dgm:prSet presAssocID="{B10D2886-D1E0-4B0E-BC46-F5922E80FD17}" presName="space" presStyleCnt="0"/>
      <dgm:spPr/>
    </dgm:pt>
    <dgm:pt modelId="{188C7E1A-29DC-4F2F-B7E9-AD70830120C7}" type="pres">
      <dgm:prSet presAssocID="{029857CB-2CB0-482B-A024-8C2F6F99F5D4}" presName="composite" presStyleCnt="0"/>
      <dgm:spPr/>
    </dgm:pt>
    <dgm:pt modelId="{A85A4D51-E396-4328-9F53-3218A8A49D9B}" type="pres">
      <dgm:prSet presAssocID="{029857CB-2CB0-482B-A024-8C2F6F99F5D4}" presName="parTx" presStyleLbl="alignNode1" presStyleIdx="1" presStyleCnt="3">
        <dgm:presLayoutVars>
          <dgm:chMax val="0"/>
          <dgm:chPref val="0"/>
          <dgm:bulletEnabled val="1"/>
        </dgm:presLayoutVars>
      </dgm:prSet>
      <dgm:spPr/>
    </dgm:pt>
    <dgm:pt modelId="{A5EA875B-7CBB-4C8E-8CE3-A0950FAB56E7}" type="pres">
      <dgm:prSet presAssocID="{029857CB-2CB0-482B-A024-8C2F6F99F5D4}" presName="desTx" presStyleLbl="alignAccFollowNode1" presStyleIdx="1" presStyleCnt="3">
        <dgm:presLayoutVars>
          <dgm:bulletEnabled val="1"/>
        </dgm:presLayoutVars>
      </dgm:prSet>
      <dgm:spPr/>
    </dgm:pt>
    <dgm:pt modelId="{4E14E5C8-0F8F-40C7-B76F-1EF172710FEA}" type="pres">
      <dgm:prSet presAssocID="{B11AD296-3F02-4C92-9015-5E7256493641}" presName="space" presStyleCnt="0"/>
      <dgm:spPr/>
    </dgm:pt>
    <dgm:pt modelId="{49A3BB9C-30AC-4008-A11A-63135DF370DC}" type="pres">
      <dgm:prSet presAssocID="{3C7321E8-EF17-4B71-BE9C-0433368F775E}" presName="composite" presStyleCnt="0"/>
      <dgm:spPr/>
    </dgm:pt>
    <dgm:pt modelId="{AB1B2743-9CA5-47EC-9F13-27C0993E6E3B}" type="pres">
      <dgm:prSet presAssocID="{3C7321E8-EF17-4B71-BE9C-0433368F775E}" presName="parTx" presStyleLbl="alignNode1" presStyleIdx="2" presStyleCnt="3">
        <dgm:presLayoutVars>
          <dgm:chMax val="0"/>
          <dgm:chPref val="0"/>
          <dgm:bulletEnabled val="1"/>
        </dgm:presLayoutVars>
      </dgm:prSet>
      <dgm:spPr/>
    </dgm:pt>
    <dgm:pt modelId="{F0400C6A-69D9-4726-B6B6-5393271A7222}" type="pres">
      <dgm:prSet presAssocID="{3C7321E8-EF17-4B71-BE9C-0433368F775E}" presName="desTx" presStyleLbl="alignAccFollowNode1" presStyleIdx="2" presStyleCnt="3">
        <dgm:presLayoutVars>
          <dgm:bulletEnabled val="1"/>
        </dgm:presLayoutVars>
      </dgm:prSet>
      <dgm:spPr/>
    </dgm:pt>
  </dgm:ptLst>
  <dgm:cxnLst>
    <dgm:cxn modelId="{D5B95403-43DB-4D46-914D-BD7357A551AA}" srcId="{C32A6CDC-BF9B-4374-8CB8-902BE6506774}" destId="{CCED9E96-8A8F-4E9A-83BE-F8B1BD6BFA8A}" srcOrd="2" destOrd="0" parTransId="{BDC3982A-226A-459F-8709-10072F2BB411}" sibTransId="{540929E5-E12F-4A2A-87D7-F439CA982D42}"/>
    <dgm:cxn modelId="{78E14212-3A0F-42B5-BD91-5B2FA6B0EBEB}" type="presOf" srcId="{3ED09070-5891-4D92-B668-D925EA6D2268}" destId="{A5EA875B-7CBB-4C8E-8CE3-A0950FAB56E7}" srcOrd="0" destOrd="0" presId="urn:microsoft.com/office/officeart/2005/8/layout/hList1"/>
    <dgm:cxn modelId="{E9DEBF2C-DF7D-4138-AF86-018263EBBC60}" type="presOf" srcId="{029857CB-2CB0-482B-A024-8C2F6F99F5D4}" destId="{A85A4D51-E396-4328-9F53-3218A8A49D9B}" srcOrd="0" destOrd="0" presId="urn:microsoft.com/office/officeart/2005/8/layout/hList1"/>
    <dgm:cxn modelId="{EF9C393D-29BA-4247-A001-CF00A3F2DB6C}" srcId="{01BD1BB3-CC48-483E-AA05-6295A8B5B88A}" destId="{029857CB-2CB0-482B-A024-8C2F6F99F5D4}" srcOrd="1" destOrd="0" parTransId="{642D4238-A084-490B-BFE8-1EC4494B06A6}" sibTransId="{B11AD296-3F02-4C92-9015-5E7256493641}"/>
    <dgm:cxn modelId="{05B72C3F-3203-454E-93A7-02C60FC20888}" type="presOf" srcId="{CCED9E96-8A8F-4E9A-83BE-F8B1BD6BFA8A}" destId="{8D002A4D-126B-4BC7-8BFE-F16A6F7086E2}" srcOrd="0" destOrd="2" presId="urn:microsoft.com/office/officeart/2005/8/layout/hList1"/>
    <dgm:cxn modelId="{8E148B5B-6278-4415-9926-6FB29EF1D5D7}" srcId="{01BD1BB3-CC48-483E-AA05-6295A8B5B88A}" destId="{C32A6CDC-BF9B-4374-8CB8-902BE6506774}" srcOrd="0" destOrd="0" parTransId="{565EAFFA-D19F-43BB-888E-2D5BF2BA62C9}" sibTransId="{B10D2886-D1E0-4B0E-BC46-F5922E80FD17}"/>
    <dgm:cxn modelId="{1555935F-CB54-4E5E-87D3-2A77FA3CD2A2}" srcId="{C32A6CDC-BF9B-4374-8CB8-902BE6506774}" destId="{5F53D659-B7C8-4F32-A3A5-002E2DFBE412}" srcOrd="1" destOrd="0" parTransId="{D535848B-59DD-4286-A094-EADBC675AFAA}" sibTransId="{6EBE24B3-EC67-47B9-AB30-80AB5B7BBB86}"/>
    <dgm:cxn modelId="{5AC4F95F-6F28-4CD1-8B2D-22C8AC928887}" type="presOf" srcId="{3C7321E8-EF17-4B71-BE9C-0433368F775E}" destId="{AB1B2743-9CA5-47EC-9F13-27C0993E6E3B}" srcOrd="0" destOrd="0" presId="urn:microsoft.com/office/officeart/2005/8/layout/hList1"/>
    <dgm:cxn modelId="{66C12D68-4974-46B6-B704-AF39CDAC6154}" type="presOf" srcId="{BD09A620-9340-4C17-B6F6-9A46E7EE526A}" destId="{F0400C6A-69D9-4726-B6B6-5393271A7222}" srcOrd="0" destOrd="3" presId="urn:microsoft.com/office/officeart/2005/8/layout/hList1"/>
    <dgm:cxn modelId="{EDC3076A-B440-4714-904D-F1FD8E7348C4}" srcId="{C32A6CDC-BF9B-4374-8CB8-902BE6506774}" destId="{FDACF6D6-D3D1-4A9A-B036-69699FB71832}" srcOrd="3" destOrd="0" parTransId="{B6A08853-ECC0-4456-B936-896B48247CEA}" sibTransId="{E218F01A-7565-4463-83DE-4800449FE553}"/>
    <dgm:cxn modelId="{B6383750-94F7-4936-8449-ADCA3D6D3C46}" type="presOf" srcId="{004F132F-6894-4782-8327-B95BC8C356F2}" destId="{F0400C6A-69D9-4726-B6B6-5393271A7222}" srcOrd="0" destOrd="1" presId="urn:microsoft.com/office/officeart/2005/8/layout/hList1"/>
    <dgm:cxn modelId="{E3AC2D77-D405-4566-A978-4824C7C97D5A}" type="presOf" srcId="{5E09D0C0-C3AB-41BB-99F8-0182A2BA6728}" destId="{8D002A4D-126B-4BC7-8BFE-F16A6F7086E2}" srcOrd="0" destOrd="0" presId="urn:microsoft.com/office/officeart/2005/8/layout/hList1"/>
    <dgm:cxn modelId="{B6838359-F79B-4862-8591-A81106198D16}" srcId="{C32A6CDC-BF9B-4374-8CB8-902BE6506774}" destId="{5E09D0C0-C3AB-41BB-99F8-0182A2BA6728}" srcOrd="0" destOrd="0" parTransId="{6B0D4463-6679-4589-829A-B39A7687F93B}" sibTransId="{CAC002F0-FBAE-47F0-A2ED-FB1D761E8F60}"/>
    <dgm:cxn modelId="{2725657E-E19D-4425-8F14-44AE82DEB009}" srcId="{3C7321E8-EF17-4B71-BE9C-0433368F775E}" destId="{004F132F-6894-4782-8327-B95BC8C356F2}" srcOrd="1" destOrd="0" parTransId="{C134801A-7768-4152-9325-914CC1AD52A2}" sibTransId="{BB6CDCE3-29C4-41E0-A32F-08CADB36A327}"/>
    <dgm:cxn modelId="{7081A984-9601-41AC-BD44-8460FB0C1D71}" type="presOf" srcId="{104621CA-B639-4D24-9527-A079DB7636B6}" destId="{F0400C6A-69D9-4726-B6B6-5393271A7222}" srcOrd="0" destOrd="2" presId="urn:microsoft.com/office/officeart/2005/8/layout/hList1"/>
    <dgm:cxn modelId="{D671CA88-54B0-43BB-813A-602D82FA4D33}" srcId="{029857CB-2CB0-482B-A024-8C2F6F99F5D4}" destId="{3ED09070-5891-4D92-B668-D925EA6D2268}" srcOrd="0" destOrd="0" parTransId="{AB033A73-6FA5-48D4-B567-6DA57E4FE0D1}" sibTransId="{F2E44D51-BB7E-494A-892A-90E90B06E201}"/>
    <dgm:cxn modelId="{EABDC19E-0E84-4EFA-8BFA-0730D818F4BA}" type="presOf" srcId="{5F53D659-B7C8-4F32-A3A5-002E2DFBE412}" destId="{8D002A4D-126B-4BC7-8BFE-F16A6F7086E2}" srcOrd="0" destOrd="1" presId="urn:microsoft.com/office/officeart/2005/8/layout/hList1"/>
    <dgm:cxn modelId="{A84308B0-9632-47E1-A82E-423A9953468D}" type="presOf" srcId="{FDACF6D6-D3D1-4A9A-B036-69699FB71832}" destId="{8D002A4D-126B-4BC7-8BFE-F16A6F7086E2}" srcOrd="0" destOrd="3" presId="urn:microsoft.com/office/officeart/2005/8/layout/hList1"/>
    <dgm:cxn modelId="{A53361B0-56F1-4A47-BC66-08161B0F2416}" srcId="{01BD1BB3-CC48-483E-AA05-6295A8B5B88A}" destId="{3C7321E8-EF17-4B71-BE9C-0433368F775E}" srcOrd="2" destOrd="0" parTransId="{EC804677-55C8-4961-AAA3-E2BD0D2D55EE}" sibTransId="{8600AFF9-FB64-4F51-ACCC-65EEAD1B78CF}"/>
    <dgm:cxn modelId="{7EB656BB-AC43-4C04-91E4-13C2546A08F9}" srcId="{3C7321E8-EF17-4B71-BE9C-0433368F775E}" destId="{BD09A620-9340-4C17-B6F6-9A46E7EE526A}" srcOrd="3" destOrd="0" parTransId="{9F45EF85-734F-4F6E-8E10-40CD7E0532E9}" sibTransId="{8EF3D38D-5DE1-4A08-9D80-5B20F961D481}"/>
    <dgm:cxn modelId="{E4122EC5-AD5F-45C5-A71C-A66C333F7821}" type="presOf" srcId="{01BD1BB3-CC48-483E-AA05-6295A8B5B88A}" destId="{78456B52-5549-4114-8D2E-3EDD32A6661A}" srcOrd="0" destOrd="0" presId="urn:microsoft.com/office/officeart/2005/8/layout/hList1"/>
    <dgm:cxn modelId="{B1CAC2CA-2690-4C5A-ACCA-BB8EA0DA8233}" srcId="{3C7321E8-EF17-4B71-BE9C-0433368F775E}" destId="{104621CA-B639-4D24-9527-A079DB7636B6}" srcOrd="2" destOrd="0" parTransId="{DAF90379-030B-432D-87AA-C544055F59F0}" sibTransId="{BC5E31E1-989D-4847-94D1-6253CDCD57B3}"/>
    <dgm:cxn modelId="{3BE000D8-5A1D-4FC6-A842-B4B0DE312604}" srcId="{3C7321E8-EF17-4B71-BE9C-0433368F775E}" destId="{5A737AB2-465C-4A18-9A26-1A0DF0BF5B1D}" srcOrd="0" destOrd="0" parTransId="{A2AEDB00-9397-4C66-8DAF-7D119D9A178D}" sibTransId="{8843A6E7-7E2B-4BAB-AB6E-A34C02BD2817}"/>
    <dgm:cxn modelId="{56B686E2-01E3-4407-A967-B38A2F977EE3}" type="presOf" srcId="{5A737AB2-465C-4A18-9A26-1A0DF0BF5B1D}" destId="{F0400C6A-69D9-4726-B6B6-5393271A7222}" srcOrd="0" destOrd="0" presId="urn:microsoft.com/office/officeart/2005/8/layout/hList1"/>
    <dgm:cxn modelId="{8BF903E3-A094-439F-98E0-7E8DBC30C404}" srcId="{029857CB-2CB0-482B-A024-8C2F6F99F5D4}" destId="{A6B99A2F-2EEB-49E2-A4A2-D97744256FCE}" srcOrd="1" destOrd="0" parTransId="{7ED866D0-99CE-453E-B6A8-474A34E5CCE3}" sibTransId="{11B06DDA-31CD-41D7-B207-F399BE60F31F}"/>
    <dgm:cxn modelId="{70A190EA-FCEC-4AB3-8173-DE8E1BA01D9C}" type="presOf" srcId="{C32A6CDC-BF9B-4374-8CB8-902BE6506774}" destId="{AC6C5CA7-FDE6-428B-AD8D-DA7637F03082}" srcOrd="0" destOrd="0" presId="urn:microsoft.com/office/officeart/2005/8/layout/hList1"/>
    <dgm:cxn modelId="{C5749EED-CFE3-4ED2-868A-607E0CE5968C}" type="presOf" srcId="{A6B99A2F-2EEB-49E2-A4A2-D97744256FCE}" destId="{A5EA875B-7CBB-4C8E-8CE3-A0950FAB56E7}" srcOrd="0" destOrd="1" presId="urn:microsoft.com/office/officeart/2005/8/layout/hList1"/>
    <dgm:cxn modelId="{3B2928DD-1B38-4D0F-BE46-CF2C1BDB4402}" type="presParOf" srcId="{78456B52-5549-4114-8D2E-3EDD32A6661A}" destId="{97E99AE7-F537-4987-BEC4-0E1F862662D4}" srcOrd="0" destOrd="0" presId="urn:microsoft.com/office/officeart/2005/8/layout/hList1"/>
    <dgm:cxn modelId="{40651A38-1120-44AB-B2C4-1EAF4F455C63}" type="presParOf" srcId="{97E99AE7-F537-4987-BEC4-0E1F862662D4}" destId="{AC6C5CA7-FDE6-428B-AD8D-DA7637F03082}" srcOrd="0" destOrd="0" presId="urn:microsoft.com/office/officeart/2005/8/layout/hList1"/>
    <dgm:cxn modelId="{A050C482-4586-4182-97E2-6BA153EBC48D}" type="presParOf" srcId="{97E99AE7-F537-4987-BEC4-0E1F862662D4}" destId="{8D002A4D-126B-4BC7-8BFE-F16A6F7086E2}" srcOrd="1" destOrd="0" presId="urn:microsoft.com/office/officeart/2005/8/layout/hList1"/>
    <dgm:cxn modelId="{57C0A67E-CE87-47D3-9DA6-E655585C9604}" type="presParOf" srcId="{78456B52-5549-4114-8D2E-3EDD32A6661A}" destId="{0AFC4BE0-B596-457D-A36B-8DCA90C09C15}" srcOrd="1" destOrd="0" presId="urn:microsoft.com/office/officeart/2005/8/layout/hList1"/>
    <dgm:cxn modelId="{E69210D2-B783-4259-8BD8-2A1436605094}" type="presParOf" srcId="{78456B52-5549-4114-8D2E-3EDD32A6661A}" destId="{188C7E1A-29DC-4F2F-B7E9-AD70830120C7}" srcOrd="2" destOrd="0" presId="urn:microsoft.com/office/officeart/2005/8/layout/hList1"/>
    <dgm:cxn modelId="{2F7FA642-B7BE-4409-807E-5EADB716DCE5}" type="presParOf" srcId="{188C7E1A-29DC-4F2F-B7E9-AD70830120C7}" destId="{A85A4D51-E396-4328-9F53-3218A8A49D9B}" srcOrd="0" destOrd="0" presId="urn:microsoft.com/office/officeart/2005/8/layout/hList1"/>
    <dgm:cxn modelId="{7302F5FF-186C-4A5D-AE2E-FB6D7201FFC8}" type="presParOf" srcId="{188C7E1A-29DC-4F2F-B7E9-AD70830120C7}" destId="{A5EA875B-7CBB-4C8E-8CE3-A0950FAB56E7}" srcOrd="1" destOrd="0" presId="urn:microsoft.com/office/officeart/2005/8/layout/hList1"/>
    <dgm:cxn modelId="{5165CEF7-1697-4447-B618-8DEC2E9D7C14}" type="presParOf" srcId="{78456B52-5549-4114-8D2E-3EDD32A6661A}" destId="{4E14E5C8-0F8F-40C7-B76F-1EF172710FEA}" srcOrd="3" destOrd="0" presId="urn:microsoft.com/office/officeart/2005/8/layout/hList1"/>
    <dgm:cxn modelId="{82DA5376-3223-4919-9DB5-4108C3820E47}" type="presParOf" srcId="{78456B52-5549-4114-8D2E-3EDD32A6661A}" destId="{49A3BB9C-30AC-4008-A11A-63135DF370DC}" srcOrd="4" destOrd="0" presId="urn:microsoft.com/office/officeart/2005/8/layout/hList1"/>
    <dgm:cxn modelId="{C0BA0E1C-EB1A-45D8-AED5-0726DDD9C4B5}" type="presParOf" srcId="{49A3BB9C-30AC-4008-A11A-63135DF370DC}" destId="{AB1B2743-9CA5-47EC-9F13-27C0993E6E3B}" srcOrd="0" destOrd="0" presId="urn:microsoft.com/office/officeart/2005/8/layout/hList1"/>
    <dgm:cxn modelId="{70F08009-956F-4E8E-ABB0-E35667052B66}" type="presParOf" srcId="{49A3BB9C-30AC-4008-A11A-63135DF370DC}" destId="{F0400C6A-69D9-4726-B6B6-5393271A722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49429FD-60BA-4B4D-AA32-31875AD91DB8}"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E103E1D2-5AEF-4952-A9DA-21FB9AAE2933}">
      <dgm:prSet/>
      <dgm:spPr/>
      <dgm:t>
        <a:bodyPr/>
        <a:lstStyle/>
        <a:p>
          <a:r>
            <a:rPr lang="en-US"/>
            <a:t>Outreach network</a:t>
          </a:r>
        </a:p>
      </dgm:t>
    </dgm:pt>
    <dgm:pt modelId="{06D6EB55-EAB6-4C5F-B60B-6E9FCC07C9BC}" type="parTrans" cxnId="{73176418-ED72-4A04-9C7A-305B101A86AB}">
      <dgm:prSet/>
      <dgm:spPr/>
      <dgm:t>
        <a:bodyPr/>
        <a:lstStyle/>
        <a:p>
          <a:endParaRPr lang="en-US"/>
        </a:p>
      </dgm:t>
    </dgm:pt>
    <dgm:pt modelId="{EE4DB244-CF66-468B-A543-EB8CABEDF2E1}" type="sibTrans" cxnId="{73176418-ED72-4A04-9C7A-305B101A86AB}">
      <dgm:prSet/>
      <dgm:spPr/>
      <dgm:t>
        <a:bodyPr/>
        <a:lstStyle/>
        <a:p>
          <a:endParaRPr lang="en-US"/>
        </a:p>
      </dgm:t>
    </dgm:pt>
    <dgm:pt modelId="{6C485D86-9C5D-424E-923B-EDC60A929506}">
      <dgm:prSet/>
      <dgm:spPr/>
      <dgm:t>
        <a:bodyPr/>
        <a:lstStyle/>
        <a:p>
          <a:r>
            <a:rPr lang="en-US"/>
            <a:t>Live tweet tips</a:t>
          </a:r>
        </a:p>
      </dgm:t>
    </dgm:pt>
    <dgm:pt modelId="{B0F96089-116C-48A6-9369-934C8A62462A}" type="parTrans" cxnId="{A9A64A62-CF17-44AE-9680-70D515686D72}">
      <dgm:prSet/>
      <dgm:spPr/>
      <dgm:t>
        <a:bodyPr/>
        <a:lstStyle/>
        <a:p>
          <a:endParaRPr lang="en-US"/>
        </a:p>
      </dgm:t>
    </dgm:pt>
    <dgm:pt modelId="{EF208B7D-EFB0-4293-AE7B-5115ACC577D0}" type="sibTrans" cxnId="{A9A64A62-CF17-44AE-9680-70D515686D72}">
      <dgm:prSet/>
      <dgm:spPr/>
      <dgm:t>
        <a:bodyPr/>
        <a:lstStyle/>
        <a:p>
          <a:endParaRPr lang="en-US"/>
        </a:p>
      </dgm:t>
    </dgm:pt>
    <dgm:pt modelId="{A49A2342-F9DC-46D9-8207-C2D37332D726}">
      <dgm:prSet/>
      <dgm:spPr/>
      <dgm:t>
        <a:bodyPr/>
        <a:lstStyle/>
        <a:p>
          <a:r>
            <a:rPr lang="en-US"/>
            <a:t>Healthy living tips/daily</a:t>
          </a:r>
        </a:p>
      </dgm:t>
    </dgm:pt>
    <dgm:pt modelId="{C912CA2D-E5EE-4147-BA44-9BE10CDE01F3}" type="parTrans" cxnId="{5818ACD9-C008-425D-8372-0B276416DA4B}">
      <dgm:prSet/>
      <dgm:spPr/>
      <dgm:t>
        <a:bodyPr/>
        <a:lstStyle/>
        <a:p>
          <a:endParaRPr lang="en-US"/>
        </a:p>
      </dgm:t>
    </dgm:pt>
    <dgm:pt modelId="{CCED4A84-85F0-41B9-AA7E-1E22CFE20EAE}" type="sibTrans" cxnId="{5818ACD9-C008-425D-8372-0B276416DA4B}">
      <dgm:prSet/>
      <dgm:spPr/>
      <dgm:t>
        <a:bodyPr/>
        <a:lstStyle/>
        <a:p>
          <a:endParaRPr lang="en-US"/>
        </a:p>
      </dgm:t>
    </dgm:pt>
    <dgm:pt modelId="{93630041-1DA9-4EFA-AA8B-6A911365B049}">
      <dgm:prSet/>
      <dgm:spPr/>
      <dgm:t>
        <a:bodyPr/>
        <a:lstStyle/>
        <a:p>
          <a:r>
            <a:rPr lang="en-US"/>
            <a:t>Tie in with local events</a:t>
          </a:r>
        </a:p>
      </dgm:t>
    </dgm:pt>
    <dgm:pt modelId="{C3FD9DF8-4333-42C9-B52C-82CA1332CCBE}" type="parTrans" cxnId="{6CC4C026-E9EA-408A-BEF2-5652D3174D33}">
      <dgm:prSet/>
      <dgm:spPr/>
      <dgm:t>
        <a:bodyPr/>
        <a:lstStyle/>
        <a:p>
          <a:endParaRPr lang="en-US"/>
        </a:p>
      </dgm:t>
    </dgm:pt>
    <dgm:pt modelId="{E25AECAA-56C7-4FF3-B061-855043774636}" type="sibTrans" cxnId="{6CC4C026-E9EA-408A-BEF2-5652D3174D33}">
      <dgm:prSet/>
      <dgm:spPr/>
      <dgm:t>
        <a:bodyPr/>
        <a:lstStyle/>
        <a:p>
          <a:endParaRPr lang="en-US"/>
        </a:p>
      </dgm:t>
    </dgm:pt>
    <dgm:pt modelId="{A386E83A-3A09-4033-9FBA-0829F89F7E56}">
      <dgm:prSet/>
      <dgm:spPr/>
      <dgm:t>
        <a:bodyPr/>
        <a:lstStyle/>
        <a:p>
          <a:r>
            <a:rPr lang="en-US"/>
            <a:t>Show what the church is doing</a:t>
          </a:r>
        </a:p>
      </dgm:t>
    </dgm:pt>
    <dgm:pt modelId="{A9020A0F-ED40-4827-83A1-25421C7EF942}" type="parTrans" cxnId="{43FC38F1-7377-41C0-9356-322715FC122E}">
      <dgm:prSet/>
      <dgm:spPr/>
      <dgm:t>
        <a:bodyPr/>
        <a:lstStyle/>
        <a:p>
          <a:endParaRPr lang="en-US"/>
        </a:p>
      </dgm:t>
    </dgm:pt>
    <dgm:pt modelId="{BCBDD74F-812C-4356-97F2-C2BBA331AFDC}" type="sibTrans" cxnId="{43FC38F1-7377-41C0-9356-322715FC122E}">
      <dgm:prSet/>
      <dgm:spPr/>
      <dgm:t>
        <a:bodyPr/>
        <a:lstStyle/>
        <a:p>
          <a:endParaRPr lang="en-US"/>
        </a:p>
      </dgm:t>
    </dgm:pt>
    <dgm:pt modelId="{03E326C9-BE10-4A9C-B376-6B186A37E0EB}">
      <dgm:prSet/>
      <dgm:spPr/>
      <dgm:t>
        <a:bodyPr/>
        <a:lstStyle/>
        <a:p>
          <a:r>
            <a:rPr lang="en-US"/>
            <a:t>Include limited hashtags</a:t>
          </a:r>
        </a:p>
      </dgm:t>
    </dgm:pt>
    <dgm:pt modelId="{A3721A18-C117-4992-9318-F2FFA3E2E44D}" type="parTrans" cxnId="{AD43F0B8-389A-42D0-88C6-36F25896204B}">
      <dgm:prSet/>
      <dgm:spPr/>
      <dgm:t>
        <a:bodyPr/>
        <a:lstStyle/>
        <a:p>
          <a:endParaRPr lang="en-US"/>
        </a:p>
      </dgm:t>
    </dgm:pt>
    <dgm:pt modelId="{14DE2F11-B8E0-4FB6-9D9D-9B4A363B0DDD}" type="sibTrans" cxnId="{AD43F0B8-389A-42D0-88C6-36F25896204B}">
      <dgm:prSet/>
      <dgm:spPr/>
      <dgm:t>
        <a:bodyPr/>
        <a:lstStyle/>
        <a:p>
          <a:endParaRPr lang="en-US"/>
        </a:p>
      </dgm:t>
    </dgm:pt>
    <dgm:pt modelId="{AC95C1AB-0FF0-4754-93A5-D3AD27039A09}">
      <dgm:prSet/>
      <dgm:spPr/>
      <dgm:t>
        <a:bodyPr/>
        <a:lstStyle/>
        <a:p>
          <a:r>
            <a:rPr lang="en-US"/>
            <a:t>Encourage interaction</a:t>
          </a:r>
        </a:p>
      </dgm:t>
    </dgm:pt>
    <dgm:pt modelId="{DEAA119E-494E-48E5-956E-0953B4A219DD}" type="parTrans" cxnId="{1B39EAE9-DABB-498C-864E-86347648BC16}">
      <dgm:prSet/>
      <dgm:spPr/>
      <dgm:t>
        <a:bodyPr/>
        <a:lstStyle/>
        <a:p>
          <a:endParaRPr lang="en-US"/>
        </a:p>
      </dgm:t>
    </dgm:pt>
    <dgm:pt modelId="{12124F74-D04F-4450-96CD-9B9423FF3482}" type="sibTrans" cxnId="{1B39EAE9-DABB-498C-864E-86347648BC16}">
      <dgm:prSet/>
      <dgm:spPr/>
      <dgm:t>
        <a:bodyPr/>
        <a:lstStyle/>
        <a:p>
          <a:endParaRPr lang="en-US"/>
        </a:p>
      </dgm:t>
    </dgm:pt>
    <dgm:pt modelId="{B922A950-4B28-4B16-B9A5-A8DF7B928235}">
      <dgm:prSet/>
      <dgm:spPr/>
      <dgm:t>
        <a:bodyPr/>
        <a:lstStyle/>
        <a:p>
          <a:r>
            <a:rPr lang="en-US"/>
            <a:t>Reward behavior with likes/retweets</a:t>
          </a:r>
        </a:p>
      </dgm:t>
    </dgm:pt>
    <dgm:pt modelId="{18C0E49A-C028-44D8-9DA0-38C1D61733D4}" type="parTrans" cxnId="{C7B809D4-FEAA-4DF4-B407-B9B97A9B2E9B}">
      <dgm:prSet/>
      <dgm:spPr/>
      <dgm:t>
        <a:bodyPr/>
        <a:lstStyle/>
        <a:p>
          <a:endParaRPr lang="en-US"/>
        </a:p>
      </dgm:t>
    </dgm:pt>
    <dgm:pt modelId="{24AB0D06-831E-466B-A376-64F76B2BE7F9}" type="sibTrans" cxnId="{C7B809D4-FEAA-4DF4-B407-B9B97A9B2E9B}">
      <dgm:prSet/>
      <dgm:spPr/>
      <dgm:t>
        <a:bodyPr/>
        <a:lstStyle/>
        <a:p>
          <a:endParaRPr lang="en-US"/>
        </a:p>
      </dgm:t>
    </dgm:pt>
    <dgm:pt modelId="{7096A2B2-BACE-4E27-A715-A9988805A0F8}" type="pres">
      <dgm:prSet presAssocID="{949429FD-60BA-4B4D-AA32-31875AD91DB8}" presName="diagram" presStyleCnt="0">
        <dgm:presLayoutVars>
          <dgm:dir/>
          <dgm:resizeHandles val="exact"/>
        </dgm:presLayoutVars>
      </dgm:prSet>
      <dgm:spPr/>
    </dgm:pt>
    <dgm:pt modelId="{BE63A9F1-7187-4F26-B0E1-A4E5106C036D}" type="pres">
      <dgm:prSet presAssocID="{E103E1D2-5AEF-4952-A9DA-21FB9AAE2933}" presName="node" presStyleLbl="node1" presStyleIdx="0" presStyleCnt="8">
        <dgm:presLayoutVars>
          <dgm:bulletEnabled val="1"/>
        </dgm:presLayoutVars>
      </dgm:prSet>
      <dgm:spPr/>
    </dgm:pt>
    <dgm:pt modelId="{844B1F4B-B138-4A70-8B27-67C9BDFC9D2A}" type="pres">
      <dgm:prSet presAssocID="{EE4DB244-CF66-468B-A543-EB8CABEDF2E1}" presName="sibTrans" presStyleCnt="0"/>
      <dgm:spPr/>
    </dgm:pt>
    <dgm:pt modelId="{7A2B708D-A3F8-41AB-A569-915548F6E8AF}" type="pres">
      <dgm:prSet presAssocID="{6C485D86-9C5D-424E-923B-EDC60A929506}" presName="node" presStyleLbl="node1" presStyleIdx="1" presStyleCnt="8">
        <dgm:presLayoutVars>
          <dgm:bulletEnabled val="1"/>
        </dgm:presLayoutVars>
      </dgm:prSet>
      <dgm:spPr/>
    </dgm:pt>
    <dgm:pt modelId="{33153FA2-1288-4C02-8B64-1EDCC4A3D557}" type="pres">
      <dgm:prSet presAssocID="{EF208B7D-EFB0-4293-AE7B-5115ACC577D0}" presName="sibTrans" presStyleCnt="0"/>
      <dgm:spPr/>
    </dgm:pt>
    <dgm:pt modelId="{EF0AFA8E-A542-4720-A6DB-AFDD1066953D}" type="pres">
      <dgm:prSet presAssocID="{A49A2342-F9DC-46D9-8207-C2D37332D726}" presName="node" presStyleLbl="node1" presStyleIdx="2" presStyleCnt="8">
        <dgm:presLayoutVars>
          <dgm:bulletEnabled val="1"/>
        </dgm:presLayoutVars>
      </dgm:prSet>
      <dgm:spPr/>
    </dgm:pt>
    <dgm:pt modelId="{F4425475-7597-4A58-A6DC-F6E18FAB3582}" type="pres">
      <dgm:prSet presAssocID="{CCED4A84-85F0-41B9-AA7E-1E22CFE20EAE}" presName="sibTrans" presStyleCnt="0"/>
      <dgm:spPr/>
    </dgm:pt>
    <dgm:pt modelId="{F530678B-E480-46ED-B75B-7B03EC0A77C6}" type="pres">
      <dgm:prSet presAssocID="{93630041-1DA9-4EFA-AA8B-6A911365B049}" presName="node" presStyleLbl="node1" presStyleIdx="3" presStyleCnt="8">
        <dgm:presLayoutVars>
          <dgm:bulletEnabled val="1"/>
        </dgm:presLayoutVars>
      </dgm:prSet>
      <dgm:spPr/>
    </dgm:pt>
    <dgm:pt modelId="{DF0CC53D-5314-4909-8002-DF18DCF38E5E}" type="pres">
      <dgm:prSet presAssocID="{E25AECAA-56C7-4FF3-B061-855043774636}" presName="sibTrans" presStyleCnt="0"/>
      <dgm:spPr/>
    </dgm:pt>
    <dgm:pt modelId="{173298CC-AFDF-4647-805D-E938199F6A15}" type="pres">
      <dgm:prSet presAssocID="{A386E83A-3A09-4033-9FBA-0829F89F7E56}" presName="node" presStyleLbl="node1" presStyleIdx="4" presStyleCnt="8">
        <dgm:presLayoutVars>
          <dgm:bulletEnabled val="1"/>
        </dgm:presLayoutVars>
      </dgm:prSet>
      <dgm:spPr/>
    </dgm:pt>
    <dgm:pt modelId="{EC6C6C42-147F-4CDC-8E69-1C1C8C8C6AF1}" type="pres">
      <dgm:prSet presAssocID="{BCBDD74F-812C-4356-97F2-C2BBA331AFDC}" presName="sibTrans" presStyleCnt="0"/>
      <dgm:spPr/>
    </dgm:pt>
    <dgm:pt modelId="{DB14A554-5983-472B-A290-54D88D02CDC7}" type="pres">
      <dgm:prSet presAssocID="{03E326C9-BE10-4A9C-B376-6B186A37E0EB}" presName="node" presStyleLbl="node1" presStyleIdx="5" presStyleCnt="8">
        <dgm:presLayoutVars>
          <dgm:bulletEnabled val="1"/>
        </dgm:presLayoutVars>
      </dgm:prSet>
      <dgm:spPr/>
    </dgm:pt>
    <dgm:pt modelId="{20524E83-039D-4C71-8F73-779268BD0301}" type="pres">
      <dgm:prSet presAssocID="{14DE2F11-B8E0-4FB6-9D9D-9B4A363B0DDD}" presName="sibTrans" presStyleCnt="0"/>
      <dgm:spPr/>
    </dgm:pt>
    <dgm:pt modelId="{E6897E7C-66FB-4974-9D14-AAC4FD625614}" type="pres">
      <dgm:prSet presAssocID="{AC95C1AB-0FF0-4754-93A5-D3AD27039A09}" presName="node" presStyleLbl="node1" presStyleIdx="6" presStyleCnt="8">
        <dgm:presLayoutVars>
          <dgm:bulletEnabled val="1"/>
        </dgm:presLayoutVars>
      </dgm:prSet>
      <dgm:spPr/>
    </dgm:pt>
    <dgm:pt modelId="{89A90CC4-572A-4917-AC30-887B7E586D89}" type="pres">
      <dgm:prSet presAssocID="{12124F74-D04F-4450-96CD-9B9423FF3482}" presName="sibTrans" presStyleCnt="0"/>
      <dgm:spPr/>
    </dgm:pt>
    <dgm:pt modelId="{CFBA8BA6-17B1-4132-8677-61D16889C74F}" type="pres">
      <dgm:prSet presAssocID="{B922A950-4B28-4B16-B9A5-A8DF7B928235}" presName="node" presStyleLbl="node1" presStyleIdx="7" presStyleCnt="8">
        <dgm:presLayoutVars>
          <dgm:bulletEnabled val="1"/>
        </dgm:presLayoutVars>
      </dgm:prSet>
      <dgm:spPr/>
    </dgm:pt>
  </dgm:ptLst>
  <dgm:cxnLst>
    <dgm:cxn modelId="{743ABC0C-72DF-4F02-8B77-E5752575A06B}" type="presOf" srcId="{A49A2342-F9DC-46D9-8207-C2D37332D726}" destId="{EF0AFA8E-A542-4720-A6DB-AFDD1066953D}" srcOrd="0" destOrd="0" presId="urn:microsoft.com/office/officeart/2005/8/layout/default"/>
    <dgm:cxn modelId="{73176418-ED72-4A04-9C7A-305B101A86AB}" srcId="{949429FD-60BA-4B4D-AA32-31875AD91DB8}" destId="{E103E1D2-5AEF-4952-A9DA-21FB9AAE2933}" srcOrd="0" destOrd="0" parTransId="{06D6EB55-EAB6-4C5F-B60B-6E9FCC07C9BC}" sibTransId="{EE4DB244-CF66-468B-A543-EB8CABEDF2E1}"/>
    <dgm:cxn modelId="{B414DD20-21A5-4A34-8A23-8FBFEA7BBEE2}" type="presOf" srcId="{949429FD-60BA-4B4D-AA32-31875AD91DB8}" destId="{7096A2B2-BACE-4E27-A715-A9988805A0F8}" srcOrd="0" destOrd="0" presId="urn:microsoft.com/office/officeart/2005/8/layout/default"/>
    <dgm:cxn modelId="{6CC4C026-E9EA-408A-BEF2-5652D3174D33}" srcId="{949429FD-60BA-4B4D-AA32-31875AD91DB8}" destId="{93630041-1DA9-4EFA-AA8B-6A911365B049}" srcOrd="3" destOrd="0" parTransId="{C3FD9DF8-4333-42C9-B52C-82CA1332CCBE}" sibTransId="{E25AECAA-56C7-4FF3-B061-855043774636}"/>
    <dgm:cxn modelId="{78518138-9EC0-42CE-8EE0-FF1201A72F45}" type="presOf" srcId="{B922A950-4B28-4B16-B9A5-A8DF7B928235}" destId="{CFBA8BA6-17B1-4132-8677-61D16889C74F}" srcOrd="0" destOrd="0" presId="urn:microsoft.com/office/officeart/2005/8/layout/default"/>
    <dgm:cxn modelId="{A9A64A62-CF17-44AE-9680-70D515686D72}" srcId="{949429FD-60BA-4B4D-AA32-31875AD91DB8}" destId="{6C485D86-9C5D-424E-923B-EDC60A929506}" srcOrd="1" destOrd="0" parTransId="{B0F96089-116C-48A6-9369-934C8A62462A}" sibTransId="{EF208B7D-EFB0-4293-AE7B-5115ACC577D0}"/>
    <dgm:cxn modelId="{7F783D4E-A2DA-43F0-979C-3C0BAC2AB9D3}" type="presOf" srcId="{03E326C9-BE10-4A9C-B376-6B186A37E0EB}" destId="{DB14A554-5983-472B-A290-54D88D02CDC7}" srcOrd="0" destOrd="0" presId="urn:microsoft.com/office/officeart/2005/8/layout/default"/>
    <dgm:cxn modelId="{9148AF52-0E18-4E55-B6E7-CE4799C4E6B9}" type="presOf" srcId="{E103E1D2-5AEF-4952-A9DA-21FB9AAE2933}" destId="{BE63A9F1-7187-4F26-B0E1-A4E5106C036D}" srcOrd="0" destOrd="0" presId="urn:microsoft.com/office/officeart/2005/8/layout/default"/>
    <dgm:cxn modelId="{92ED1C7B-1F24-40DA-A995-68C593D974BA}" type="presOf" srcId="{A386E83A-3A09-4033-9FBA-0829F89F7E56}" destId="{173298CC-AFDF-4647-805D-E938199F6A15}" srcOrd="0" destOrd="0" presId="urn:microsoft.com/office/officeart/2005/8/layout/default"/>
    <dgm:cxn modelId="{69CFF98E-E45B-4FC4-96B8-FD1C1D2EBC85}" type="presOf" srcId="{6C485D86-9C5D-424E-923B-EDC60A929506}" destId="{7A2B708D-A3F8-41AB-A569-915548F6E8AF}" srcOrd="0" destOrd="0" presId="urn:microsoft.com/office/officeart/2005/8/layout/default"/>
    <dgm:cxn modelId="{96533BA5-E395-4DD5-B2F0-7F0B0E6264F8}" type="presOf" srcId="{AC95C1AB-0FF0-4754-93A5-D3AD27039A09}" destId="{E6897E7C-66FB-4974-9D14-AAC4FD625614}" srcOrd="0" destOrd="0" presId="urn:microsoft.com/office/officeart/2005/8/layout/default"/>
    <dgm:cxn modelId="{AD43F0B8-389A-42D0-88C6-36F25896204B}" srcId="{949429FD-60BA-4B4D-AA32-31875AD91DB8}" destId="{03E326C9-BE10-4A9C-B376-6B186A37E0EB}" srcOrd="5" destOrd="0" parTransId="{A3721A18-C117-4992-9318-F2FFA3E2E44D}" sibTransId="{14DE2F11-B8E0-4FB6-9D9D-9B4A363B0DDD}"/>
    <dgm:cxn modelId="{C7B809D4-FEAA-4DF4-B407-B9B97A9B2E9B}" srcId="{949429FD-60BA-4B4D-AA32-31875AD91DB8}" destId="{B922A950-4B28-4B16-B9A5-A8DF7B928235}" srcOrd="7" destOrd="0" parTransId="{18C0E49A-C028-44D8-9DA0-38C1D61733D4}" sibTransId="{24AB0D06-831E-466B-A376-64F76B2BE7F9}"/>
    <dgm:cxn modelId="{5818ACD9-C008-425D-8372-0B276416DA4B}" srcId="{949429FD-60BA-4B4D-AA32-31875AD91DB8}" destId="{A49A2342-F9DC-46D9-8207-C2D37332D726}" srcOrd="2" destOrd="0" parTransId="{C912CA2D-E5EE-4147-BA44-9BE10CDE01F3}" sibTransId="{CCED4A84-85F0-41B9-AA7E-1E22CFE20EAE}"/>
    <dgm:cxn modelId="{844B3DDF-76D6-4F83-A11E-67660C81B77F}" type="presOf" srcId="{93630041-1DA9-4EFA-AA8B-6A911365B049}" destId="{F530678B-E480-46ED-B75B-7B03EC0A77C6}" srcOrd="0" destOrd="0" presId="urn:microsoft.com/office/officeart/2005/8/layout/default"/>
    <dgm:cxn modelId="{1B39EAE9-DABB-498C-864E-86347648BC16}" srcId="{949429FD-60BA-4B4D-AA32-31875AD91DB8}" destId="{AC95C1AB-0FF0-4754-93A5-D3AD27039A09}" srcOrd="6" destOrd="0" parTransId="{DEAA119E-494E-48E5-956E-0953B4A219DD}" sibTransId="{12124F74-D04F-4450-96CD-9B9423FF3482}"/>
    <dgm:cxn modelId="{43FC38F1-7377-41C0-9356-322715FC122E}" srcId="{949429FD-60BA-4B4D-AA32-31875AD91DB8}" destId="{A386E83A-3A09-4033-9FBA-0829F89F7E56}" srcOrd="4" destOrd="0" parTransId="{A9020A0F-ED40-4827-83A1-25421C7EF942}" sibTransId="{BCBDD74F-812C-4356-97F2-C2BBA331AFDC}"/>
    <dgm:cxn modelId="{5BEB935C-8B5A-4794-8143-361D0374686D}" type="presParOf" srcId="{7096A2B2-BACE-4E27-A715-A9988805A0F8}" destId="{BE63A9F1-7187-4F26-B0E1-A4E5106C036D}" srcOrd="0" destOrd="0" presId="urn:microsoft.com/office/officeart/2005/8/layout/default"/>
    <dgm:cxn modelId="{16F9BA6B-159D-4B89-979D-DF2C547EBC69}" type="presParOf" srcId="{7096A2B2-BACE-4E27-A715-A9988805A0F8}" destId="{844B1F4B-B138-4A70-8B27-67C9BDFC9D2A}" srcOrd="1" destOrd="0" presId="urn:microsoft.com/office/officeart/2005/8/layout/default"/>
    <dgm:cxn modelId="{9907E1CD-C1AF-4046-B388-A1169A13243B}" type="presParOf" srcId="{7096A2B2-BACE-4E27-A715-A9988805A0F8}" destId="{7A2B708D-A3F8-41AB-A569-915548F6E8AF}" srcOrd="2" destOrd="0" presId="urn:microsoft.com/office/officeart/2005/8/layout/default"/>
    <dgm:cxn modelId="{7E1C7ADC-C0E8-45DB-AC3C-050C6808716E}" type="presParOf" srcId="{7096A2B2-BACE-4E27-A715-A9988805A0F8}" destId="{33153FA2-1288-4C02-8B64-1EDCC4A3D557}" srcOrd="3" destOrd="0" presId="urn:microsoft.com/office/officeart/2005/8/layout/default"/>
    <dgm:cxn modelId="{DA8537CF-7BC3-406A-B2FF-3BE8CBEE8985}" type="presParOf" srcId="{7096A2B2-BACE-4E27-A715-A9988805A0F8}" destId="{EF0AFA8E-A542-4720-A6DB-AFDD1066953D}" srcOrd="4" destOrd="0" presId="urn:microsoft.com/office/officeart/2005/8/layout/default"/>
    <dgm:cxn modelId="{1530EDAF-02BB-4A85-8B36-EC96BF1A94F0}" type="presParOf" srcId="{7096A2B2-BACE-4E27-A715-A9988805A0F8}" destId="{F4425475-7597-4A58-A6DC-F6E18FAB3582}" srcOrd="5" destOrd="0" presId="urn:microsoft.com/office/officeart/2005/8/layout/default"/>
    <dgm:cxn modelId="{6B652E62-698F-4FCF-A250-A08C870A1225}" type="presParOf" srcId="{7096A2B2-BACE-4E27-A715-A9988805A0F8}" destId="{F530678B-E480-46ED-B75B-7B03EC0A77C6}" srcOrd="6" destOrd="0" presId="urn:microsoft.com/office/officeart/2005/8/layout/default"/>
    <dgm:cxn modelId="{9B76CF30-9066-48A2-842B-BD9793DA3C2F}" type="presParOf" srcId="{7096A2B2-BACE-4E27-A715-A9988805A0F8}" destId="{DF0CC53D-5314-4909-8002-DF18DCF38E5E}" srcOrd="7" destOrd="0" presId="urn:microsoft.com/office/officeart/2005/8/layout/default"/>
    <dgm:cxn modelId="{C8BDDEF8-2FC0-4871-B6A8-5A3820D3E917}" type="presParOf" srcId="{7096A2B2-BACE-4E27-A715-A9988805A0F8}" destId="{173298CC-AFDF-4647-805D-E938199F6A15}" srcOrd="8" destOrd="0" presId="urn:microsoft.com/office/officeart/2005/8/layout/default"/>
    <dgm:cxn modelId="{6828BAE8-867C-4099-80EC-18E9F4758CA7}" type="presParOf" srcId="{7096A2B2-BACE-4E27-A715-A9988805A0F8}" destId="{EC6C6C42-147F-4CDC-8E69-1C1C8C8C6AF1}" srcOrd="9" destOrd="0" presId="urn:microsoft.com/office/officeart/2005/8/layout/default"/>
    <dgm:cxn modelId="{D1E40C39-D8A0-4AA6-A86F-8BC32C5F6E91}" type="presParOf" srcId="{7096A2B2-BACE-4E27-A715-A9988805A0F8}" destId="{DB14A554-5983-472B-A290-54D88D02CDC7}" srcOrd="10" destOrd="0" presId="urn:microsoft.com/office/officeart/2005/8/layout/default"/>
    <dgm:cxn modelId="{CF9139C6-6A46-4B95-A91A-E6D24BE20DB8}" type="presParOf" srcId="{7096A2B2-BACE-4E27-A715-A9988805A0F8}" destId="{20524E83-039D-4C71-8F73-779268BD0301}" srcOrd="11" destOrd="0" presId="urn:microsoft.com/office/officeart/2005/8/layout/default"/>
    <dgm:cxn modelId="{8EEF165B-30E9-418A-8C5F-D50B8CE0257F}" type="presParOf" srcId="{7096A2B2-BACE-4E27-A715-A9988805A0F8}" destId="{E6897E7C-66FB-4974-9D14-AAC4FD625614}" srcOrd="12" destOrd="0" presId="urn:microsoft.com/office/officeart/2005/8/layout/default"/>
    <dgm:cxn modelId="{059A1BFC-32BD-4E8F-AF34-15E087D74942}" type="presParOf" srcId="{7096A2B2-BACE-4E27-A715-A9988805A0F8}" destId="{89A90CC4-572A-4917-AC30-887B7E586D89}" srcOrd="13" destOrd="0" presId="urn:microsoft.com/office/officeart/2005/8/layout/default"/>
    <dgm:cxn modelId="{61238EEA-97E1-44B0-99FD-4CF3943D6A0E}" type="presParOf" srcId="{7096A2B2-BACE-4E27-A715-A9988805A0F8}" destId="{CFBA8BA6-17B1-4132-8677-61D16889C74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1628D2B-913E-4AC9-96EC-07DFDC51A599}" type="doc">
      <dgm:prSet loTypeId="urn:microsoft.com/office/officeart/2005/8/layout/hProcess9" loCatId="process" qsTypeId="urn:microsoft.com/office/officeart/2005/8/quickstyle/simple1" qsCatId="simple" csTypeId="urn:microsoft.com/office/officeart/2005/8/colors/colorful3" csCatId="colorful"/>
      <dgm:spPr/>
      <dgm:t>
        <a:bodyPr/>
        <a:lstStyle/>
        <a:p>
          <a:endParaRPr lang="en-US"/>
        </a:p>
      </dgm:t>
    </dgm:pt>
    <dgm:pt modelId="{817E0377-120E-42FD-937D-66E7769DE673}">
      <dgm:prSet/>
      <dgm:spPr/>
      <dgm:t>
        <a:bodyPr/>
        <a:lstStyle/>
        <a:p>
          <a:r>
            <a:rPr lang="en-US"/>
            <a:t>Thank person for feedback (whether you agree or not)</a:t>
          </a:r>
        </a:p>
      </dgm:t>
    </dgm:pt>
    <dgm:pt modelId="{775A6B4D-ABC0-4260-B4E7-B489427F7AC3}" type="parTrans" cxnId="{DD5979D1-8CFD-453B-AC46-F4F4C459554B}">
      <dgm:prSet/>
      <dgm:spPr/>
      <dgm:t>
        <a:bodyPr/>
        <a:lstStyle/>
        <a:p>
          <a:endParaRPr lang="en-US"/>
        </a:p>
      </dgm:t>
    </dgm:pt>
    <dgm:pt modelId="{849F6503-F4A5-4F38-8DBA-6638ACE72742}" type="sibTrans" cxnId="{DD5979D1-8CFD-453B-AC46-F4F4C459554B}">
      <dgm:prSet/>
      <dgm:spPr/>
      <dgm:t>
        <a:bodyPr/>
        <a:lstStyle/>
        <a:p>
          <a:endParaRPr lang="en-US"/>
        </a:p>
      </dgm:t>
    </dgm:pt>
    <dgm:pt modelId="{DD59B651-8541-4109-8B80-14E8AA73DCB1}">
      <dgm:prSet/>
      <dgm:spPr/>
      <dgm:t>
        <a:bodyPr/>
        <a:lstStyle/>
        <a:p>
          <a:r>
            <a:rPr lang="en-US"/>
            <a:t>With pushback, give numbers &amp; show statistics</a:t>
          </a:r>
        </a:p>
      </dgm:t>
    </dgm:pt>
    <dgm:pt modelId="{54731324-DD9C-448D-AF8B-125BA2DCDE9B}" type="parTrans" cxnId="{DE0E755D-AD31-4D42-A131-784FE7CEAE8B}">
      <dgm:prSet/>
      <dgm:spPr/>
      <dgm:t>
        <a:bodyPr/>
        <a:lstStyle/>
        <a:p>
          <a:endParaRPr lang="en-US"/>
        </a:p>
      </dgm:t>
    </dgm:pt>
    <dgm:pt modelId="{F5BEFCE4-44E1-449E-855F-6C1914541985}" type="sibTrans" cxnId="{DE0E755D-AD31-4D42-A131-784FE7CEAE8B}">
      <dgm:prSet/>
      <dgm:spPr/>
      <dgm:t>
        <a:bodyPr/>
        <a:lstStyle/>
        <a:p>
          <a:endParaRPr lang="en-US"/>
        </a:p>
      </dgm:t>
    </dgm:pt>
    <dgm:pt modelId="{AF3C8F7F-6043-4E41-8E37-1258931718BC}">
      <dgm:prSet/>
      <dgm:spPr/>
      <dgm:t>
        <a:bodyPr/>
        <a:lstStyle/>
        <a:p>
          <a:r>
            <a:rPr lang="en-US"/>
            <a:t>Feelings are not reality</a:t>
          </a:r>
        </a:p>
      </dgm:t>
    </dgm:pt>
    <dgm:pt modelId="{9155A680-DE20-46F8-A27F-E8E1D394CA5A}" type="parTrans" cxnId="{34F1CCC5-56B7-40ED-88EB-B381616D2FC9}">
      <dgm:prSet/>
      <dgm:spPr/>
      <dgm:t>
        <a:bodyPr/>
        <a:lstStyle/>
        <a:p>
          <a:endParaRPr lang="en-US"/>
        </a:p>
      </dgm:t>
    </dgm:pt>
    <dgm:pt modelId="{7ED82E8E-EF83-4E5F-A1C5-1FEF60438F56}" type="sibTrans" cxnId="{34F1CCC5-56B7-40ED-88EB-B381616D2FC9}">
      <dgm:prSet/>
      <dgm:spPr/>
      <dgm:t>
        <a:bodyPr/>
        <a:lstStyle/>
        <a:p>
          <a:endParaRPr lang="en-US"/>
        </a:p>
      </dgm:t>
    </dgm:pt>
    <dgm:pt modelId="{7E430FA1-5253-4D12-9741-90BD145B8BF9}">
      <dgm:prSet/>
      <dgm:spPr/>
      <dgm:t>
        <a:bodyPr/>
        <a:lstStyle/>
        <a:p>
          <a:r>
            <a:rPr lang="en-US"/>
            <a:t>Take the higher road</a:t>
          </a:r>
        </a:p>
      </dgm:t>
    </dgm:pt>
    <dgm:pt modelId="{D2E2F253-5EC0-4D8F-9631-316EAE622BEC}" type="parTrans" cxnId="{0C147314-E8F5-4179-B885-393A1943F3E8}">
      <dgm:prSet/>
      <dgm:spPr/>
      <dgm:t>
        <a:bodyPr/>
        <a:lstStyle/>
        <a:p>
          <a:endParaRPr lang="en-US"/>
        </a:p>
      </dgm:t>
    </dgm:pt>
    <dgm:pt modelId="{AB231F94-621B-4373-A8DF-62DDA7A67337}" type="sibTrans" cxnId="{0C147314-E8F5-4179-B885-393A1943F3E8}">
      <dgm:prSet/>
      <dgm:spPr/>
      <dgm:t>
        <a:bodyPr/>
        <a:lstStyle/>
        <a:p>
          <a:endParaRPr lang="en-US"/>
        </a:p>
      </dgm:t>
    </dgm:pt>
    <dgm:pt modelId="{05A18A20-6E05-4EEC-A28E-8CAC02A31B70}">
      <dgm:prSet/>
      <dgm:spPr/>
      <dgm:t>
        <a:bodyPr/>
        <a:lstStyle/>
        <a:p>
          <a:r>
            <a:rPr lang="en-US"/>
            <a:t>Don’t take it personally</a:t>
          </a:r>
        </a:p>
      </dgm:t>
    </dgm:pt>
    <dgm:pt modelId="{0137015D-1D12-482A-8363-52912741FC16}" type="parTrans" cxnId="{73C94CB4-86D1-4EA0-BE6B-129C49D2CD8C}">
      <dgm:prSet/>
      <dgm:spPr/>
      <dgm:t>
        <a:bodyPr/>
        <a:lstStyle/>
        <a:p>
          <a:endParaRPr lang="en-US"/>
        </a:p>
      </dgm:t>
    </dgm:pt>
    <dgm:pt modelId="{0601F94C-747D-43A8-A82C-38FD292208F1}" type="sibTrans" cxnId="{73C94CB4-86D1-4EA0-BE6B-129C49D2CD8C}">
      <dgm:prSet/>
      <dgm:spPr/>
      <dgm:t>
        <a:bodyPr/>
        <a:lstStyle/>
        <a:p>
          <a:endParaRPr lang="en-US"/>
        </a:p>
      </dgm:t>
    </dgm:pt>
    <dgm:pt modelId="{A5F0A518-96FE-4964-A7C4-5D7DD7AD4753}" type="pres">
      <dgm:prSet presAssocID="{21628D2B-913E-4AC9-96EC-07DFDC51A599}" presName="CompostProcess" presStyleCnt="0">
        <dgm:presLayoutVars>
          <dgm:dir/>
          <dgm:resizeHandles val="exact"/>
        </dgm:presLayoutVars>
      </dgm:prSet>
      <dgm:spPr/>
    </dgm:pt>
    <dgm:pt modelId="{7341C4A0-0D87-43C3-A24B-E12A279B0C73}" type="pres">
      <dgm:prSet presAssocID="{21628D2B-913E-4AC9-96EC-07DFDC51A599}" presName="arrow" presStyleLbl="bgShp" presStyleIdx="0" presStyleCnt="1"/>
      <dgm:spPr/>
    </dgm:pt>
    <dgm:pt modelId="{45202A21-AEFA-4CCF-8709-21DB22EEC8DB}" type="pres">
      <dgm:prSet presAssocID="{21628D2B-913E-4AC9-96EC-07DFDC51A599}" presName="linearProcess" presStyleCnt="0"/>
      <dgm:spPr/>
    </dgm:pt>
    <dgm:pt modelId="{5680AA3D-9145-4151-871B-C7739C39C793}" type="pres">
      <dgm:prSet presAssocID="{817E0377-120E-42FD-937D-66E7769DE673}" presName="textNode" presStyleLbl="node1" presStyleIdx="0" presStyleCnt="5">
        <dgm:presLayoutVars>
          <dgm:bulletEnabled val="1"/>
        </dgm:presLayoutVars>
      </dgm:prSet>
      <dgm:spPr/>
    </dgm:pt>
    <dgm:pt modelId="{7A454CF2-BEBB-4DB7-B576-08156ACDCACC}" type="pres">
      <dgm:prSet presAssocID="{849F6503-F4A5-4F38-8DBA-6638ACE72742}" presName="sibTrans" presStyleCnt="0"/>
      <dgm:spPr/>
    </dgm:pt>
    <dgm:pt modelId="{78F4F496-0190-4B44-BEC9-EE00FA89D766}" type="pres">
      <dgm:prSet presAssocID="{DD59B651-8541-4109-8B80-14E8AA73DCB1}" presName="textNode" presStyleLbl="node1" presStyleIdx="1" presStyleCnt="5">
        <dgm:presLayoutVars>
          <dgm:bulletEnabled val="1"/>
        </dgm:presLayoutVars>
      </dgm:prSet>
      <dgm:spPr/>
    </dgm:pt>
    <dgm:pt modelId="{FABDD467-58CA-4ACD-966D-4259599E8386}" type="pres">
      <dgm:prSet presAssocID="{F5BEFCE4-44E1-449E-855F-6C1914541985}" presName="sibTrans" presStyleCnt="0"/>
      <dgm:spPr/>
    </dgm:pt>
    <dgm:pt modelId="{18B3E775-601A-4B88-9CFD-BEB9D9E69624}" type="pres">
      <dgm:prSet presAssocID="{AF3C8F7F-6043-4E41-8E37-1258931718BC}" presName="textNode" presStyleLbl="node1" presStyleIdx="2" presStyleCnt="5">
        <dgm:presLayoutVars>
          <dgm:bulletEnabled val="1"/>
        </dgm:presLayoutVars>
      </dgm:prSet>
      <dgm:spPr/>
    </dgm:pt>
    <dgm:pt modelId="{C33E70F0-15E4-4F35-BADD-DB3B85F9AF18}" type="pres">
      <dgm:prSet presAssocID="{7ED82E8E-EF83-4E5F-A1C5-1FEF60438F56}" presName="sibTrans" presStyleCnt="0"/>
      <dgm:spPr/>
    </dgm:pt>
    <dgm:pt modelId="{E01CD75C-B0E2-43AF-A354-0A9291D47E54}" type="pres">
      <dgm:prSet presAssocID="{7E430FA1-5253-4D12-9741-90BD145B8BF9}" presName="textNode" presStyleLbl="node1" presStyleIdx="3" presStyleCnt="5">
        <dgm:presLayoutVars>
          <dgm:bulletEnabled val="1"/>
        </dgm:presLayoutVars>
      </dgm:prSet>
      <dgm:spPr/>
    </dgm:pt>
    <dgm:pt modelId="{547577A7-98CB-44E2-B150-3444F353DBAE}" type="pres">
      <dgm:prSet presAssocID="{AB231F94-621B-4373-A8DF-62DDA7A67337}" presName="sibTrans" presStyleCnt="0"/>
      <dgm:spPr/>
    </dgm:pt>
    <dgm:pt modelId="{EEC07470-6B4C-4723-A3C9-34D6EF9FEACD}" type="pres">
      <dgm:prSet presAssocID="{05A18A20-6E05-4EEC-A28E-8CAC02A31B70}" presName="textNode" presStyleLbl="node1" presStyleIdx="4" presStyleCnt="5">
        <dgm:presLayoutVars>
          <dgm:bulletEnabled val="1"/>
        </dgm:presLayoutVars>
      </dgm:prSet>
      <dgm:spPr/>
    </dgm:pt>
  </dgm:ptLst>
  <dgm:cxnLst>
    <dgm:cxn modelId="{0C147314-E8F5-4179-B885-393A1943F3E8}" srcId="{21628D2B-913E-4AC9-96EC-07DFDC51A599}" destId="{7E430FA1-5253-4D12-9741-90BD145B8BF9}" srcOrd="3" destOrd="0" parTransId="{D2E2F253-5EC0-4D8F-9631-316EAE622BEC}" sibTransId="{AB231F94-621B-4373-A8DF-62DDA7A67337}"/>
    <dgm:cxn modelId="{DE0E755D-AD31-4D42-A131-784FE7CEAE8B}" srcId="{21628D2B-913E-4AC9-96EC-07DFDC51A599}" destId="{DD59B651-8541-4109-8B80-14E8AA73DCB1}" srcOrd="1" destOrd="0" parTransId="{54731324-DD9C-448D-AF8B-125BA2DCDE9B}" sibTransId="{F5BEFCE4-44E1-449E-855F-6C1914541985}"/>
    <dgm:cxn modelId="{C13E4E67-8FC0-4818-B761-0999539B7121}" type="presOf" srcId="{21628D2B-913E-4AC9-96EC-07DFDC51A599}" destId="{A5F0A518-96FE-4964-A7C4-5D7DD7AD4753}" srcOrd="0" destOrd="0" presId="urn:microsoft.com/office/officeart/2005/8/layout/hProcess9"/>
    <dgm:cxn modelId="{3191745A-62BB-47A8-9C1A-BBF24587C560}" type="presOf" srcId="{DD59B651-8541-4109-8B80-14E8AA73DCB1}" destId="{78F4F496-0190-4B44-BEC9-EE00FA89D766}" srcOrd="0" destOrd="0" presId="urn:microsoft.com/office/officeart/2005/8/layout/hProcess9"/>
    <dgm:cxn modelId="{27547891-0D46-427C-8D82-5BC3F7824F58}" type="presOf" srcId="{817E0377-120E-42FD-937D-66E7769DE673}" destId="{5680AA3D-9145-4151-871B-C7739C39C793}" srcOrd="0" destOrd="0" presId="urn:microsoft.com/office/officeart/2005/8/layout/hProcess9"/>
    <dgm:cxn modelId="{73C94CB4-86D1-4EA0-BE6B-129C49D2CD8C}" srcId="{21628D2B-913E-4AC9-96EC-07DFDC51A599}" destId="{05A18A20-6E05-4EEC-A28E-8CAC02A31B70}" srcOrd="4" destOrd="0" parTransId="{0137015D-1D12-482A-8363-52912741FC16}" sibTransId="{0601F94C-747D-43A8-A82C-38FD292208F1}"/>
    <dgm:cxn modelId="{41F777BB-14D1-4D4E-B29F-5C196EB93C12}" type="presOf" srcId="{AF3C8F7F-6043-4E41-8E37-1258931718BC}" destId="{18B3E775-601A-4B88-9CFD-BEB9D9E69624}" srcOrd="0" destOrd="0" presId="urn:microsoft.com/office/officeart/2005/8/layout/hProcess9"/>
    <dgm:cxn modelId="{34F1CCC5-56B7-40ED-88EB-B381616D2FC9}" srcId="{21628D2B-913E-4AC9-96EC-07DFDC51A599}" destId="{AF3C8F7F-6043-4E41-8E37-1258931718BC}" srcOrd="2" destOrd="0" parTransId="{9155A680-DE20-46F8-A27F-E8E1D394CA5A}" sibTransId="{7ED82E8E-EF83-4E5F-A1C5-1FEF60438F56}"/>
    <dgm:cxn modelId="{1CA0A1CC-F30F-41F5-9F5F-0A65448D7E61}" type="presOf" srcId="{05A18A20-6E05-4EEC-A28E-8CAC02A31B70}" destId="{EEC07470-6B4C-4723-A3C9-34D6EF9FEACD}" srcOrd="0" destOrd="0" presId="urn:microsoft.com/office/officeart/2005/8/layout/hProcess9"/>
    <dgm:cxn modelId="{DD5979D1-8CFD-453B-AC46-F4F4C459554B}" srcId="{21628D2B-913E-4AC9-96EC-07DFDC51A599}" destId="{817E0377-120E-42FD-937D-66E7769DE673}" srcOrd="0" destOrd="0" parTransId="{775A6B4D-ABC0-4260-B4E7-B489427F7AC3}" sibTransId="{849F6503-F4A5-4F38-8DBA-6638ACE72742}"/>
    <dgm:cxn modelId="{B4B1FCE7-1FEB-45C3-8744-52990D9D8233}" type="presOf" srcId="{7E430FA1-5253-4D12-9741-90BD145B8BF9}" destId="{E01CD75C-B0E2-43AF-A354-0A9291D47E54}" srcOrd="0" destOrd="0" presId="urn:microsoft.com/office/officeart/2005/8/layout/hProcess9"/>
    <dgm:cxn modelId="{A2AE63BA-9842-4C60-81CD-9A792381FD9C}" type="presParOf" srcId="{A5F0A518-96FE-4964-A7C4-5D7DD7AD4753}" destId="{7341C4A0-0D87-43C3-A24B-E12A279B0C73}" srcOrd="0" destOrd="0" presId="urn:microsoft.com/office/officeart/2005/8/layout/hProcess9"/>
    <dgm:cxn modelId="{487EF787-12A3-446D-A3FB-515911A5772E}" type="presParOf" srcId="{A5F0A518-96FE-4964-A7C4-5D7DD7AD4753}" destId="{45202A21-AEFA-4CCF-8709-21DB22EEC8DB}" srcOrd="1" destOrd="0" presId="urn:microsoft.com/office/officeart/2005/8/layout/hProcess9"/>
    <dgm:cxn modelId="{B85D11BC-1394-4FD5-A03E-A4DDFB09F6DF}" type="presParOf" srcId="{45202A21-AEFA-4CCF-8709-21DB22EEC8DB}" destId="{5680AA3D-9145-4151-871B-C7739C39C793}" srcOrd="0" destOrd="0" presId="urn:microsoft.com/office/officeart/2005/8/layout/hProcess9"/>
    <dgm:cxn modelId="{6A368EDB-025E-4002-B0E9-222E9B06DE62}" type="presParOf" srcId="{45202A21-AEFA-4CCF-8709-21DB22EEC8DB}" destId="{7A454CF2-BEBB-4DB7-B576-08156ACDCACC}" srcOrd="1" destOrd="0" presId="urn:microsoft.com/office/officeart/2005/8/layout/hProcess9"/>
    <dgm:cxn modelId="{AD76D338-4C88-4E90-94FF-AB486613F010}" type="presParOf" srcId="{45202A21-AEFA-4CCF-8709-21DB22EEC8DB}" destId="{78F4F496-0190-4B44-BEC9-EE00FA89D766}" srcOrd="2" destOrd="0" presId="urn:microsoft.com/office/officeart/2005/8/layout/hProcess9"/>
    <dgm:cxn modelId="{82E783A4-ED08-441C-8932-84622DC3C406}" type="presParOf" srcId="{45202A21-AEFA-4CCF-8709-21DB22EEC8DB}" destId="{FABDD467-58CA-4ACD-966D-4259599E8386}" srcOrd="3" destOrd="0" presId="urn:microsoft.com/office/officeart/2005/8/layout/hProcess9"/>
    <dgm:cxn modelId="{7FB56FF3-4E64-426B-BD12-3A12571423DD}" type="presParOf" srcId="{45202A21-AEFA-4CCF-8709-21DB22EEC8DB}" destId="{18B3E775-601A-4B88-9CFD-BEB9D9E69624}" srcOrd="4" destOrd="0" presId="urn:microsoft.com/office/officeart/2005/8/layout/hProcess9"/>
    <dgm:cxn modelId="{D162F7CA-4BAA-4239-AED6-64DE6EC25649}" type="presParOf" srcId="{45202A21-AEFA-4CCF-8709-21DB22EEC8DB}" destId="{C33E70F0-15E4-4F35-BADD-DB3B85F9AF18}" srcOrd="5" destOrd="0" presId="urn:microsoft.com/office/officeart/2005/8/layout/hProcess9"/>
    <dgm:cxn modelId="{74003C92-1C6C-41B9-B535-EFEF18C27F38}" type="presParOf" srcId="{45202A21-AEFA-4CCF-8709-21DB22EEC8DB}" destId="{E01CD75C-B0E2-43AF-A354-0A9291D47E54}" srcOrd="6" destOrd="0" presId="urn:microsoft.com/office/officeart/2005/8/layout/hProcess9"/>
    <dgm:cxn modelId="{3120E9BE-7201-4138-BABB-3E6368CC81F8}" type="presParOf" srcId="{45202A21-AEFA-4CCF-8709-21DB22EEC8DB}" destId="{547577A7-98CB-44E2-B150-3444F353DBAE}" srcOrd="7" destOrd="0" presId="urn:microsoft.com/office/officeart/2005/8/layout/hProcess9"/>
    <dgm:cxn modelId="{8FAC4CB4-6B9F-48E2-8EAB-3BD58655EB90}" type="presParOf" srcId="{45202A21-AEFA-4CCF-8709-21DB22EEC8DB}" destId="{EEC07470-6B4C-4723-A3C9-34D6EF9FEAC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E0A63BB-9A38-401F-A615-3B50403B077A}"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CD1B97DF-64CB-4E45-B3F6-C91B918F396D}">
      <dgm:prSet/>
      <dgm:spPr/>
      <dgm:t>
        <a:bodyPr/>
        <a:lstStyle/>
        <a:p>
          <a:r>
            <a:rPr lang="en-US"/>
            <a:t>Persona Development</a:t>
          </a:r>
        </a:p>
      </dgm:t>
    </dgm:pt>
    <dgm:pt modelId="{95C1D031-3DA2-424A-AE2D-530970328CD8}" type="parTrans" cxnId="{5D0D452B-9A06-4A8E-AD24-AAAE0779D975}">
      <dgm:prSet/>
      <dgm:spPr/>
      <dgm:t>
        <a:bodyPr/>
        <a:lstStyle/>
        <a:p>
          <a:endParaRPr lang="en-US"/>
        </a:p>
      </dgm:t>
    </dgm:pt>
    <dgm:pt modelId="{D10D628A-E31D-4893-A9DE-7B8C921507B6}" type="sibTrans" cxnId="{5D0D452B-9A06-4A8E-AD24-AAAE0779D975}">
      <dgm:prSet/>
      <dgm:spPr/>
      <dgm:t>
        <a:bodyPr/>
        <a:lstStyle/>
        <a:p>
          <a:endParaRPr lang="en-US"/>
        </a:p>
      </dgm:t>
    </dgm:pt>
    <dgm:pt modelId="{55C82DA9-8FAE-4A3A-823D-1D871CB03DE4}">
      <dgm:prSet/>
      <dgm:spPr/>
      <dgm:t>
        <a:bodyPr/>
        <a:lstStyle/>
        <a:p>
          <a:r>
            <a:rPr lang="en-US"/>
            <a:t>StoryBranding</a:t>
          </a:r>
        </a:p>
      </dgm:t>
    </dgm:pt>
    <dgm:pt modelId="{A4801697-D730-4B8D-8539-CF7956466505}" type="parTrans" cxnId="{E7E8137E-75C8-4E54-AEB6-203482065DFE}">
      <dgm:prSet/>
      <dgm:spPr/>
      <dgm:t>
        <a:bodyPr/>
        <a:lstStyle/>
        <a:p>
          <a:endParaRPr lang="en-US"/>
        </a:p>
      </dgm:t>
    </dgm:pt>
    <dgm:pt modelId="{E762715B-01C6-437A-B3BC-4903CB695688}" type="sibTrans" cxnId="{E7E8137E-75C8-4E54-AEB6-203482065DFE}">
      <dgm:prSet/>
      <dgm:spPr/>
      <dgm:t>
        <a:bodyPr/>
        <a:lstStyle/>
        <a:p>
          <a:endParaRPr lang="en-US"/>
        </a:p>
      </dgm:t>
    </dgm:pt>
    <dgm:pt modelId="{CE44981F-F625-4119-B242-6DBB8A87325C}">
      <dgm:prSet/>
      <dgm:spPr/>
      <dgm:t>
        <a:bodyPr/>
        <a:lstStyle/>
        <a:p>
          <a:r>
            <a:rPr lang="en-US"/>
            <a:t>Big Data Analysis &amp; Training</a:t>
          </a:r>
        </a:p>
      </dgm:t>
    </dgm:pt>
    <dgm:pt modelId="{38868A66-0FFE-4FE6-80CC-DAFA7F2FBD0B}" type="parTrans" cxnId="{37C36241-A212-41F4-9000-7EF8A64226AC}">
      <dgm:prSet/>
      <dgm:spPr/>
      <dgm:t>
        <a:bodyPr/>
        <a:lstStyle/>
        <a:p>
          <a:endParaRPr lang="en-US"/>
        </a:p>
      </dgm:t>
    </dgm:pt>
    <dgm:pt modelId="{5844E469-6563-421E-8764-7540871B00A9}" type="sibTrans" cxnId="{37C36241-A212-41F4-9000-7EF8A64226AC}">
      <dgm:prSet/>
      <dgm:spPr/>
      <dgm:t>
        <a:bodyPr/>
        <a:lstStyle/>
        <a:p>
          <a:endParaRPr lang="en-US"/>
        </a:p>
      </dgm:t>
    </dgm:pt>
    <dgm:pt modelId="{C207E84E-2DB6-4A47-8A1E-ABA041D364FD}">
      <dgm:prSet/>
      <dgm:spPr/>
      <dgm:t>
        <a:bodyPr/>
        <a:lstStyle/>
        <a:p>
          <a:r>
            <a:rPr lang="en-US"/>
            <a:t>Further Implementation</a:t>
          </a:r>
        </a:p>
      </dgm:t>
    </dgm:pt>
    <dgm:pt modelId="{F00C6910-E4B6-4B10-B770-223BB1E55B5C}" type="parTrans" cxnId="{20FDA86E-C8C4-45EC-B912-0E9F6F7AD330}">
      <dgm:prSet/>
      <dgm:spPr/>
      <dgm:t>
        <a:bodyPr/>
        <a:lstStyle/>
        <a:p>
          <a:endParaRPr lang="en-US"/>
        </a:p>
      </dgm:t>
    </dgm:pt>
    <dgm:pt modelId="{5C342021-497A-4E49-9C9F-5C4334B812C8}" type="sibTrans" cxnId="{20FDA86E-C8C4-45EC-B912-0E9F6F7AD330}">
      <dgm:prSet/>
      <dgm:spPr/>
      <dgm:t>
        <a:bodyPr/>
        <a:lstStyle/>
        <a:p>
          <a:endParaRPr lang="en-US"/>
        </a:p>
      </dgm:t>
    </dgm:pt>
    <dgm:pt modelId="{12450824-56F1-4356-81C4-EF06A04F14D7}">
      <dgm:prSet/>
      <dgm:spPr/>
      <dgm:t>
        <a:bodyPr/>
        <a:lstStyle/>
        <a:p>
          <a:r>
            <a:rPr lang="en-US"/>
            <a:t>Data Integration into Decision Making</a:t>
          </a:r>
        </a:p>
      </dgm:t>
    </dgm:pt>
    <dgm:pt modelId="{E4F7E078-A451-4383-9D57-58C5D38FC391}" type="parTrans" cxnId="{B7A22D8C-CC0E-4279-9529-2FEF04934CDF}">
      <dgm:prSet/>
      <dgm:spPr/>
      <dgm:t>
        <a:bodyPr/>
        <a:lstStyle/>
        <a:p>
          <a:endParaRPr lang="en-US"/>
        </a:p>
      </dgm:t>
    </dgm:pt>
    <dgm:pt modelId="{EE3D61F7-F24C-41F4-A13A-04C1C1038EE4}" type="sibTrans" cxnId="{B7A22D8C-CC0E-4279-9529-2FEF04934CDF}">
      <dgm:prSet/>
      <dgm:spPr/>
      <dgm:t>
        <a:bodyPr/>
        <a:lstStyle/>
        <a:p>
          <a:endParaRPr lang="en-US"/>
        </a:p>
      </dgm:t>
    </dgm:pt>
    <dgm:pt modelId="{3509858A-E824-44BE-8CEF-4F02F98E48D8}">
      <dgm:prSet/>
      <dgm:spPr/>
      <dgm:t>
        <a:bodyPr/>
        <a:lstStyle/>
        <a:p>
          <a:r>
            <a:rPr lang="en-US"/>
            <a:t>More Learning &amp; Growing!</a:t>
          </a:r>
        </a:p>
      </dgm:t>
    </dgm:pt>
    <dgm:pt modelId="{21AB1B58-F77A-4A29-A466-0F23A8C03B2B}" type="parTrans" cxnId="{DCB32877-526F-4313-B187-89D0352BDDCD}">
      <dgm:prSet/>
      <dgm:spPr/>
      <dgm:t>
        <a:bodyPr/>
        <a:lstStyle/>
        <a:p>
          <a:endParaRPr lang="en-US"/>
        </a:p>
      </dgm:t>
    </dgm:pt>
    <dgm:pt modelId="{4F5C5AC8-B3BD-4A54-A0F0-F5BA6F59B46D}" type="sibTrans" cxnId="{DCB32877-526F-4313-B187-89D0352BDDCD}">
      <dgm:prSet/>
      <dgm:spPr/>
      <dgm:t>
        <a:bodyPr/>
        <a:lstStyle/>
        <a:p>
          <a:endParaRPr lang="en-US"/>
        </a:p>
      </dgm:t>
    </dgm:pt>
    <dgm:pt modelId="{E910D52A-0AE4-4360-85C7-122E0B7A88E9}" type="pres">
      <dgm:prSet presAssocID="{3E0A63BB-9A38-401F-A615-3B50403B077A}" presName="diagram" presStyleCnt="0">
        <dgm:presLayoutVars>
          <dgm:dir/>
          <dgm:resizeHandles val="exact"/>
        </dgm:presLayoutVars>
      </dgm:prSet>
      <dgm:spPr/>
    </dgm:pt>
    <dgm:pt modelId="{9748C83F-4A2A-42D2-8677-B929CE23E57E}" type="pres">
      <dgm:prSet presAssocID="{CD1B97DF-64CB-4E45-B3F6-C91B918F396D}" presName="node" presStyleLbl="node1" presStyleIdx="0" presStyleCnt="6">
        <dgm:presLayoutVars>
          <dgm:bulletEnabled val="1"/>
        </dgm:presLayoutVars>
      </dgm:prSet>
      <dgm:spPr/>
    </dgm:pt>
    <dgm:pt modelId="{3DC92416-F94B-420E-9622-DCDFFAEBAFAB}" type="pres">
      <dgm:prSet presAssocID="{D10D628A-E31D-4893-A9DE-7B8C921507B6}" presName="sibTrans" presStyleCnt="0"/>
      <dgm:spPr/>
    </dgm:pt>
    <dgm:pt modelId="{2B9C3F53-56D8-40AB-B9EE-E3D10E79BB63}" type="pres">
      <dgm:prSet presAssocID="{55C82DA9-8FAE-4A3A-823D-1D871CB03DE4}" presName="node" presStyleLbl="node1" presStyleIdx="1" presStyleCnt="6">
        <dgm:presLayoutVars>
          <dgm:bulletEnabled val="1"/>
        </dgm:presLayoutVars>
      </dgm:prSet>
      <dgm:spPr/>
    </dgm:pt>
    <dgm:pt modelId="{8B860461-47CD-40E4-8C04-ACCF0CF5BC91}" type="pres">
      <dgm:prSet presAssocID="{E762715B-01C6-437A-B3BC-4903CB695688}" presName="sibTrans" presStyleCnt="0"/>
      <dgm:spPr/>
    </dgm:pt>
    <dgm:pt modelId="{872D41B5-D326-4174-96EB-F84FE2691F24}" type="pres">
      <dgm:prSet presAssocID="{CE44981F-F625-4119-B242-6DBB8A87325C}" presName="node" presStyleLbl="node1" presStyleIdx="2" presStyleCnt="6">
        <dgm:presLayoutVars>
          <dgm:bulletEnabled val="1"/>
        </dgm:presLayoutVars>
      </dgm:prSet>
      <dgm:spPr/>
    </dgm:pt>
    <dgm:pt modelId="{E0A5568E-8CAD-4BF6-84C7-E187B7EEFFFF}" type="pres">
      <dgm:prSet presAssocID="{5844E469-6563-421E-8764-7540871B00A9}" presName="sibTrans" presStyleCnt="0"/>
      <dgm:spPr/>
    </dgm:pt>
    <dgm:pt modelId="{46BFF3FA-41FC-40F4-96AC-A3C077DA69AD}" type="pres">
      <dgm:prSet presAssocID="{C207E84E-2DB6-4A47-8A1E-ABA041D364FD}" presName="node" presStyleLbl="node1" presStyleIdx="3" presStyleCnt="6">
        <dgm:presLayoutVars>
          <dgm:bulletEnabled val="1"/>
        </dgm:presLayoutVars>
      </dgm:prSet>
      <dgm:spPr/>
    </dgm:pt>
    <dgm:pt modelId="{C89B3C9A-B473-44E8-AAB7-B3A557B1F24A}" type="pres">
      <dgm:prSet presAssocID="{5C342021-497A-4E49-9C9F-5C4334B812C8}" presName="sibTrans" presStyleCnt="0"/>
      <dgm:spPr/>
    </dgm:pt>
    <dgm:pt modelId="{302F7960-D027-4C44-ADEA-4FA5C6DC89BA}" type="pres">
      <dgm:prSet presAssocID="{12450824-56F1-4356-81C4-EF06A04F14D7}" presName="node" presStyleLbl="node1" presStyleIdx="4" presStyleCnt="6">
        <dgm:presLayoutVars>
          <dgm:bulletEnabled val="1"/>
        </dgm:presLayoutVars>
      </dgm:prSet>
      <dgm:spPr/>
    </dgm:pt>
    <dgm:pt modelId="{C2F35A54-67C9-44DB-AA0F-4A3999A491F6}" type="pres">
      <dgm:prSet presAssocID="{EE3D61F7-F24C-41F4-A13A-04C1C1038EE4}" presName="sibTrans" presStyleCnt="0"/>
      <dgm:spPr/>
    </dgm:pt>
    <dgm:pt modelId="{21CD2A11-DF6C-41B9-8264-DE55B132A4F4}" type="pres">
      <dgm:prSet presAssocID="{3509858A-E824-44BE-8CEF-4F02F98E48D8}" presName="node" presStyleLbl="node1" presStyleIdx="5" presStyleCnt="6">
        <dgm:presLayoutVars>
          <dgm:bulletEnabled val="1"/>
        </dgm:presLayoutVars>
      </dgm:prSet>
      <dgm:spPr/>
    </dgm:pt>
  </dgm:ptLst>
  <dgm:cxnLst>
    <dgm:cxn modelId="{5D0D452B-9A06-4A8E-AD24-AAAE0779D975}" srcId="{3E0A63BB-9A38-401F-A615-3B50403B077A}" destId="{CD1B97DF-64CB-4E45-B3F6-C91B918F396D}" srcOrd="0" destOrd="0" parTransId="{95C1D031-3DA2-424A-AE2D-530970328CD8}" sibTransId="{D10D628A-E31D-4893-A9DE-7B8C921507B6}"/>
    <dgm:cxn modelId="{2B63125C-DDD9-4747-8E9D-3EABA67DCEB4}" type="presOf" srcId="{3509858A-E824-44BE-8CEF-4F02F98E48D8}" destId="{21CD2A11-DF6C-41B9-8264-DE55B132A4F4}" srcOrd="0" destOrd="0" presId="urn:microsoft.com/office/officeart/2005/8/layout/default"/>
    <dgm:cxn modelId="{37C36241-A212-41F4-9000-7EF8A64226AC}" srcId="{3E0A63BB-9A38-401F-A615-3B50403B077A}" destId="{CE44981F-F625-4119-B242-6DBB8A87325C}" srcOrd="2" destOrd="0" parTransId="{38868A66-0FFE-4FE6-80CC-DAFA7F2FBD0B}" sibTransId="{5844E469-6563-421E-8764-7540871B00A9}"/>
    <dgm:cxn modelId="{59FAD361-0D03-4F04-B18A-101BAAA9EE3A}" type="presOf" srcId="{55C82DA9-8FAE-4A3A-823D-1D871CB03DE4}" destId="{2B9C3F53-56D8-40AB-B9EE-E3D10E79BB63}" srcOrd="0" destOrd="0" presId="urn:microsoft.com/office/officeart/2005/8/layout/default"/>
    <dgm:cxn modelId="{6848134A-7B26-4AF9-A633-789ACABD0B46}" type="presOf" srcId="{CD1B97DF-64CB-4E45-B3F6-C91B918F396D}" destId="{9748C83F-4A2A-42D2-8677-B929CE23E57E}" srcOrd="0" destOrd="0" presId="urn:microsoft.com/office/officeart/2005/8/layout/default"/>
    <dgm:cxn modelId="{20FDA86E-C8C4-45EC-B912-0E9F6F7AD330}" srcId="{3E0A63BB-9A38-401F-A615-3B50403B077A}" destId="{C207E84E-2DB6-4A47-8A1E-ABA041D364FD}" srcOrd="3" destOrd="0" parTransId="{F00C6910-E4B6-4B10-B770-223BB1E55B5C}" sibTransId="{5C342021-497A-4E49-9C9F-5C4334B812C8}"/>
    <dgm:cxn modelId="{DCB32877-526F-4313-B187-89D0352BDDCD}" srcId="{3E0A63BB-9A38-401F-A615-3B50403B077A}" destId="{3509858A-E824-44BE-8CEF-4F02F98E48D8}" srcOrd="5" destOrd="0" parTransId="{21AB1B58-F77A-4A29-A466-0F23A8C03B2B}" sibTransId="{4F5C5AC8-B3BD-4A54-A0F0-F5BA6F59B46D}"/>
    <dgm:cxn modelId="{E7E8137E-75C8-4E54-AEB6-203482065DFE}" srcId="{3E0A63BB-9A38-401F-A615-3B50403B077A}" destId="{55C82DA9-8FAE-4A3A-823D-1D871CB03DE4}" srcOrd="1" destOrd="0" parTransId="{A4801697-D730-4B8D-8539-CF7956466505}" sibTransId="{E762715B-01C6-437A-B3BC-4903CB695688}"/>
    <dgm:cxn modelId="{E698008B-7AAD-4373-808F-B51BF4B186F1}" type="presOf" srcId="{3E0A63BB-9A38-401F-A615-3B50403B077A}" destId="{E910D52A-0AE4-4360-85C7-122E0B7A88E9}" srcOrd="0" destOrd="0" presId="urn:microsoft.com/office/officeart/2005/8/layout/default"/>
    <dgm:cxn modelId="{B7A22D8C-CC0E-4279-9529-2FEF04934CDF}" srcId="{3E0A63BB-9A38-401F-A615-3B50403B077A}" destId="{12450824-56F1-4356-81C4-EF06A04F14D7}" srcOrd="4" destOrd="0" parTransId="{E4F7E078-A451-4383-9D57-58C5D38FC391}" sibTransId="{EE3D61F7-F24C-41F4-A13A-04C1C1038EE4}"/>
    <dgm:cxn modelId="{6D5BB2A0-00E8-4794-B6FE-BF2270B767F9}" type="presOf" srcId="{12450824-56F1-4356-81C4-EF06A04F14D7}" destId="{302F7960-D027-4C44-ADEA-4FA5C6DC89BA}" srcOrd="0" destOrd="0" presId="urn:microsoft.com/office/officeart/2005/8/layout/default"/>
    <dgm:cxn modelId="{320430DC-8243-472B-9BE9-B842515F6E91}" type="presOf" srcId="{C207E84E-2DB6-4A47-8A1E-ABA041D364FD}" destId="{46BFF3FA-41FC-40F4-96AC-A3C077DA69AD}" srcOrd="0" destOrd="0" presId="urn:microsoft.com/office/officeart/2005/8/layout/default"/>
    <dgm:cxn modelId="{89DE62F2-A71E-4764-8A43-75ED3AA24FD0}" type="presOf" srcId="{CE44981F-F625-4119-B242-6DBB8A87325C}" destId="{872D41B5-D326-4174-96EB-F84FE2691F24}" srcOrd="0" destOrd="0" presId="urn:microsoft.com/office/officeart/2005/8/layout/default"/>
    <dgm:cxn modelId="{C18BD104-9A63-463E-A22F-B2FB29E1B74C}" type="presParOf" srcId="{E910D52A-0AE4-4360-85C7-122E0B7A88E9}" destId="{9748C83F-4A2A-42D2-8677-B929CE23E57E}" srcOrd="0" destOrd="0" presId="urn:microsoft.com/office/officeart/2005/8/layout/default"/>
    <dgm:cxn modelId="{18FD794A-84BC-4223-89BC-56831A04E158}" type="presParOf" srcId="{E910D52A-0AE4-4360-85C7-122E0B7A88E9}" destId="{3DC92416-F94B-420E-9622-DCDFFAEBAFAB}" srcOrd="1" destOrd="0" presId="urn:microsoft.com/office/officeart/2005/8/layout/default"/>
    <dgm:cxn modelId="{B2723B08-DAE0-4F2E-8324-E2B3F5D8B35B}" type="presParOf" srcId="{E910D52A-0AE4-4360-85C7-122E0B7A88E9}" destId="{2B9C3F53-56D8-40AB-B9EE-E3D10E79BB63}" srcOrd="2" destOrd="0" presId="urn:microsoft.com/office/officeart/2005/8/layout/default"/>
    <dgm:cxn modelId="{7E43D237-BF2C-45B1-B9FB-6F9D9A18978B}" type="presParOf" srcId="{E910D52A-0AE4-4360-85C7-122E0B7A88E9}" destId="{8B860461-47CD-40E4-8C04-ACCF0CF5BC91}" srcOrd="3" destOrd="0" presId="urn:microsoft.com/office/officeart/2005/8/layout/default"/>
    <dgm:cxn modelId="{16621CE5-90FE-4B33-BD89-0C6CD1755405}" type="presParOf" srcId="{E910D52A-0AE4-4360-85C7-122E0B7A88E9}" destId="{872D41B5-D326-4174-96EB-F84FE2691F24}" srcOrd="4" destOrd="0" presId="urn:microsoft.com/office/officeart/2005/8/layout/default"/>
    <dgm:cxn modelId="{D655681C-E4DF-4E06-A143-A905FCC686C7}" type="presParOf" srcId="{E910D52A-0AE4-4360-85C7-122E0B7A88E9}" destId="{E0A5568E-8CAD-4BF6-84C7-E187B7EEFFFF}" srcOrd="5" destOrd="0" presId="urn:microsoft.com/office/officeart/2005/8/layout/default"/>
    <dgm:cxn modelId="{69386675-58BE-41B5-BE29-0FBE08E52200}" type="presParOf" srcId="{E910D52A-0AE4-4360-85C7-122E0B7A88E9}" destId="{46BFF3FA-41FC-40F4-96AC-A3C077DA69AD}" srcOrd="6" destOrd="0" presId="urn:microsoft.com/office/officeart/2005/8/layout/default"/>
    <dgm:cxn modelId="{C6CAE90F-21C4-47F7-BF60-4B763FAD74CF}" type="presParOf" srcId="{E910D52A-0AE4-4360-85C7-122E0B7A88E9}" destId="{C89B3C9A-B473-44E8-AAB7-B3A557B1F24A}" srcOrd="7" destOrd="0" presId="urn:microsoft.com/office/officeart/2005/8/layout/default"/>
    <dgm:cxn modelId="{773A9778-BE8B-4D0D-88DF-E7699E30DC26}" type="presParOf" srcId="{E910D52A-0AE4-4360-85C7-122E0B7A88E9}" destId="{302F7960-D027-4C44-ADEA-4FA5C6DC89BA}" srcOrd="8" destOrd="0" presId="urn:microsoft.com/office/officeart/2005/8/layout/default"/>
    <dgm:cxn modelId="{C6319A91-8FC3-4528-87EA-36D1A5FD25EF}" type="presParOf" srcId="{E910D52A-0AE4-4360-85C7-122E0B7A88E9}" destId="{C2F35A54-67C9-44DB-AA0F-4A3999A491F6}" srcOrd="9" destOrd="0" presId="urn:microsoft.com/office/officeart/2005/8/layout/default"/>
    <dgm:cxn modelId="{D8F0D5E0-906E-49C8-B32E-48EA8E30866D}" type="presParOf" srcId="{E910D52A-0AE4-4360-85C7-122E0B7A88E9}" destId="{21CD2A11-DF6C-41B9-8264-DE55B132A4F4}"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5014E44-62D5-4E66-9386-9928FABED1AB}" type="doc">
      <dgm:prSet loTypeId="urn:microsoft.com/office/officeart/2005/8/layout/process1" loCatId="process" qsTypeId="urn:microsoft.com/office/officeart/2005/8/quickstyle/simple1" qsCatId="simple" csTypeId="urn:microsoft.com/office/officeart/2005/8/colors/colorful3" csCatId="colorful"/>
      <dgm:spPr/>
      <dgm:t>
        <a:bodyPr/>
        <a:lstStyle/>
        <a:p>
          <a:endParaRPr lang="en-US"/>
        </a:p>
      </dgm:t>
    </dgm:pt>
    <dgm:pt modelId="{88B0F534-40A8-4FC8-9EFF-6393C0369BBE}">
      <dgm:prSet/>
      <dgm:spPr/>
      <dgm:t>
        <a:bodyPr/>
        <a:lstStyle/>
        <a:p>
          <a:r>
            <a:rPr lang="en-US" dirty="0"/>
            <a:t>We are partners for a winning team!</a:t>
          </a:r>
        </a:p>
      </dgm:t>
    </dgm:pt>
    <dgm:pt modelId="{11A9E541-A2BC-494C-B06D-6C868DCBB51F}" type="parTrans" cxnId="{1FB65214-6163-45A1-AB09-FEA778243C26}">
      <dgm:prSet/>
      <dgm:spPr/>
      <dgm:t>
        <a:bodyPr/>
        <a:lstStyle/>
        <a:p>
          <a:endParaRPr lang="en-US"/>
        </a:p>
      </dgm:t>
    </dgm:pt>
    <dgm:pt modelId="{21370048-8382-4E7E-AFEE-E56D3FF97E43}" type="sibTrans" cxnId="{1FB65214-6163-45A1-AB09-FEA778243C26}">
      <dgm:prSet/>
      <dgm:spPr/>
      <dgm:t>
        <a:bodyPr/>
        <a:lstStyle/>
        <a:p>
          <a:endParaRPr lang="en-US"/>
        </a:p>
      </dgm:t>
    </dgm:pt>
    <dgm:pt modelId="{382672B7-507C-4467-84CA-90C4D3882B95}">
      <dgm:prSet/>
      <dgm:spPr/>
      <dgm:t>
        <a:bodyPr/>
        <a:lstStyle/>
        <a:p>
          <a:r>
            <a:rPr lang="en-US"/>
            <a:t>We work with people where they are and woo them into a shared experience</a:t>
          </a:r>
        </a:p>
      </dgm:t>
    </dgm:pt>
    <dgm:pt modelId="{BA9DB1A0-5F00-40CB-8922-CF4D4A16BFD6}" type="parTrans" cxnId="{B814852F-2DA4-464F-9659-77CF5FB2D92A}">
      <dgm:prSet/>
      <dgm:spPr/>
      <dgm:t>
        <a:bodyPr/>
        <a:lstStyle/>
        <a:p>
          <a:endParaRPr lang="en-US"/>
        </a:p>
      </dgm:t>
    </dgm:pt>
    <dgm:pt modelId="{EE9830C8-A20E-4558-983D-0C35713B74A5}" type="sibTrans" cxnId="{B814852F-2DA4-464F-9659-77CF5FB2D92A}">
      <dgm:prSet/>
      <dgm:spPr/>
      <dgm:t>
        <a:bodyPr/>
        <a:lstStyle/>
        <a:p>
          <a:endParaRPr lang="en-US"/>
        </a:p>
      </dgm:t>
    </dgm:pt>
    <dgm:pt modelId="{C6B79C0B-FEAE-4F04-936A-521841D602D6}" type="pres">
      <dgm:prSet presAssocID="{75014E44-62D5-4E66-9386-9928FABED1AB}" presName="Name0" presStyleCnt="0">
        <dgm:presLayoutVars>
          <dgm:dir/>
          <dgm:resizeHandles val="exact"/>
        </dgm:presLayoutVars>
      </dgm:prSet>
      <dgm:spPr/>
    </dgm:pt>
    <dgm:pt modelId="{013CD647-6E74-4836-AB2A-F3C96FCE1F8D}" type="pres">
      <dgm:prSet presAssocID="{88B0F534-40A8-4FC8-9EFF-6393C0369BBE}" presName="node" presStyleLbl="node1" presStyleIdx="0" presStyleCnt="2">
        <dgm:presLayoutVars>
          <dgm:bulletEnabled val="1"/>
        </dgm:presLayoutVars>
      </dgm:prSet>
      <dgm:spPr/>
    </dgm:pt>
    <dgm:pt modelId="{B4CF6AE9-1D20-4611-B2DF-6CC62701AE2F}" type="pres">
      <dgm:prSet presAssocID="{21370048-8382-4E7E-AFEE-E56D3FF97E43}" presName="sibTrans" presStyleLbl="sibTrans2D1" presStyleIdx="0" presStyleCnt="1"/>
      <dgm:spPr/>
    </dgm:pt>
    <dgm:pt modelId="{32D77BD3-0056-407F-ABFE-FAE7CA32A372}" type="pres">
      <dgm:prSet presAssocID="{21370048-8382-4E7E-AFEE-E56D3FF97E43}" presName="connectorText" presStyleLbl="sibTrans2D1" presStyleIdx="0" presStyleCnt="1"/>
      <dgm:spPr/>
    </dgm:pt>
    <dgm:pt modelId="{B179000B-31A4-4C60-98A1-75CA10CDFB3E}" type="pres">
      <dgm:prSet presAssocID="{382672B7-507C-4467-84CA-90C4D3882B95}" presName="node" presStyleLbl="node1" presStyleIdx="1" presStyleCnt="2">
        <dgm:presLayoutVars>
          <dgm:bulletEnabled val="1"/>
        </dgm:presLayoutVars>
      </dgm:prSet>
      <dgm:spPr/>
    </dgm:pt>
  </dgm:ptLst>
  <dgm:cxnLst>
    <dgm:cxn modelId="{1FB65214-6163-45A1-AB09-FEA778243C26}" srcId="{75014E44-62D5-4E66-9386-9928FABED1AB}" destId="{88B0F534-40A8-4FC8-9EFF-6393C0369BBE}" srcOrd="0" destOrd="0" parTransId="{11A9E541-A2BC-494C-B06D-6C868DCBB51F}" sibTransId="{21370048-8382-4E7E-AFEE-E56D3FF97E43}"/>
    <dgm:cxn modelId="{B814852F-2DA4-464F-9659-77CF5FB2D92A}" srcId="{75014E44-62D5-4E66-9386-9928FABED1AB}" destId="{382672B7-507C-4467-84CA-90C4D3882B95}" srcOrd="1" destOrd="0" parTransId="{BA9DB1A0-5F00-40CB-8922-CF4D4A16BFD6}" sibTransId="{EE9830C8-A20E-4558-983D-0C35713B74A5}"/>
    <dgm:cxn modelId="{B1A10F64-509F-48E1-A393-4E97B02B95B4}" type="presOf" srcId="{21370048-8382-4E7E-AFEE-E56D3FF97E43}" destId="{32D77BD3-0056-407F-ABFE-FAE7CA32A372}" srcOrd="1" destOrd="0" presId="urn:microsoft.com/office/officeart/2005/8/layout/process1"/>
    <dgm:cxn modelId="{D3C5646B-4B63-4FDB-B72B-D65100C9E5F1}" type="presOf" srcId="{382672B7-507C-4467-84CA-90C4D3882B95}" destId="{B179000B-31A4-4C60-98A1-75CA10CDFB3E}" srcOrd="0" destOrd="0" presId="urn:microsoft.com/office/officeart/2005/8/layout/process1"/>
    <dgm:cxn modelId="{E076F5E1-9A7E-4FE9-99E2-B6CEFB8F606A}" type="presOf" srcId="{88B0F534-40A8-4FC8-9EFF-6393C0369BBE}" destId="{013CD647-6E74-4836-AB2A-F3C96FCE1F8D}" srcOrd="0" destOrd="0" presId="urn:microsoft.com/office/officeart/2005/8/layout/process1"/>
    <dgm:cxn modelId="{D61E55E9-0418-4D93-8EAA-775A046B0FC6}" type="presOf" srcId="{21370048-8382-4E7E-AFEE-E56D3FF97E43}" destId="{B4CF6AE9-1D20-4611-B2DF-6CC62701AE2F}" srcOrd="0" destOrd="0" presId="urn:microsoft.com/office/officeart/2005/8/layout/process1"/>
    <dgm:cxn modelId="{65407BEF-F2AD-4DEA-8DB3-0BC620040278}" type="presOf" srcId="{75014E44-62D5-4E66-9386-9928FABED1AB}" destId="{C6B79C0B-FEAE-4F04-936A-521841D602D6}" srcOrd="0" destOrd="0" presId="urn:microsoft.com/office/officeart/2005/8/layout/process1"/>
    <dgm:cxn modelId="{BC2DC50B-146D-4558-9068-EEE299000A7B}" type="presParOf" srcId="{C6B79C0B-FEAE-4F04-936A-521841D602D6}" destId="{013CD647-6E74-4836-AB2A-F3C96FCE1F8D}" srcOrd="0" destOrd="0" presId="urn:microsoft.com/office/officeart/2005/8/layout/process1"/>
    <dgm:cxn modelId="{7DBADD35-D5B2-4B1A-B442-B14F17C43C9B}" type="presParOf" srcId="{C6B79C0B-FEAE-4F04-936A-521841D602D6}" destId="{B4CF6AE9-1D20-4611-B2DF-6CC62701AE2F}" srcOrd="1" destOrd="0" presId="urn:microsoft.com/office/officeart/2005/8/layout/process1"/>
    <dgm:cxn modelId="{F4570B8E-F8AE-4228-91C6-2D1A3AD6C527}" type="presParOf" srcId="{B4CF6AE9-1D20-4611-B2DF-6CC62701AE2F}" destId="{32D77BD3-0056-407F-ABFE-FAE7CA32A372}" srcOrd="0" destOrd="0" presId="urn:microsoft.com/office/officeart/2005/8/layout/process1"/>
    <dgm:cxn modelId="{240CC7ED-18CF-4081-92FE-8AFC751F7C25}" type="presParOf" srcId="{C6B79C0B-FEAE-4F04-936A-521841D602D6}" destId="{B179000B-31A4-4C60-98A1-75CA10CDFB3E}"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F1BE41-EF83-4103-B482-AE34CB5B13A5}"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4A6C20E-F5E7-4E6C-AE46-4759270F67CE}">
      <dgm:prSet custT="1"/>
      <dgm:spPr/>
      <dgm:t>
        <a:bodyPr/>
        <a:lstStyle/>
        <a:p>
          <a:r>
            <a:rPr lang="en-US" sz="2800"/>
            <a:t>Church Planting</a:t>
          </a:r>
        </a:p>
      </dgm:t>
    </dgm:pt>
    <dgm:pt modelId="{046E03CA-F13F-443D-B2AC-21F2C7EBF075}" type="parTrans" cxnId="{C279DDE7-3F08-40EA-BA20-3C6C64C66162}">
      <dgm:prSet/>
      <dgm:spPr/>
      <dgm:t>
        <a:bodyPr/>
        <a:lstStyle/>
        <a:p>
          <a:endParaRPr lang="en-US" sz="3200"/>
        </a:p>
      </dgm:t>
    </dgm:pt>
    <dgm:pt modelId="{2602DD1F-6425-49E3-B0E0-B1BBCE8A999E}" type="sibTrans" cxnId="{C279DDE7-3F08-40EA-BA20-3C6C64C66162}">
      <dgm:prSet/>
      <dgm:spPr/>
      <dgm:t>
        <a:bodyPr/>
        <a:lstStyle/>
        <a:p>
          <a:endParaRPr lang="en-US" sz="3200"/>
        </a:p>
      </dgm:t>
    </dgm:pt>
    <dgm:pt modelId="{E47C007C-9DB6-4C1A-9CA9-FDF402417A63}">
      <dgm:prSet custT="1"/>
      <dgm:spPr/>
      <dgm:t>
        <a:bodyPr/>
        <a:lstStyle/>
        <a:p>
          <a:r>
            <a:rPr lang="en-US" sz="2800"/>
            <a:t>School Enrollment</a:t>
          </a:r>
        </a:p>
      </dgm:t>
    </dgm:pt>
    <dgm:pt modelId="{CC39CD4C-06E0-4B3D-B152-89EA5BCE2EFD}" type="parTrans" cxnId="{F7A12EBA-134B-4519-A794-8C035EA372EB}">
      <dgm:prSet/>
      <dgm:spPr/>
      <dgm:t>
        <a:bodyPr/>
        <a:lstStyle/>
        <a:p>
          <a:endParaRPr lang="en-US" sz="3200"/>
        </a:p>
      </dgm:t>
    </dgm:pt>
    <dgm:pt modelId="{F77DEEC8-FBFD-4137-BAF7-D633E50DF42C}" type="sibTrans" cxnId="{F7A12EBA-134B-4519-A794-8C035EA372EB}">
      <dgm:prSet/>
      <dgm:spPr/>
      <dgm:t>
        <a:bodyPr/>
        <a:lstStyle/>
        <a:p>
          <a:endParaRPr lang="en-US" sz="3200"/>
        </a:p>
      </dgm:t>
    </dgm:pt>
    <dgm:pt modelId="{9F736342-4065-4436-BCD4-9D335B2ACADE}">
      <dgm:prSet custT="1"/>
      <dgm:spPr/>
      <dgm:t>
        <a:bodyPr/>
        <a:lstStyle/>
        <a:p>
          <a:r>
            <a:rPr lang="en-US" sz="2800"/>
            <a:t>Church Growth</a:t>
          </a:r>
        </a:p>
      </dgm:t>
    </dgm:pt>
    <dgm:pt modelId="{6B123689-B848-4867-93F9-58C6DD2A73AA}" type="parTrans" cxnId="{93D3D405-9DB3-4DD2-9D5F-29389A37BAC6}">
      <dgm:prSet/>
      <dgm:spPr/>
      <dgm:t>
        <a:bodyPr/>
        <a:lstStyle/>
        <a:p>
          <a:endParaRPr lang="en-US" sz="3200"/>
        </a:p>
      </dgm:t>
    </dgm:pt>
    <dgm:pt modelId="{6A71A9AE-882C-4D60-8926-FAD55E67BF63}" type="sibTrans" cxnId="{93D3D405-9DB3-4DD2-9D5F-29389A37BAC6}">
      <dgm:prSet/>
      <dgm:spPr/>
      <dgm:t>
        <a:bodyPr/>
        <a:lstStyle/>
        <a:p>
          <a:endParaRPr lang="en-US" sz="3200"/>
        </a:p>
      </dgm:t>
    </dgm:pt>
    <dgm:pt modelId="{14CA4113-AB00-456A-85A3-01DB76BEEDC4}">
      <dgm:prSet custT="1"/>
      <dgm:spPr/>
      <dgm:t>
        <a:bodyPr/>
        <a:lstStyle/>
        <a:p>
          <a:r>
            <a:rPr lang="en-US" sz="2800" dirty="0"/>
            <a:t>Reconnecting with Members</a:t>
          </a:r>
        </a:p>
      </dgm:t>
    </dgm:pt>
    <dgm:pt modelId="{5F0A2557-1925-47BA-A294-0F743871A8D4}" type="parTrans" cxnId="{A4DBE4EA-935D-45DA-B527-1CDC39C4CC07}">
      <dgm:prSet/>
      <dgm:spPr/>
      <dgm:t>
        <a:bodyPr/>
        <a:lstStyle/>
        <a:p>
          <a:endParaRPr lang="en-US" sz="3200"/>
        </a:p>
      </dgm:t>
    </dgm:pt>
    <dgm:pt modelId="{A461EB34-7780-4D53-BA69-A5659EACD19D}" type="sibTrans" cxnId="{A4DBE4EA-935D-45DA-B527-1CDC39C4CC07}">
      <dgm:prSet/>
      <dgm:spPr/>
      <dgm:t>
        <a:bodyPr/>
        <a:lstStyle/>
        <a:p>
          <a:endParaRPr lang="en-US" sz="3200"/>
        </a:p>
      </dgm:t>
    </dgm:pt>
    <dgm:pt modelId="{DB98404B-7FD7-4635-9F97-55782C19FBA0}">
      <dgm:prSet custT="1"/>
      <dgm:spPr/>
      <dgm:t>
        <a:bodyPr/>
        <a:lstStyle/>
        <a:p>
          <a:r>
            <a:rPr lang="en-US" sz="2800" dirty="0"/>
            <a:t>Young Adult Engagement</a:t>
          </a:r>
        </a:p>
      </dgm:t>
    </dgm:pt>
    <dgm:pt modelId="{0509B6FF-1015-42E2-80E4-F5D1E7F090F7}" type="parTrans" cxnId="{5026F6B8-3307-4614-B928-4F059A8F7FF5}">
      <dgm:prSet/>
      <dgm:spPr/>
      <dgm:t>
        <a:bodyPr/>
        <a:lstStyle/>
        <a:p>
          <a:endParaRPr lang="en-US" sz="3200"/>
        </a:p>
      </dgm:t>
    </dgm:pt>
    <dgm:pt modelId="{658EA5E6-8B9F-4DEA-9F1A-F199BAB1BC26}" type="sibTrans" cxnId="{5026F6B8-3307-4614-B928-4F059A8F7FF5}">
      <dgm:prSet/>
      <dgm:spPr/>
      <dgm:t>
        <a:bodyPr/>
        <a:lstStyle/>
        <a:p>
          <a:endParaRPr lang="en-US" sz="3200"/>
        </a:p>
      </dgm:t>
    </dgm:pt>
    <dgm:pt modelId="{5F89B192-8E65-4162-A330-3D73D7A25E2C}">
      <dgm:prSet custT="1"/>
      <dgm:spPr/>
      <dgm:t>
        <a:bodyPr/>
        <a:lstStyle/>
        <a:p>
          <a:r>
            <a:rPr lang="en-US" sz="2800" dirty="0"/>
            <a:t>Big Data Decision Making</a:t>
          </a:r>
        </a:p>
      </dgm:t>
    </dgm:pt>
    <dgm:pt modelId="{3A9F3FB7-BEAD-4204-9C39-0D3114CAAE68}" type="parTrans" cxnId="{2862509F-A2D1-4564-931F-6E32443AE40D}">
      <dgm:prSet/>
      <dgm:spPr/>
      <dgm:t>
        <a:bodyPr/>
        <a:lstStyle/>
        <a:p>
          <a:endParaRPr lang="en-US" sz="3200"/>
        </a:p>
      </dgm:t>
    </dgm:pt>
    <dgm:pt modelId="{C9DA349C-193A-40D3-98BB-6332C3BF8A7C}" type="sibTrans" cxnId="{2862509F-A2D1-4564-931F-6E32443AE40D}">
      <dgm:prSet/>
      <dgm:spPr/>
      <dgm:t>
        <a:bodyPr/>
        <a:lstStyle/>
        <a:p>
          <a:endParaRPr lang="en-US" sz="3200"/>
        </a:p>
      </dgm:t>
    </dgm:pt>
    <dgm:pt modelId="{B7A57839-A0FA-4055-968A-CD55BBB13B73}" type="pres">
      <dgm:prSet presAssocID="{ADF1BE41-EF83-4103-B482-AE34CB5B13A5}" presName="diagram" presStyleCnt="0">
        <dgm:presLayoutVars>
          <dgm:dir/>
          <dgm:resizeHandles val="exact"/>
        </dgm:presLayoutVars>
      </dgm:prSet>
      <dgm:spPr/>
    </dgm:pt>
    <dgm:pt modelId="{E849BBC5-39C8-4910-9BF2-642EBFB58CDB}" type="pres">
      <dgm:prSet presAssocID="{24A6C20E-F5E7-4E6C-AE46-4759270F67CE}" presName="node" presStyleLbl="node1" presStyleIdx="0" presStyleCnt="6">
        <dgm:presLayoutVars>
          <dgm:bulletEnabled val="1"/>
        </dgm:presLayoutVars>
      </dgm:prSet>
      <dgm:spPr/>
    </dgm:pt>
    <dgm:pt modelId="{5B37F654-732A-48EA-8360-6AF6D7C88A78}" type="pres">
      <dgm:prSet presAssocID="{2602DD1F-6425-49E3-B0E0-B1BBCE8A999E}" presName="sibTrans" presStyleCnt="0"/>
      <dgm:spPr/>
    </dgm:pt>
    <dgm:pt modelId="{B03BB928-3EED-4E79-8077-B4BBBDF5D0A1}" type="pres">
      <dgm:prSet presAssocID="{E47C007C-9DB6-4C1A-9CA9-FDF402417A63}" presName="node" presStyleLbl="node1" presStyleIdx="1" presStyleCnt="6">
        <dgm:presLayoutVars>
          <dgm:bulletEnabled val="1"/>
        </dgm:presLayoutVars>
      </dgm:prSet>
      <dgm:spPr/>
    </dgm:pt>
    <dgm:pt modelId="{99FA24A5-A967-4DF1-A11E-A4519CECC88A}" type="pres">
      <dgm:prSet presAssocID="{F77DEEC8-FBFD-4137-BAF7-D633E50DF42C}" presName="sibTrans" presStyleCnt="0"/>
      <dgm:spPr/>
    </dgm:pt>
    <dgm:pt modelId="{902162DB-3518-4599-8A63-517F00FA9599}" type="pres">
      <dgm:prSet presAssocID="{9F736342-4065-4436-BCD4-9D335B2ACADE}" presName="node" presStyleLbl="node1" presStyleIdx="2" presStyleCnt="6">
        <dgm:presLayoutVars>
          <dgm:bulletEnabled val="1"/>
        </dgm:presLayoutVars>
      </dgm:prSet>
      <dgm:spPr/>
    </dgm:pt>
    <dgm:pt modelId="{CB715D3A-7B4C-41D1-86C9-316F55A38D63}" type="pres">
      <dgm:prSet presAssocID="{6A71A9AE-882C-4D60-8926-FAD55E67BF63}" presName="sibTrans" presStyleCnt="0"/>
      <dgm:spPr/>
    </dgm:pt>
    <dgm:pt modelId="{ABC7FDA8-8976-45BB-A4E9-6B8C688D36AB}" type="pres">
      <dgm:prSet presAssocID="{14CA4113-AB00-456A-85A3-01DB76BEEDC4}" presName="node" presStyleLbl="node1" presStyleIdx="3" presStyleCnt="6">
        <dgm:presLayoutVars>
          <dgm:bulletEnabled val="1"/>
        </dgm:presLayoutVars>
      </dgm:prSet>
      <dgm:spPr/>
    </dgm:pt>
    <dgm:pt modelId="{1CB64B73-0506-4C1E-A088-032CC5E3A626}" type="pres">
      <dgm:prSet presAssocID="{A461EB34-7780-4D53-BA69-A5659EACD19D}" presName="sibTrans" presStyleCnt="0"/>
      <dgm:spPr/>
    </dgm:pt>
    <dgm:pt modelId="{C044B528-291D-42E0-85DA-2EDA575C627D}" type="pres">
      <dgm:prSet presAssocID="{DB98404B-7FD7-4635-9F97-55782C19FBA0}" presName="node" presStyleLbl="node1" presStyleIdx="4" presStyleCnt="6">
        <dgm:presLayoutVars>
          <dgm:bulletEnabled val="1"/>
        </dgm:presLayoutVars>
      </dgm:prSet>
      <dgm:spPr/>
    </dgm:pt>
    <dgm:pt modelId="{8249749B-A08F-4B28-9BCA-F289C586A666}" type="pres">
      <dgm:prSet presAssocID="{658EA5E6-8B9F-4DEA-9F1A-F199BAB1BC26}" presName="sibTrans" presStyleCnt="0"/>
      <dgm:spPr/>
    </dgm:pt>
    <dgm:pt modelId="{597C0F4C-5CEC-4433-9752-3E171490EBE5}" type="pres">
      <dgm:prSet presAssocID="{5F89B192-8E65-4162-A330-3D73D7A25E2C}" presName="node" presStyleLbl="node1" presStyleIdx="5" presStyleCnt="6">
        <dgm:presLayoutVars>
          <dgm:bulletEnabled val="1"/>
        </dgm:presLayoutVars>
      </dgm:prSet>
      <dgm:spPr/>
    </dgm:pt>
  </dgm:ptLst>
  <dgm:cxnLst>
    <dgm:cxn modelId="{93D3D405-9DB3-4DD2-9D5F-29389A37BAC6}" srcId="{ADF1BE41-EF83-4103-B482-AE34CB5B13A5}" destId="{9F736342-4065-4436-BCD4-9D335B2ACADE}" srcOrd="2" destOrd="0" parTransId="{6B123689-B848-4867-93F9-58C6DD2A73AA}" sibTransId="{6A71A9AE-882C-4D60-8926-FAD55E67BF63}"/>
    <dgm:cxn modelId="{F5B83D1C-7DB2-4A8F-972D-51FCA8E1A0B3}" type="presOf" srcId="{ADF1BE41-EF83-4103-B482-AE34CB5B13A5}" destId="{B7A57839-A0FA-4055-968A-CD55BBB13B73}" srcOrd="0" destOrd="0" presId="urn:microsoft.com/office/officeart/2005/8/layout/default"/>
    <dgm:cxn modelId="{9B7AC830-38E0-4CF8-8ED1-E27800F2B171}" type="presOf" srcId="{E47C007C-9DB6-4C1A-9CA9-FDF402417A63}" destId="{B03BB928-3EED-4E79-8077-B4BBBDF5D0A1}" srcOrd="0" destOrd="0" presId="urn:microsoft.com/office/officeart/2005/8/layout/default"/>
    <dgm:cxn modelId="{816AED36-90B6-490B-9C74-70E0326926CB}" type="presOf" srcId="{14CA4113-AB00-456A-85A3-01DB76BEEDC4}" destId="{ABC7FDA8-8976-45BB-A4E9-6B8C688D36AB}" srcOrd="0" destOrd="0" presId="urn:microsoft.com/office/officeart/2005/8/layout/default"/>
    <dgm:cxn modelId="{C33B6A75-F823-4857-8812-F0515FD14132}" type="presOf" srcId="{24A6C20E-F5E7-4E6C-AE46-4759270F67CE}" destId="{E849BBC5-39C8-4910-9BF2-642EBFB58CDB}" srcOrd="0" destOrd="0" presId="urn:microsoft.com/office/officeart/2005/8/layout/default"/>
    <dgm:cxn modelId="{2862509F-A2D1-4564-931F-6E32443AE40D}" srcId="{ADF1BE41-EF83-4103-B482-AE34CB5B13A5}" destId="{5F89B192-8E65-4162-A330-3D73D7A25E2C}" srcOrd="5" destOrd="0" parTransId="{3A9F3FB7-BEAD-4204-9C39-0D3114CAAE68}" sibTransId="{C9DA349C-193A-40D3-98BB-6332C3BF8A7C}"/>
    <dgm:cxn modelId="{9592A1A4-C4AB-4A5A-9C97-6CEFCC480299}" type="presOf" srcId="{DB98404B-7FD7-4635-9F97-55782C19FBA0}" destId="{C044B528-291D-42E0-85DA-2EDA575C627D}" srcOrd="0" destOrd="0" presId="urn:microsoft.com/office/officeart/2005/8/layout/default"/>
    <dgm:cxn modelId="{3F03CAB6-1A5A-4B45-AD94-96C5DD9753C2}" type="presOf" srcId="{9F736342-4065-4436-BCD4-9D335B2ACADE}" destId="{902162DB-3518-4599-8A63-517F00FA9599}" srcOrd="0" destOrd="0" presId="urn:microsoft.com/office/officeart/2005/8/layout/default"/>
    <dgm:cxn modelId="{5026F6B8-3307-4614-B928-4F059A8F7FF5}" srcId="{ADF1BE41-EF83-4103-B482-AE34CB5B13A5}" destId="{DB98404B-7FD7-4635-9F97-55782C19FBA0}" srcOrd="4" destOrd="0" parTransId="{0509B6FF-1015-42E2-80E4-F5D1E7F090F7}" sibTransId="{658EA5E6-8B9F-4DEA-9F1A-F199BAB1BC26}"/>
    <dgm:cxn modelId="{F7A12EBA-134B-4519-A794-8C035EA372EB}" srcId="{ADF1BE41-EF83-4103-B482-AE34CB5B13A5}" destId="{E47C007C-9DB6-4C1A-9CA9-FDF402417A63}" srcOrd="1" destOrd="0" parTransId="{CC39CD4C-06E0-4B3D-B152-89EA5BCE2EFD}" sibTransId="{F77DEEC8-FBFD-4137-BAF7-D633E50DF42C}"/>
    <dgm:cxn modelId="{C279DDE7-3F08-40EA-BA20-3C6C64C66162}" srcId="{ADF1BE41-EF83-4103-B482-AE34CB5B13A5}" destId="{24A6C20E-F5E7-4E6C-AE46-4759270F67CE}" srcOrd="0" destOrd="0" parTransId="{046E03CA-F13F-443D-B2AC-21F2C7EBF075}" sibTransId="{2602DD1F-6425-49E3-B0E0-B1BBCE8A999E}"/>
    <dgm:cxn modelId="{A4DBE4EA-935D-45DA-B527-1CDC39C4CC07}" srcId="{ADF1BE41-EF83-4103-B482-AE34CB5B13A5}" destId="{14CA4113-AB00-456A-85A3-01DB76BEEDC4}" srcOrd="3" destOrd="0" parTransId="{5F0A2557-1925-47BA-A294-0F743871A8D4}" sibTransId="{A461EB34-7780-4D53-BA69-A5659EACD19D}"/>
    <dgm:cxn modelId="{BD9AE7EB-687B-4A6F-AA68-EBBA958DAC5D}" type="presOf" srcId="{5F89B192-8E65-4162-A330-3D73D7A25E2C}" destId="{597C0F4C-5CEC-4433-9752-3E171490EBE5}" srcOrd="0" destOrd="0" presId="urn:microsoft.com/office/officeart/2005/8/layout/default"/>
    <dgm:cxn modelId="{2AAA925B-4961-40F4-8619-2AF23F325722}" type="presParOf" srcId="{B7A57839-A0FA-4055-968A-CD55BBB13B73}" destId="{E849BBC5-39C8-4910-9BF2-642EBFB58CDB}" srcOrd="0" destOrd="0" presId="urn:microsoft.com/office/officeart/2005/8/layout/default"/>
    <dgm:cxn modelId="{8AE18951-62DD-40B4-A82D-F4EBEF16E0E1}" type="presParOf" srcId="{B7A57839-A0FA-4055-968A-CD55BBB13B73}" destId="{5B37F654-732A-48EA-8360-6AF6D7C88A78}" srcOrd="1" destOrd="0" presId="urn:microsoft.com/office/officeart/2005/8/layout/default"/>
    <dgm:cxn modelId="{4CE94B99-CF3F-4BB9-88D3-E2810A2BD41F}" type="presParOf" srcId="{B7A57839-A0FA-4055-968A-CD55BBB13B73}" destId="{B03BB928-3EED-4E79-8077-B4BBBDF5D0A1}" srcOrd="2" destOrd="0" presId="urn:microsoft.com/office/officeart/2005/8/layout/default"/>
    <dgm:cxn modelId="{DC7F5595-C4BA-43B7-8EEF-A7361BDF82CF}" type="presParOf" srcId="{B7A57839-A0FA-4055-968A-CD55BBB13B73}" destId="{99FA24A5-A967-4DF1-A11E-A4519CECC88A}" srcOrd="3" destOrd="0" presId="urn:microsoft.com/office/officeart/2005/8/layout/default"/>
    <dgm:cxn modelId="{B6ABB070-0F6F-42A9-B2D7-B7B627F8259F}" type="presParOf" srcId="{B7A57839-A0FA-4055-968A-CD55BBB13B73}" destId="{902162DB-3518-4599-8A63-517F00FA9599}" srcOrd="4" destOrd="0" presId="urn:microsoft.com/office/officeart/2005/8/layout/default"/>
    <dgm:cxn modelId="{387D962A-1E8E-45FE-AD5A-F8C90C9DC08F}" type="presParOf" srcId="{B7A57839-A0FA-4055-968A-CD55BBB13B73}" destId="{CB715D3A-7B4C-41D1-86C9-316F55A38D63}" srcOrd="5" destOrd="0" presId="urn:microsoft.com/office/officeart/2005/8/layout/default"/>
    <dgm:cxn modelId="{6EE51C81-C357-4DB9-A6D6-E04F2FBA0004}" type="presParOf" srcId="{B7A57839-A0FA-4055-968A-CD55BBB13B73}" destId="{ABC7FDA8-8976-45BB-A4E9-6B8C688D36AB}" srcOrd="6" destOrd="0" presId="urn:microsoft.com/office/officeart/2005/8/layout/default"/>
    <dgm:cxn modelId="{AF2289A2-A373-4C0B-964F-934FB2A7DEF3}" type="presParOf" srcId="{B7A57839-A0FA-4055-968A-CD55BBB13B73}" destId="{1CB64B73-0506-4C1E-A088-032CC5E3A626}" srcOrd="7" destOrd="0" presId="urn:microsoft.com/office/officeart/2005/8/layout/default"/>
    <dgm:cxn modelId="{71DD0D34-D1F9-494B-A127-FC22EA3B1171}" type="presParOf" srcId="{B7A57839-A0FA-4055-968A-CD55BBB13B73}" destId="{C044B528-291D-42E0-85DA-2EDA575C627D}" srcOrd="8" destOrd="0" presId="urn:microsoft.com/office/officeart/2005/8/layout/default"/>
    <dgm:cxn modelId="{22222B17-C071-4155-99EB-DE216800BAF5}" type="presParOf" srcId="{B7A57839-A0FA-4055-968A-CD55BBB13B73}" destId="{8249749B-A08F-4B28-9BCA-F289C586A666}" srcOrd="9" destOrd="0" presId="urn:microsoft.com/office/officeart/2005/8/layout/default"/>
    <dgm:cxn modelId="{29ADD420-1601-46D5-B57A-811FB1B286A3}" type="presParOf" srcId="{B7A57839-A0FA-4055-968A-CD55BBB13B73}" destId="{597C0F4C-5CEC-4433-9752-3E171490EBE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DF17DD-BBE7-4BFF-957C-4B62350E2C89}" type="doc">
      <dgm:prSet loTypeId="urn:microsoft.com/office/officeart/2009/3/layout/SubStepProcess" loCatId="process" qsTypeId="urn:microsoft.com/office/officeart/2005/8/quickstyle/simple1" qsCatId="simple" csTypeId="urn:microsoft.com/office/officeart/2005/8/colors/colorful3" csCatId="colorful" phldr="1"/>
      <dgm:spPr/>
      <dgm:t>
        <a:bodyPr/>
        <a:lstStyle/>
        <a:p>
          <a:endParaRPr lang="en-US"/>
        </a:p>
      </dgm:t>
    </dgm:pt>
    <dgm:pt modelId="{40A9B320-9B43-4E38-9858-FAC0CAA4A15E}">
      <dgm:prSet/>
      <dgm:spPr/>
      <dgm:t>
        <a:bodyPr/>
        <a:lstStyle/>
        <a:p>
          <a:r>
            <a:rPr lang="en-US" b="1" dirty="0"/>
            <a:t>Find reassurance</a:t>
          </a:r>
        </a:p>
      </dgm:t>
    </dgm:pt>
    <dgm:pt modelId="{AFB64861-A3CD-46E5-BC61-C8B6E89956C4}" type="parTrans" cxnId="{B16D63B6-9B6F-4E9F-9936-20F2695D0612}">
      <dgm:prSet/>
      <dgm:spPr/>
      <dgm:t>
        <a:bodyPr/>
        <a:lstStyle/>
        <a:p>
          <a:endParaRPr lang="en-US"/>
        </a:p>
      </dgm:t>
    </dgm:pt>
    <dgm:pt modelId="{D84822DC-60AF-4D5A-9F4B-B0945562EFA0}" type="sibTrans" cxnId="{B16D63B6-9B6F-4E9F-9936-20F2695D0612}">
      <dgm:prSet/>
      <dgm:spPr/>
      <dgm:t>
        <a:bodyPr/>
        <a:lstStyle/>
        <a:p>
          <a:endParaRPr lang="en-US"/>
        </a:p>
      </dgm:t>
    </dgm:pt>
    <dgm:pt modelId="{98F1ED36-A71C-41E9-92A4-EE42B2A350DB}">
      <dgm:prSet/>
      <dgm:spPr/>
      <dgm:t>
        <a:bodyPr/>
        <a:lstStyle/>
        <a:p>
          <a:r>
            <a:rPr lang="en-US" b="1" dirty="0"/>
            <a:t>Dialogue through details</a:t>
          </a:r>
        </a:p>
      </dgm:t>
    </dgm:pt>
    <dgm:pt modelId="{057E0CEE-2719-4755-AA23-6D919896A0C8}" type="parTrans" cxnId="{C9C96B28-1EE7-4024-A23E-238C6DA284E3}">
      <dgm:prSet/>
      <dgm:spPr/>
      <dgm:t>
        <a:bodyPr/>
        <a:lstStyle/>
        <a:p>
          <a:endParaRPr lang="en-US"/>
        </a:p>
      </dgm:t>
    </dgm:pt>
    <dgm:pt modelId="{07291B11-592E-462B-A225-0B5DDFF7F431}" type="sibTrans" cxnId="{C9C96B28-1EE7-4024-A23E-238C6DA284E3}">
      <dgm:prSet/>
      <dgm:spPr/>
      <dgm:t>
        <a:bodyPr/>
        <a:lstStyle/>
        <a:p>
          <a:endParaRPr lang="en-US"/>
        </a:p>
      </dgm:t>
    </dgm:pt>
    <dgm:pt modelId="{BED55870-ECE7-4548-842B-DEB0B7ADE004}">
      <dgm:prSet/>
      <dgm:spPr/>
      <dgm:t>
        <a:bodyPr/>
        <a:lstStyle/>
        <a:p>
          <a:r>
            <a:rPr lang="en-US" b="1" dirty="0"/>
            <a:t>Learn new concepts</a:t>
          </a:r>
        </a:p>
      </dgm:t>
    </dgm:pt>
    <dgm:pt modelId="{569FD3BA-CDE4-4774-87B2-9C7404C14432}" type="parTrans" cxnId="{948C29F2-5489-4C0E-9732-6C2ED484DF71}">
      <dgm:prSet/>
      <dgm:spPr/>
      <dgm:t>
        <a:bodyPr/>
        <a:lstStyle/>
        <a:p>
          <a:endParaRPr lang="en-US"/>
        </a:p>
      </dgm:t>
    </dgm:pt>
    <dgm:pt modelId="{C978D19E-FD4A-41FD-A12B-5CA871B4E2E3}" type="sibTrans" cxnId="{948C29F2-5489-4C0E-9732-6C2ED484DF71}">
      <dgm:prSet/>
      <dgm:spPr/>
      <dgm:t>
        <a:bodyPr/>
        <a:lstStyle/>
        <a:p>
          <a:endParaRPr lang="en-US"/>
        </a:p>
      </dgm:t>
    </dgm:pt>
    <dgm:pt modelId="{890C217A-D7CF-4FE2-A5F5-C7A7B6A06859}">
      <dgm:prSet/>
      <dgm:spPr/>
      <dgm:t>
        <a:bodyPr/>
        <a:lstStyle/>
        <a:p>
          <a:r>
            <a:rPr lang="en-US" b="1" dirty="0"/>
            <a:t>Accountability</a:t>
          </a:r>
        </a:p>
      </dgm:t>
    </dgm:pt>
    <dgm:pt modelId="{D6A9CBC6-6324-46B7-9046-6134DECE3774}" type="parTrans" cxnId="{032CA6CF-A53B-4C3C-BB44-9E21B99B6B19}">
      <dgm:prSet/>
      <dgm:spPr/>
      <dgm:t>
        <a:bodyPr/>
        <a:lstStyle/>
        <a:p>
          <a:endParaRPr lang="en-US"/>
        </a:p>
      </dgm:t>
    </dgm:pt>
    <dgm:pt modelId="{6C9FAC33-8904-428A-A05E-8A53187BA3B3}" type="sibTrans" cxnId="{032CA6CF-A53B-4C3C-BB44-9E21B99B6B19}">
      <dgm:prSet/>
      <dgm:spPr/>
      <dgm:t>
        <a:bodyPr/>
        <a:lstStyle/>
        <a:p>
          <a:endParaRPr lang="en-US"/>
        </a:p>
      </dgm:t>
    </dgm:pt>
    <dgm:pt modelId="{5DF3260E-7883-4A49-BC49-A092FF9B375A}">
      <dgm:prSet/>
      <dgm:spPr/>
      <dgm:t>
        <a:bodyPr/>
        <a:lstStyle/>
        <a:p>
          <a:r>
            <a:rPr lang="en-US" b="1" dirty="0"/>
            <a:t>Ask questions</a:t>
          </a:r>
        </a:p>
      </dgm:t>
    </dgm:pt>
    <dgm:pt modelId="{503F45A7-7E85-4C3B-9ED4-AB290BB5A223}" type="sibTrans" cxnId="{CAF4D3C2-B59B-4245-B2E0-49524BB12E7A}">
      <dgm:prSet/>
      <dgm:spPr/>
      <dgm:t>
        <a:bodyPr/>
        <a:lstStyle/>
        <a:p>
          <a:endParaRPr lang="en-US"/>
        </a:p>
      </dgm:t>
    </dgm:pt>
    <dgm:pt modelId="{5AB94430-F591-4A3F-A9FC-F80B19C97D69}" type="parTrans" cxnId="{CAF4D3C2-B59B-4245-B2E0-49524BB12E7A}">
      <dgm:prSet/>
      <dgm:spPr/>
      <dgm:t>
        <a:bodyPr/>
        <a:lstStyle/>
        <a:p>
          <a:endParaRPr lang="en-US"/>
        </a:p>
      </dgm:t>
    </dgm:pt>
    <dgm:pt modelId="{6940265D-1A34-48E0-898D-30BD4C62B07B}" type="pres">
      <dgm:prSet presAssocID="{3CDF17DD-BBE7-4BFF-957C-4B62350E2C89}" presName="Name0" presStyleCnt="0">
        <dgm:presLayoutVars>
          <dgm:chMax val="7"/>
          <dgm:dir/>
          <dgm:animOne val="branch"/>
        </dgm:presLayoutVars>
      </dgm:prSet>
      <dgm:spPr/>
    </dgm:pt>
    <dgm:pt modelId="{1A12224D-8939-4F4B-BB82-406D29AFD820}" type="pres">
      <dgm:prSet presAssocID="{5DF3260E-7883-4A49-BC49-A092FF9B375A}" presName="parTx1" presStyleLbl="node1" presStyleIdx="0" presStyleCnt="5"/>
      <dgm:spPr/>
    </dgm:pt>
    <dgm:pt modelId="{F878AA7D-1A54-4F49-A574-8DED67EA2FD3}" type="pres">
      <dgm:prSet presAssocID="{40A9B320-9B43-4E38-9858-FAC0CAA4A15E}" presName="parTx2" presStyleLbl="node1" presStyleIdx="1" presStyleCnt="5"/>
      <dgm:spPr/>
    </dgm:pt>
    <dgm:pt modelId="{527F8BA8-F8CC-4067-A74B-0ED932D05FC6}" type="pres">
      <dgm:prSet presAssocID="{98F1ED36-A71C-41E9-92A4-EE42B2A350DB}" presName="parTx3" presStyleLbl="node1" presStyleIdx="2" presStyleCnt="5"/>
      <dgm:spPr/>
    </dgm:pt>
    <dgm:pt modelId="{1E27E1F2-C197-46F8-96EC-F7341F08879C}" type="pres">
      <dgm:prSet presAssocID="{BED55870-ECE7-4548-842B-DEB0B7ADE004}" presName="parTx4" presStyleLbl="node1" presStyleIdx="3" presStyleCnt="5"/>
      <dgm:spPr/>
    </dgm:pt>
    <dgm:pt modelId="{537C9350-3561-455E-9C66-DA0C1C146654}" type="pres">
      <dgm:prSet presAssocID="{890C217A-D7CF-4FE2-A5F5-C7A7B6A06859}" presName="parTx5" presStyleLbl="node1" presStyleIdx="4" presStyleCnt="5"/>
      <dgm:spPr/>
    </dgm:pt>
  </dgm:ptLst>
  <dgm:cxnLst>
    <dgm:cxn modelId="{C9C96B28-1EE7-4024-A23E-238C6DA284E3}" srcId="{3CDF17DD-BBE7-4BFF-957C-4B62350E2C89}" destId="{98F1ED36-A71C-41E9-92A4-EE42B2A350DB}" srcOrd="2" destOrd="0" parTransId="{057E0CEE-2719-4755-AA23-6D919896A0C8}" sibTransId="{07291B11-592E-462B-A225-0B5DDFF7F431}"/>
    <dgm:cxn modelId="{25FBE537-2B35-4628-BE00-D569D927E27B}" type="presOf" srcId="{890C217A-D7CF-4FE2-A5F5-C7A7B6A06859}" destId="{537C9350-3561-455E-9C66-DA0C1C146654}" srcOrd="0" destOrd="0" presId="urn:microsoft.com/office/officeart/2009/3/layout/SubStepProcess"/>
    <dgm:cxn modelId="{006D6C39-4E7D-452A-8D17-CD1B15B6E6FD}" type="presOf" srcId="{3CDF17DD-BBE7-4BFF-957C-4B62350E2C89}" destId="{6940265D-1A34-48E0-898D-30BD4C62B07B}" srcOrd="0" destOrd="0" presId="urn:microsoft.com/office/officeart/2009/3/layout/SubStepProcess"/>
    <dgm:cxn modelId="{207E324D-7FBC-4DA5-AC2C-6007910E00CD}" type="presOf" srcId="{BED55870-ECE7-4548-842B-DEB0B7ADE004}" destId="{1E27E1F2-C197-46F8-96EC-F7341F08879C}" srcOrd="0" destOrd="0" presId="urn:microsoft.com/office/officeart/2009/3/layout/SubStepProcess"/>
    <dgm:cxn modelId="{EE17BD99-ADBF-4F07-BAFA-AB2E8FFA3383}" type="presOf" srcId="{98F1ED36-A71C-41E9-92A4-EE42B2A350DB}" destId="{527F8BA8-F8CC-4067-A74B-0ED932D05FC6}" srcOrd="0" destOrd="0" presId="urn:microsoft.com/office/officeart/2009/3/layout/SubStepProcess"/>
    <dgm:cxn modelId="{6A4E909E-DCFA-4B54-AC99-F7AEA8B93656}" type="presOf" srcId="{5DF3260E-7883-4A49-BC49-A092FF9B375A}" destId="{1A12224D-8939-4F4B-BB82-406D29AFD820}" srcOrd="0" destOrd="0" presId="urn:microsoft.com/office/officeart/2009/3/layout/SubStepProcess"/>
    <dgm:cxn modelId="{B16D63B6-9B6F-4E9F-9936-20F2695D0612}" srcId="{3CDF17DD-BBE7-4BFF-957C-4B62350E2C89}" destId="{40A9B320-9B43-4E38-9858-FAC0CAA4A15E}" srcOrd="1" destOrd="0" parTransId="{AFB64861-A3CD-46E5-BC61-C8B6E89956C4}" sibTransId="{D84822DC-60AF-4D5A-9F4B-B0945562EFA0}"/>
    <dgm:cxn modelId="{BE9907B9-7054-44D9-BF25-4978FDEBE51B}" type="presOf" srcId="{40A9B320-9B43-4E38-9858-FAC0CAA4A15E}" destId="{F878AA7D-1A54-4F49-A574-8DED67EA2FD3}" srcOrd="0" destOrd="0" presId="urn:microsoft.com/office/officeart/2009/3/layout/SubStepProcess"/>
    <dgm:cxn modelId="{CAF4D3C2-B59B-4245-B2E0-49524BB12E7A}" srcId="{3CDF17DD-BBE7-4BFF-957C-4B62350E2C89}" destId="{5DF3260E-7883-4A49-BC49-A092FF9B375A}" srcOrd="0" destOrd="0" parTransId="{5AB94430-F591-4A3F-A9FC-F80B19C97D69}" sibTransId="{503F45A7-7E85-4C3B-9ED4-AB290BB5A223}"/>
    <dgm:cxn modelId="{032CA6CF-A53B-4C3C-BB44-9E21B99B6B19}" srcId="{3CDF17DD-BBE7-4BFF-957C-4B62350E2C89}" destId="{890C217A-D7CF-4FE2-A5F5-C7A7B6A06859}" srcOrd="4" destOrd="0" parTransId="{D6A9CBC6-6324-46B7-9046-6134DECE3774}" sibTransId="{6C9FAC33-8904-428A-A05E-8A53187BA3B3}"/>
    <dgm:cxn modelId="{948C29F2-5489-4C0E-9732-6C2ED484DF71}" srcId="{3CDF17DD-BBE7-4BFF-957C-4B62350E2C89}" destId="{BED55870-ECE7-4548-842B-DEB0B7ADE004}" srcOrd="3" destOrd="0" parTransId="{569FD3BA-CDE4-4774-87B2-9C7404C14432}" sibTransId="{C978D19E-FD4A-41FD-A12B-5CA871B4E2E3}"/>
    <dgm:cxn modelId="{4642F3D9-CCDD-453E-9ADF-16EADA37B0F0}" type="presParOf" srcId="{6940265D-1A34-48E0-898D-30BD4C62B07B}" destId="{1A12224D-8939-4F4B-BB82-406D29AFD820}" srcOrd="0" destOrd="0" presId="urn:microsoft.com/office/officeart/2009/3/layout/SubStepProcess"/>
    <dgm:cxn modelId="{6DB6B7C6-C443-428A-AFF5-CF7D66DA3B9B}" type="presParOf" srcId="{6940265D-1A34-48E0-898D-30BD4C62B07B}" destId="{F878AA7D-1A54-4F49-A574-8DED67EA2FD3}" srcOrd="1" destOrd="0" presId="urn:microsoft.com/office/officeart/2009/3/layout/SubStepProcess"/>
    <dgm:cxn modelId="{AD052AA5-F855-490D-A659-C5617BFE45FF}" type="presParOf" srcId="{6940265D-1A34-48E0-898D-30BD4C62B07B}" destId="{527F8BA8-F8CC-4067-A74B-0ED932D05FC6}" srcOrd="2" destOrd="0" presId="urn:microsoft.com/office/officeart/2009/3/layout/SubStepProcess"/>
    <dgm:cxn modelId="{176BA594-4152-4B85-B6A9-519AEA728333}" type="presParOf" srcId="{6940265D-1A34-48E0-898D-30BD4C62B07B}" destId="{1E27E1F2-C197-46F8-96EC-F7341F08879C}" srcOrd="3" destOrd="0" presId="urn:microsoft.com/office/officeart/2009/3/layout/SubStepProcess"/>
    <dgm:cxn modelId="{61974BAC-3930-4568-A26B-2CDEEC59CE73}" type="presParOf" srcId="{6940265D-1A34-48E0-898D-30BD4C62B07B}" destId="{537C9350-3561-455E-9C66-DA0C1C146654}"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5EC684-2BFE-4CF1-A6C0-D479F55CF6A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4D5D108-78F4-4157-9A48-B0E10EC840C3}">
      <dgm:prSet custT="1"/>
      <dgm:spPr/>
      <dgm:t>
        <a:bodyPr/>
        <a:lstStyle/>
        <a:p>
          <a:r>
            <a:rPr lang="en-US" sz="3200" dirty="0"/>
            <a:t>Post reach and interaction will ebb and flow based on personal preferences, that day’s attitude, that evening’s supper, or just the busy-ness of life. </a:t>
          </a:r>
          <a:br>
            <a:rPr lang="en-US" sz="3200" dirty="0"/>
          </a:br>
          <a:r>
            <a:rPr lang="en-US" sz="4300" b="1" dirty="0"/>
            <a:t>Keep posting. Keep interacting. </a:t>
          </a:r>
          <a:br>
            <a:rPr lang="en-US" sz="4300" b="1" dirty="0"/>
          </a:br>
          <a:r>
            <a:rPr lang="en-US" sz="4300" b="1" dirty="0"/>
            <a:t>Keep adapting.</a:t>
          </a:r>
        </a:p>
      </dgm:t>
    </dgm:pt>
    <dgm:pt modelId="{E4F0DD44-C630-4245-8BD9-30AC02A8A0E4}" type="parTrans" cxnId="{7B828D77-06C5-47E2-87CE-8E8415DBEFCD}">
      <dgm:prSet/>
      <dgm:spPr/>
      <dgm:t>
        <a:bodyPr/>
        <a:lstStyle/>
        <a:p>
          <a:endParaRPr lang="en-US"/>
        </a:p>
      </dgm:t>
    </dgm:pt>
    <dgm:pt modelId="{76D0E43B-FD70-4406-92D3-3820C4C4E338}" type="sibTrans" cxnId="{7B828D77-06C5-47E2-87CE-8E8415DBEFCD}">
      <dgm:prSet/>
      <dgm:spPr/>
      <dgm:t>
        <a:bodyPr/>
        <a:lstStyle/>
        <a:p>
          <a:endParaRPr lang="en-US"/>
        </a:p>
      </dgm:t>
    </dgm:pt>
    <dgm:pt modelId="{E5B7E09D-AA13-4476-B8D1-CDDDA285DBA5}" type="pres">
      <dgm:prSet presAssocID="{605EC684-2BFE-4CF1-A6C0-D479F55CF6A9}" presName="linear" presStyleCnt="0">
        <dgm:presLayoutVars>
          <dgm:animLvl val="lvl"/>
          <dgm:resizeHandles val="exact"/>
        </dgm:presLayoutVars>
      </dgm:prSet>
      <dgm:spPr/>
    </dgm:pt>
    <dgm:pt modelId="{AB9319FF-93DC-4987-8CC6-61A6C76247DB}" type="pres">
      <dgm:prSet presAssocID="{04D5D108-78F4-4157-9A48-B0E10EC840C3}" presName="parentText" presStyleLbl="node1" presStyleIdx="0" presStyleCnt="1">
        <dgm:presLayoutVars>
          <dgm:chMax val="0"/>
          <dgm:bulletEnabled val="1"/>
        </dgm:presLayoutVars>
      </dgm:prSet>
      <dgm:spPr/>
    </dgm:pt>
  </dgm:ptLst>
  <dgm:cxnLst>
    <dgm:cxn modelId="{7B828D77-06C5-47E2-87CE-8E8415DBEFCD}" srcId="{605EC684-2BFE-4CF1-A6C0-D479F55CF6A9}" destId="{04D5D108-78F4-4157-9A48-B0E10EC840C3}" srcOrd="0" destOrd="0" parTransId="{E4F0DD44-C630-4245-8BD9-30AC02A8A0E4}" sibTransId="{76D0E43B-FD70-4406-92D3-3820C4C4E338}"/>
    <dgm:cxn modelId="{A8088782-34AA-4B55-835A-D0C52A2A7F46}" type="presOf" srcId="{04D5D108-78F4-4157-9A48-B0E10EC840C3}" destId="{AB9319FF-93DC-4987-8CC6-61A6C76247DB}" srcOrd="0" destOrd="0" presId="urn:microsoft.com/office/officeart/2005/8/layout/vList2"/>
    <dgm:cxn modelId="{78029AA9-E45E-4A65-A52A-B6AEA1800841}" type="presOf" srcId="{605EC684-2BFE-4CF1-A6C0-D479F55CF6A9}" destId="{E5B7E09D-AA13-4476-B8D1-CDDDA285DBA5}" srcOrd="0" destOrd="0" presId="urn:microsoft.com/office/officeart/2005/8/layout/vList2"/>
    <dgm:cxn modelId="{C50C5712-5CF6-447C-8C77-1B980EE8C50D}" type="presParOf" srcId="{E5B7E09D-AA13-4476-B8D1-CDDDA285DBA5}" destId="{AB9319FF-93DC-4987-8CC6-61A6C76247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3E6913-0EC2-4AC3-8522-871C81005A96}"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A1283AB2-384A-4C9A-86D2-747FFE81EFA9}">
      <dgm:prSet/>
      <dgm:spPr/>
      <dgm:t>
        <a:bodyPr/>
        <a:lstStyle/>
        <a:p>
          <a:r>
            <a:rPr lang="en-US"/>
            <a:t>Account Access</a:t>
          </a:r>
        </a:p>
      </dgm:t>
    </dgm:pt>
    <dgm:pt modelId="{F6983A7B-7BB8-4217-9065-0D4E38C10060}" type="parTrans" cxnId="{4B1278B7-6FD0-421A-A746-028B2DC1DFFD}">
      <dgm:prSet/>
      <dgm:spPr/>
      <dgm:t>
        <a:bodyPr/>
        <a:lstStyle/>
        <a:p>
          <a:endParaRPr lang="en-US"/>
        </a:p>
      </dgm:t>
    </dgm:pt>
    <dgm:pt modelId="{E417C705-A9EF-44D9-8E69-E23FE87F7696}" type="sibTrans" cxnId="{4B1278B7-6FD0-421A-A746-028B2DC1DFFD}">
      <dgm:prSet/>
      <dgm:spPr/>
      <dgm:t>
        <a:bodyPr/>
        <a:lstStyle/>
        <a:p>
          <a:endParaRPr lang="en-US"/>
        </a:p>
      </dgm:t>
    </dgm:pt>
    <dgm:pt modelId="{E6A430FB-674F-4E6F-9CFA-D5E25C4BE8D3}">
      <dgm:prSet/>
      <dgm:spPr/>
      <dgm:t>
        <a:bodyPr/>
        <a:lstStyle/>
        <a:p>
          <a:r>
            <a:rPr lang="en-US"/>
            <a:t>Analyze Data</a:t>
          </a:r>
        </a:p>
      </dgm:t>
    </dgm:pt>
    <dgm:pt modelId="{4A844408-736A-4A51-BA71-58FA0B9C131D}" type="parTrans" cxnId="{845E72DA-0AD4-4AE5-8AB5-89F943696D90}">
      <dgm:prSet/>
      <dgm:spPr/>
      <dgm:t>
        <a:bodyPr/>
        <a:lstStyle/>
        <a:p>
          <a:endParaRPr lang="en-US"/>
        </a:p>
      </dgm:t>
    </dgm:pt>
    <dgm:pt modelId="{CCCD5035-1EC5-4386-8D6A-EDF40FE45423}" type="sibTrans" cxnId="{845E72DA-0AD4-4AE5-8AB5-89F943696D90}">
      <dgm:prSet/>
      <dgm:spPr/>
      <dgm:t>
        <a:bodyPr/>
        <a:lstStyle/>
        <a:p>
          <a:endParaRPr lang="en-US"/>
        </a:p>
      </dgm:t>
    </dgm:pt>
    <dgm:pt modelId="{3581BD75-7627-4D05-BE06-1DCC028F7133}">
      <dgm:prSet/>
      <dgm:spPr/>
      <dgm:t>
        <a:bodyPr/>
        <a:lstStyle/>
        <a:p>
          <a:r>
            <a:rPr lang="en-US"/>
            <a:t>Audience Reach?</a:t>
          </a:r>
        </a:p>
      </dgm:t>
    </dgm:pt>
    <dgm:pt modelId="{6C663FDE-15E1-43C1-AEFE-89300FBD824B}" type="parTrans" cxnId="{40AEFAA4-1343-44C8-95EE-7CFFF58A5040}">
      <dgm:prSet/>
      <dgm:spPr/>
      <dgm:t>
        <a:bodyPr/>
        <a:lstStyle/>
        <a:p>
          <a:endParaRPr lang="en-US"/>
        </a:p>
      </dgm:t>
    </dgm:pt>
    <dgm:pt modelId="{5108ECF1-2DA9-4FEE-8607-C792CFC11C99}" type="sibTrans" cxnId="{40AEFAA4-1343-44C8-95EE-7CFFF58A5040}">
      <dgm:prSet/>
      <dgm:spPr/>
      <dgm:t>
        <a:bodyPr/>
        <a:lstStyle/>
        <a:p>
          <a:endParaRPr lang="en-US"/>
        </a:p>
      </dgm:t>
    </dgm:pt>
    <dgm:pt modelId="{EF5E60F8-0629-4A51-BC76-36F40AEBD379}">
      <dgm:prSet/>
      <dgm:spPr/>
      <dgm:t>
        <a:bodyPr/>
        <a:lstStyle/>
        <a:p>
          <a:r>
            <a:rPr lang="en-US"/>
            <a:t>Effective Strategy?</a:t>
          </a:r>
        </a:p>
      </dgm:t>
    </dgm:pt>
    <dgm:pt modelId="{9DBC369D-3927-4F2F-A89F-5EAED0A232C7}" type="parTrans" cxnId="{BAB2852C-05A5-44B2-8E55-E6983D779D45}">
      <dgm:prSet/>
      <dgm:spPr/>
      <dgm:t>
        <a:bodyPr/>
        <a:lstStyle/>
        <a:p>
          <a:endParaRPr lang="en-US"/>
        </a:p>
      </dgm:t>
    </dgm:pt>
    <dgm:pt modelId="{22F55291-53FD-4DDA-BD92-98FD983C964E}" type="sibTrans" cxnId="{BAB2852C-05A5-44B2-8E55-E6983D779D45}">
      <dgm:prSet/>
      <dgm:spPr/>
      <dgm:t>
        <a:bodyPr/>
        <a:lstStyle/>
        <a:p>
          <a:endParaRPr lang="en-US"/>
        </a:p>
      </dgm:t>
    </dgm:pt>
    <dgm:pt modelId="{73974897-615E-42F3-B231-133A045AF036}">
      <dgm:prSet/>
      <dgm:spPr/>
      <dgm:t>
        <a:bodyPr/>
        <a:lstStyle/>
        <a:p>
          <a:r>
            <a:rPr lang="en-US"/>
            <a:t>Metrics for Future</a:t>
          </a:r>
        </a:p>
      </dgm:t>
    </dgm:pt>
    <dgm:pt modelId="{B0A189BE-AEC8-488A-B548-5B6BA6CC1CDC}" type="parTrans" cxnId="{44A3EF0F-09E1-4D17-A420-80FC3D9AE891}">
      <dgm:prSet/>
      <dgm:spPr/>
      <dgm:t>
        <a:bodyPr/>
        <a:lstStyle/>
        <a:p>
          <a:endParaRPr lang="en-US"/>
        </a:p>
      </dgm:t>
    </dgm:pt>
    <dgm:pt modelId="{9ECFC3A7-222C-4353-9E34-EF2C8E435EF2}" type="sibTrans" cxnId="{44A3EF0F-09E1-4D17-A420-80FC3D9AE891}">
      <dgm:prSet/>
      <dgm:spPr/>
      <dgm:t>
        <a:bodyPr/>
        <a:lstStyle/>
        <a:p>
          <a:endParaRPr lang="en-US"/>
        </a:p>
      </dgm:t>
    </dgm:pt>
    <dgm:pt modelId="{73167B0E-CE40-498D-8BBA-51B991C711DC}">
      <dgm:prSet/>
      <dgm:spPr/>
      <dgm:t>
        <a:bodyPr/>
        <a:lstStyle/>
        <a:p>
          <a:r>
            <a:rPr lang="en-US" dirty="0"/>
            <a:t>Advice for Future</a:t>
          </a:r>
        </a:p>
      </dgm:t>
    </dgm:pt>
    <dgm:pt modelId="{77C5B7C5-ED57-40F7-B857-05736604B446}" type="parTrans" cxnId="{F932C94C-F0CA-4CFD-90D7-DA39430848DB}">
      <dgm:prSet/>
      <dgm:spPr/>
      <dgm:t>
        <a:bodyPr/>
        <a:lstStyle/>
        <a:p>
          <a:endParaRPr lang="en-US"/>
        </a:p>
      </dgm:t>
    </dgm:pt>
    <dgm:pt modelId="{84919DA1-F3CB-4DA3-B7DA-0BEC61D7A6F3}" type="sibTrans" cxnId="{F932C94C-F0CA-4CFD-90D7-DA39430848DB}">
      <dgm:prSet/>
      <dgm:spPr/>
      <dgm:t>
        <a:bodyPr/>
        <a:lstStyle/>
        <a:p>
          <a:endParaRPr lang="en-US"/>
        </a:p>
      </dgm:t>
    </dgm:pt>
    <dgm:pt modelId="{1B541E65-9A9C-4E7F-9FF1-F01C8F3FD072}">
      <dgm:prSet/>
      <dgm:spPr/>
      <dgm:t>
        <a:bodyPr/>
        <a:lstStyle/>
        <a:p>
          <a:r>
            <a:rPr lang="en-US"/>
            <a:t>Share Feedback</a:t>
          </a:r>
        </a:p>
      </dgm:t>
    </dgm:pt>
    <dgm:pt modelId="{D58A9496-AB52-491F-AE9A-40DF9553BBBE}" type="parTrans" cxnId="{9C389930-61E8-4427-BDA1-33BBEE8D01A9}">
      <dgm:prSet/>
      <dgm:spPr/>
      <dgm:t>
        <a:bodyPr/>
        <a:lstStyle/>
        <a:p>
          <a:endParaRPr lang="en-US"/>
        </a:p>
      </dgm:t>
    </dgm:pt>
    <dgm:pt modelId="{4129F4F2-AC70-46CF-9A20-D268CA62EF65}" type="sibTrans" cxnId="{9C389930-61E8-4427-BDA1-33BBEE8D01A9}">
      <dgm:prSet/>
      <dgm:spPr/>
      <dgm:t>
        <a:bodyPr/>
        <a:lstStyle/>
        <a:p>
          <a:endParaRPr lang="en-US"/>
        </a:p>
      </dgm:t>
    </dgm:pt>
    <dgm:pt modelId="{273D1FBC-9A28-4B73-ABB2-73F791ECC7A0}" type="pres">
      <dgm:prSet presAssocID="{993E6913-0EC2-4AC3-8522-871C81005A96}" presName="CompostProcess" presStyleCnt="0">
        <dgm:presLayoutVars>
          <dgm:dir/>
          <dgm:resizeHandles val="exact"/>
        </dgm:presLayoutVars>
      </dgm:prSet>
      <dgm:spPr/>
    </dgm:pt>
    <dgm:pt modelId="{7DD6158D-ED4A-47EA-8F1D-081E0B29770F}" type="pres">
      <dgm:prSet presAssocID="{993E6913-0EC2-4AC3-8522-871C81005A96}" presName="arrow" presStyleLbl="bgShp" presStyleIdx="0" presStyleCnt="1"/>
      <dgm:spPr/>
    </dgm:pt>
    <dgm:pt modelId="{A813E759-CF40-4B34-810A-5D9296345F46}" type="pres">
      <dgm:prSet presAssocID="{993E6913-0EC2-4AC3-8522-871C81005A96}" presName="linearProcess" presStyleCnt="0"/>
      <dgm:spPr/>
    </dgm:pt>
    <dgm:pt modelId="{069E1672-C629-4D4A-A94C-74235367DA3B}" type="pres">
      <dgm:prSet presAssocID="{A1283AB2-384A-4C9A-86D2-747FFE81EFA9}" presName="textNode" presStyleLbl="node1" presStyleIdx="0" presStyleCnt="7">
        <dgm:presLayoutVars>
          <dgm:bulletEnabled val="1"/>
        </dgm:presLayoutVars>
      </dgm:prSet>
      <dgm:spPr/>
    </dgm:pt>
    <dgm:pt modelId="{07D11109-91A3-4679-8B9A-171D35F35CE9}" type="pres">
      <dgm:prSet presAssocID="{E417C705-A9EF-44D9-8E69-E23FE87F7696}" presName="sibTrans" presStyleCnt="0"/>
      <dgm:spPr/>
    </dgm:pt>
    <dgm:pt modelId="{33816D7F-C99B-4706-B336-60D27B7FAD16}" type="pres">
      <dgm:prSet presAssocID="{E6A430FB-674F-4E6F-9CFA-D5E25C4BE8D3}" presName="textNode" presStyleLbl="node1" presStyleIdx="1" presStyleCnt="7">
        <dgm:presLayoutVars>
          <dgm:bulletEnabled val="1"/>
        </dgm:presLayoutVars>
      </dgm:prSet>
      <dgm:spPr/>
    </dgm:pt>
    <dgm:pt modelId="{9C266EDD-4C0C-4CF7-A933-C2029F8F2506}" type="pres">
      <dgm:prSet presAssocID="{CCCD5035-1EC5-4386-8D6A-EDF40FE45423}" presName="sibTrans" presStyleCnt="0"/>
      <dgm:spPr/>
    </dgm:pt>
    <dgm:pt modelId="{E057FF1E-9EAD-406C-9EAE-2AA3A7FE648E}" type="pres">
      <dgm:prSet presAssocID="{3581BD75-7627-4D05-BE06-1DCC028F7133}" presName="textNode" presStyleLbl="node1" presStyleIdx="2" presStyleCnt="7">
        <dgm:presLayoutVars>
          <dgm:bulletEnabled val="1"/>
        </dgm:presLayoutVars>
      </dgm:prSet>
      <dgm:spPr/>
    </dgm:pt>
    <dgm:pt modelId="{D13ADD08-5FC3-44FB-BE32-B21D13C9640F}" type="pres">
      <dgm:prSet presAssocID="{5108ECF1-2DA9-4FEE-8607-C792CFC11C99}" presName="sibTrans" presStyleCnt="0"/>
      <dgm:spPr/>
    </dgm:pt>
    <dgm:pt modelId="{CCEC0E39-E761-432C-8749-FE951F617DC4}" type="pres">
      <dgm:prSet presAssocID="{EF5E60F8-0629-4A51-BC76-36F40AEBD379}" presName="textNode" presStyleLbl="node1" presStyleIdx="3" presStyleCnt="7">
        <dgm:presLayoutVars>
          <dgm:bulletEnabled val="1"/>
        </dgm:presLayoutVars>
      </dgm:prSet>
      <dgm:spPr/>
    </dgm:pt>
    <dgm:pt modelId="{2A2EED48-8610-48B6-AB99-AA714F3C1B83}" type="pres">
      <dgm:prSet presAssocID="{22F55291-53FD-4DDA-BD92-98FD983C964E}" presName="sibTrans" presStyleCnt="0"/>
      <dgm:spPr/>
    </dgm:pt>
    <dgm:pt modelId="{335BB5DB-EFDB-4CE9-89FD-453E971E3A0E}" type="pres">
      <dgm:prSet presAssocID="{73974897-615E-42F3-B231-133A045AF036}" presName="textNode" presStyleLbl="node1" presStyleIdx="4" presStyleCnt="7">
        <dgm:presLayoutVars>
          <dgm:bulletEnabled val="1"/>
        </dgm:presLayoutVars>
      </dgm:prSet>
      <dgm:spPr/>
    </dgm:pt>
    <dgm:pt modelId="{475DBFFC-CA84-4FC1-BEB8-0D6231EE7C21}" type="pres">
      <dgm:prSet presAssocID="{9ECFC3A7-222C-4353-9E34-EF2C8E435EF2}" presName="sibTrans" presStyleCnt="0"/>
      <dgm:spPr/>
    </dgm:pt>
    <dgm:pt modelId="{A22AC135-33EE-4F0C-9AF3-15244E1CEDB1}" type="pres">
      <dgm:prSet presAssocID="{73167B0E-CE40-498D-8BBA-51B991C711DC}" presName="textNode" presStyleLbl="node1" presStyleIdx="5" presStyleCnt="7">
        <dgm:presLayoutVars>
          <dgm:bulletEnabled val="1"/>
        </dgm:presLayoutVars>
      </dgm:prSet>
      <dgm:spPr/>
    </dgm:pt>
    <dgm:pt modelId="{18285244-4290-45CA-92A4-982157D4BB93}" type="pres">
      <dgm:prSet presAssocID="{84919DA1-F3CB-4DA3-B7DA-0BEC61D7A6F3}" presName="sibTrans" presStyleCnt="0"/>
      <dgm:spPr/>
    </dgm:pt>
    <dgm:pt modelId="{097DC0A9-72E8-48C8-B4A3-5180DA9F9B2F}" type="pres">
      <dgm:prSet presAssocID="{1B541E65-9A9C-4E7F-9FF1-F01C8F3FD072}" presName="textNode" presStyleLbl="node1" presStyleIdx="6" presStyleCnt="7">
        <dgm:presLayoutVars>
          <dgm:bulletEnabled val="1"/>
        </dgm:presLayoutVars>
      </dgm:prSet>
      <dgm:spPr/>
    </dgm:pt>
  </dgm:ptLst>
  <dgm:cxnLst>
    <dgm:cxn modelId="{44A3EF0F-09E1-4D17-A420-80FC3D9AE891}" srcId="{993E6913-0EC2-4AC3-8522-871C81005A96}" destId="{73974897-615E-42F3-B231-133A045AF036}" srcOrd="4" destOrd="0" parTransId="{B0A189BE-AEC8-488A-B548-5B6BA6CC1CDC}" sibTransId="{9ECFC3A7-222C-4353-9E34-EF2C8E435EF2}"/>
    <dgm:cxn modelId="{BAB2852C-05A5-44B2-8E55-E6983D779D45}" srcId="{993E6913-0EC2-4AC3-8522-871C81005A96}" destId="{EF5E60F8-0629-4A51-BC76-36F40AEBD379}" srcOrd="3" destOrd="0" parTransId="{9DBC369D-3927-4F2F-A89F-5EAED0A232C7}" sibTransId="{22F55291-53FD-4DDA-BD92-98FD983C964E}"/>
    <dgm:cxn modelId="{9C389930-61E8-4427-BDA1-33BBEE8D01A9}" srcId="{993E6913-0EC2-4AC3-8522-871C81005A96}" destId="{1B541E65-9A9C-4E7F-9FF1-F01C8F3FD072}" srcOrd="6" destOrd="0" parTransId="{D58A9496-AB52-491F-AE9A-40DF9553BBBE}" sibTransId="{4129F4F2-AC70-46CF-9A20-D268CA62EF65}"/>
    <dgm:cxn modelId="{F932C94C-F0CA-4CFD-90D7-DA39430848DB}" srcId="{993E6913-0EC2-4AC3-8522-871C81005A96}" destId="{73167B0E-CE40-498D-8BBA-51B991C711DC}" srcOrd="5" destOrd="0" parTransId="{77C5B7C5-ED57-40F7-B857-05736604B446}" sibTransId="{84919DA1-F3CB-4DA3-B7DA-0BEC61D7A6F3}"/>
    <dgm:cxn modelId="{25C68572-8F5F-42F3-A30A-C8387FB0E43A}" type="presOf" srcId="{1B541E65-9A9C-4E7F-9FF1-F01C8F3FD072}" destId="{097DC0A9-72E8-48C8-B4A3-5180DA9F9B2F}" srcOrd="0" destOrd="0" presId="urn:microsoft.com/office/officeart/2005/8/layout/hProcess9"/>
    <dgm:cxn modelId="{3A996574-7361-492F-A649-692766ACAB24}" type="presOf" srcId="{3581BD75-7627-4D05-BE06-1DCC028F7133}" destId="{E057FF1E-9EAD-406C-9EAE-2AA3A7FE648E}" srcOrd="0" destOrd="0" presId="urn:microsoft.com/office/officeart/2005/8/layout/hProcess9"/>
    <dgm:cxn modelId="{B4396384-2904-43E2-8BA3-BBBBE386339B}" type="presOf" srcId="{E6A430FB-674F-4E6F-9CFA-D5E25C4BE8D3}" destId="{33816D7F-C99B-4706-B336-60D27B7FAD16}" srcOrd="0" destOrd="0" presId="urn:microsoft.com/office/officeart/2005/8/layout/hProcess9"/>
    <dgm:cxn modelId="{EBD01E8E-2C76-4030-882E-04B811F73EA4}" type="presOf" srcId="{73974897-615E-42F3-B231-133A045AF036}" destId="{335BB5DB-EFDB-4CE9-89FD-453E971E3A0E}" srcOrd="0" destOrd="0" presId="urn:microsoft.com/office/officeart/2005/8/layout/hProcess9"/>
    <dgm:cxn modelId="{8148229B-EBC6-479E-9DF0-9E183D303A7E}" type="presOf" srcId="{A1283AB2-384A-4C9A-86D2-747FFE81EFA9}" destId="{069E1672-C629-4D4A-A94C-74235367DA3B}" srcOrd="0" destOrd="0" presId="urn:microsoft.com/office/officeart/2005/8/layout/hProcess9"/>
    <dgm:cxn modelId="{40AEFAA4-1343-44C8-95EE-7CFFF58A5040}" srcId="{993E6913-0EC2-4AC3-8522-871C81005A96}" destId="{3581BD75-7627-4D05-BE06-1DCC028F7133}" srcOrd="2" destOrd="0" parTransId="{6C663FDE-15E1-43C1-AEFE-89300FBD824B}" sibTransId="{5108ECF1-2DA9-4FEE-8607-C792CFC11C99}"/>
    <dgm:cxn modelId="{4B1278B7-6FD0-421A-A746-028B2DC1DFFD}" srcId="{993E6913-0EC2-4AC3-8522-871C81005A96}" destId="{A1283AB2-384A-4C9A-86D2-747FFE81EFA9}" srcOrd="0" destOrd="0" parTransId="{F6983A7B-7BB8-4217-9065-0D4E38C10060}" sibTransId="{E417C705-A9EF-44D9-8E69-E23FE87F7696}"/>
    <dgm:cxn modelId="{845E72DA-0AD4-4AE5-8AB5-89F943696D90}" srcId="{993E6913-0EC2-4AC3-8522-871C81005A96}" destId="{E6A430FB-674F-4E6F-9CFA-D5E25C4BE8D3}" srcOrd="1" destOrd="0" parTransId="{4A844408-736A-4A51-BA71-58FA0B9C131D}" sibTransId="{CCCD5035-1EC5-4386-8D6A-EDF40FE45423}"/>
    <dgm:cxn modelId="{DD6F11DF-CAB6-478F-A71E-5B9DCBC00D02}" type="presOf" srcId="{993E6913-0EC2-4AC3-8522-871C81005A96}" destId="{273D1FBC-9A28-4B73-ABB2-73F791ECC7A0}" srcOrd="0" destOrd="0" presId="urn:microsoft.com/office/officeart/2005/8/layout/hProcess9"/>
    <dgm:cxn modelId="{13FFF5F1-43DC-40DB-BD36-9BC097F1BF6E}" type="presOf" srcId="{73167B0E-CE40-498D-8BBA-51B991C711DC}" destId="{A22AC135-33EE-4F0C-9AF3-15244E1CEDB1}" srcOrd="0" destOrd="0" presId="urn:microsoft.com/office/officeart/2005/8/layout/hProcess9"/>
    <dgm:cxn modelId="{853D38FB-24EA-4DDC-A12E-D22E49685AF5}" type="presOf" srcId="{EF5E60F8-0629-4A51-BC76-36F40AEBD379}" destId="{CCEC0E39-E761-432C-8749-FE951F617DC4}" srcOrd="0" destOrd="0" presId="urn:microsoft.com/office/officeart/2005/8/layout/hProcess9"/>
    <dgm:cxn modelId="{FACC2F39-92A6-4858-A64C-FAAB97985B93}" type="presParOf" srcId="{273D1FBC-9A28-4B73-ABB2-73F791ECC7A0}" destId="{7DD6158D-ED4A-47EA-8F1D-081E0B29770F}" srcOrd="0" destOrd="0" presId="urn:microsoft.com/office/officeart/2005/8/layout/hProcess9"/>
    <dgm:cxn modelId="{A54B5852-E587-45E9-978F-9CA0031F52AE}" type="presParOf" srcId="{273D1FBC-9A28-4B73-ABB2-73F791ECC7A0}" destId="{A813E759-CF40-4B34-810A-5D9296345F46}" srcOrd="1" destOrd="0" presId="urn:microsoft.com/office/officeart/2005/8/layout/hProcess9"/>
    <dgm:cxn modelId="{B65F846C-D164-4DCC-99B4-96B49DD0EAAD}" type="presParOf" srcId="{A813E759-CF40-4B34-810A-5D9296345F46}" destId="{069E1672-C629-4D4A-A94C-74235367DA3B}" srcOrd="0" destOrd="0" presId="urn:microsoft.com/office/officeart/2005/8/layout/hProcess9"/>
    <dgm:cxn modelId="{6FD7FC6A-7572-4D0E-814B-2008AC691699}" type="presParOf" srcId="{A813E759-CF40-4B34-810A-5D9296345F46}" destId="{07D11109-91A3-4679-8B9A-171D35F35CE9}" srcOrd="1" destOrd="0" presId="urn:microsoft.com/office/officeart/2005/8/layout/hProcess9"/>
    <dgm:cxn modelId="{85E19DA3-4F4F-4881-8C58-C703990FD407}" type="presParOf" srcId="{A813E759-CF40-4B34-810A-5D9296345F46}" destId="{33816D7F-C99B-4706-B336-60D27B7FAD16}" srcOrd="2" destOrd="0" presId="urn:microsoft.com/office/officeart/2005/8/layout/hProcess9"/>
    <dgm:cxn modelId="{E77967AC-0AD3-4027-8C68-9F29B49E6298}" type="presParOf" srcId="{A813E759-CF40-4B34-810A-5D9296345F46}" destId="{9C266EDD-4C0C-4CF7-A933-C2029F8F2506}" srcOrd="3" destOrd="0" presId="urn:microsoft.com/office/officeart/2005/8/layout/hProcess9"/>
    <dgm:cxn modelId="{05592FCB-FE22-47B2-9481-EB988678E09D}" type="presParOf" srcId="{A813E759-CF40-4B34-810A-5D9296345F46}" destId="{E057FF1E-9EAD-406C-9EAE-2AA3A7FE648E}" srcOrd="4" destOrd="0" presId="urn:microsoft.com/office/officeart/2005/8/layout/hProcess9"/>
    <dgm:cxn modelId="{6BAF86B9-729C-4FC0-A8A8-9E17CE21925F}" type="presParOf" srcId="{A813E759-CF40-4B34-810A-5D9296345F46}" destId="{D13ADD08-5FC3-44FB-BE32-B21D13C9640F}" srcOrd="5" destOrd="0" presId="urn:microsoft.com/office/officeart/2005/8/layout/hProcess9"/>
    <dgm:cxn modelId="{38AB02D1-6DE2-4294-B9F2-98F41ABC0253}" type="presParOf" srcId="{A813E759-CF40-4B34-810A-5D9296345F46}" destId="{CCEC0E39-E761-432C-8749-FE951F617DC4}" srcOrd="6" destOrd="0" presId="urn:microsoft.com/office/officeart/2005/8/layout/hProcess9"/>
    <dgm:cxn modelId="{AA0F9510-E047-4646-8107-09E2D473AC39}" type="presParOf" srcId="{A813E759-CF40-4B34-810A-5D9296345F46}" destId="{2A2EED48-8610-48B6-AB99-AA714F3C1B83}" srcOrd="7" destOrd="0" presId="urn:microsoft.com/office/officeart/2005/8/layout/hProcess9"/>
    <dgm:cxn modelId="{DD0D50AD-E9C5-41EB-B733-3BD7F8CAC274}" type="presParOf" srcId="{A813E759-CF40-4B34-810A-5D9296345F46}" destId="{335BB5DB-EFDB-4CE9-89FD-453E971E3A0E}" srcOrd="8" destOrd="0" presId="urn:microsoft.com/office/officeart/2005/8/layout/hProcess9"/>
    <dgm:cxn modelId="{0C9D9474-4540-4084-AB6F-D905EC07A588}" type="presParOf" srcId="{A813E759-CF40-4B34-810A-5D9296345F46}" destId="{475DBFFC-CA84-4FC1-BEB8-0D6231EE7C21}" srcOrd="9" destOrd="0" presId="urn:microsoft.com/office/officeart/2005/8/layout/hProcess9"/>
    <dgm:cxn modelId="{260773E3-13FC-4DAD-AD28-344313E48B5E}" type="presParOf" srcId="{A813E759-CF40-4B34-810A-5D9296345F46}" destId="{A22AC135-33EE-4F0C-9AF3-15244E1CEDB1}" srcOrd="10" destOrd="0" presId="urn:microsoft.com/office/officeart/2005/8/layout/hProcess9"/>
    <dgm:cxn modelId="{434A8786-9EB2-44EC-BB2F-AEB99824FA00}" type="presParOf" srcId="{A813E759-CF40-4B34-810A-5D9296345F46}" destId="{18285244-4290-45CA-92A4-982157D4BB93}" srcOrd="11" destOrd="0" presId="urn:microsoft.com/office/officeart/2005/8/layout/hProcess9"/>
    <dgm:cxn modelId="{1860BCEE-963D-4465-ABC7-E0025C37CB36}" type="presParOf" srcId="{A813E759-CF40-4B34-810A-5D9296345F46}" destId="{097DC0A9-72E8-48C8-B4A3-5180DA9F9B2F}"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25B127-BBD8-4096-B86E-5E6B9B1EDC6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F30FA99-400B-4874-B460-FA221F213375}">
      <dgm:prSet/>
      <dgm:spPr/>
      <dgm:t>
        <a:bodyPr/>
        <a:lstStyle/>
        <a:p>
          <a:r>
            <a:rPr lang="en-US" dirty="0"/>
            <a:t>Good Social Media Foundation</a:t>
          </a:r>
        </a:p>
      </dgm:t>
    </dgm:pt>
    <dgm:pt modelId="{44D413C0-FC8D-48B1-83D6-41596024B29C}" type="parTrans" cxnId="{A85C0BF8-09D6-4726-9F15-8EECF286A5B0}">
      <dgm:prSet/>
      <dgm:spPr/>
      <dgm:t>
        <a:bodyPr/>
        <a:lstStyle/>
        <a:p>
          <a:endParaRPr lang="en-US"/>
        </a:p>
      </dgm:t>
    </dgm:pt>
    <dgm:pt modelId="{FD117708-8621-43D1-9779-35E841860671}" type="sibTrans" cxnId="{A85C0BF8-09D6-4726-9F15-8EECF286A5B0}">
      <dgm:prSet/>
      <dgm:spPr/>
      <dgm:t>
        <a:bodyPr/>
        <a:lstStyle/>
        <a:p>
          <a:endParaRPr lang="en-US"/>
        </a:p>
      </dgm:t>
    </dgm:pt>
    <dgm:pt modelId="{FDCF2CF7-136F-48E8-883A-A80208A2AF8D}">
      <dgm:prSet/>
      <dgm:spPr/>
      <dgm:t>
        <a:bodyPr/>
        <a:lstStyle/>
        <a:p>
          <a:r>
            <a:rPr lang="en-US"/>
            <a:t>Ready for Optimized Growth</a:t>
          </a:r>
        </a:p>
      </dgm:t>
    </dgm:pt>
    <dgm:pt modelId="{5D0D0397-6627-4E7E-8B0E-C4A0206C6BD6}" type="parTrans" cxnId="{E5BE515B-6422-425C-946F-5E5F05350D59}">
      <dgm:prSet/>
      <dgm:spPr/>
      <dgm:t>
        <a:bodyPr/>
        <a:lstStyle/>
        <a:p>
          <a:endParaRPr lang="en-US"/>
        </a:p>
      </dgm:t>
    </dgm:pt>
    <dgm:pt modelId="{247CF26E-B2D1-426D-BBC2-7445EE9E34CB}" type="sibTrans" cxnId="{E5BE515B-6422-425C-946F-5E5F05350D59}">
      <dgm:prSet/>
      <dgm:spPr/>
      <dgm:t>
        <a:bodyPr/>
        <a:lstStyle/>
        <a:p>
          <a:endParaRPr lang="en-US"/>
        </a:p>
      </dgm:t>
    </dgm:pt>
    <dgm:pt modelId="{34ACC904-F090-4241-A942-C84299D12588}">
      <dgm:prSet/>
      <dgm:spPr/>
      <dgm:t>
        <a:bodyPr/>
        <a:lstStyle/>
        <a:p>
          <a:r>
            <a:rPr lang="en-US"/>
            <a:t>Suggested Content Tweaks</a:t>
          </a:r>
        </a:p>
      </dgm:t>
    </dgm:pt>
    <dgm:pt modelId="{B1790611-8A44-4839-8871-DB633AE2A6CB}" type="parTrans" cxnId="{FDDC089F-FF51-4DED-ADA9-8A1109678EC7}">
      <dgm:prSet/>
      <dgm:spPr/>
      <dgm:t>
        <a:bodyPr/>
        <a:lstStyle/>
        <a:p>
          <a:endParaRPr lang="en-US"/>
        </a:p>
      </dgm:t>
    </dgm:pt>
    <dgm:pt modelId="{9E622D83-C3B6-46E9-B2C8-7A3A2CA249A5}" type="sibTrans" cxnId="{FDDC089F-FF51-4DED-ADA9-8A1109678EC7}">
      <dgm:prSet/>
      <dgm:spPr/>
      <dgm:t>
        <a:bodyPr/>
        <a:lstStyle/>
        <a:p>
          <a:endParaRPr lang="en-US"/>
        </a:p>
      </dgm:t>
    </dgm:pt>
    <dgm:pt modelId="{28BDC147-8857-4FBE-BF84-01ECF958EB8A}">
      <dgm:prSet/>
      <dgm:spPr/>
      <dgm:t>
        <a:bodyPr/>
        <a:lstStyle/>
        <a:p>
          <a:r>
            <a:rPr lang="en-US"/>
            <a:t>Need for Branding Consistency</a:t>
          </a:r>
        </a:p>
      </dgm:t>
    </dgm:pt>
    <dgm:pt modelId="{14C5537B-6683-4609-9C53-E369602D8404}" type="parTrans" cxnId="{4C029C22-DC7B-419A-9620-89559000AE53}">
      <dgm:prSet/>
      <dgm:spPr/>
      <dgm:t>
        <a:bodyPr/>
        <a:lstStyle/>
        <a:p>
          <a:endParaRPr lang="en-US"/>
        </a:p>
      </dgm:t>
    </dgm:pt>
    <dgm:pt modelId="{B7FDB8CA-408B-4835-A993-B289FE55ADD1}" type="sibTrans" cxnId="{4C029C22-DC7B-419A-9620-89559000AE53}">
      <dgm:prSet/>
      <dgm:spPr/>
      <dgm:t>
        <a:bodyPr/>
        <a:lstStyle/>
        <a:p>
          <a:endParaRPr lang="en-US"/>
        </a:p>
      </dgm:t>
    </dgm:pt>
    <dgm:pt modelId="{814347A7-9E8B-4ADA-AD10-FA42DCA03C5B}">
      <dgm:prSet/>
      <dgm:spPr/>
      <dgm:t>
        <a:bodyPr/>
        <a:lstStyle/>
        <a:p>
          <a:r>
            <a:rPr lang="en-US" dirty="0"/>
            <a:t>Facebook</a:t>
          </a:r>
        </a:p>
      </dgm:t>
    </dgm:pt>
    <dgm:pt modelId="{2D98051A-9DC0-4915-B708-5266CCFABB03}" type="parTrans" cxnId="{BEBFB14D-0F71-4C88-A847-CA34A2727038}">
      <dgm:prSet/>
      <dgm:spPr/>
      <dgm:t>
        <a:bodyPr/>
        <a:lstStyle/>
        <a:p>
          <a:endParaRPr lang="en-US"/>
        </a:p>
      </dgm:t>
    </dgm:pt>
    <dgm:pt modelId="{2E03AC0A-79A5-479A-8F86-9E2C7037C349}" type="sibTrans" cxnId="{BEBFB14D-0F71-4C88-A847-CA34A2727038}">
      <dgm:prSet/>
      <dgm:spPr/>
      <dgm:t>
        <a:bodyPr/>
        <a:lstStyle/>
        <a:p>
          <a:endParaRPr lang="en-US"/>
        </a:p>
      </dgm:t>
    </dgm:pt>
    <dgm:pt modelId="{70D93B96-CA2B-461A-9CEF-0FB12BCA6BC0}">
      <dgm:prSet/>
      <dgm:spPr/>
      <dgm:t>
        <a:bodyPr/>
        <a:lstStyle/>
        <a:p>
          <a:r>
            <a:rPr lang="en-US" dirty="0"/>
            <a:t>Instagram</a:t>
          </a:r>
        </a:p>
      </dgm:t>
    </dgm:pt>
    <dgm:pt modelId="{405772AC-8608-4593-AFAD-40C19873CA0D}" type="parTrans" cxnId="{6B946E8B-D03C-4002-9D5B-D6FD172FF078}">
      <dgm:prSet/>
      <dgm:spPr/>
      <dgm:t>
        <a:bodyPr/>
        <a:lstStyle/>
        <a:p>
          <a:endParaRPr lang="en-US"/>
        </a:p>
      </dgm:t>
    </dgm:pt>
    <dgm:pt modelId="{593A929D-C638-4343-900F-70C25DBEB0FF}" type="sibTrans" cxnId="{6B946E8B-D03C-4002-9D5B-D6FD172FF078}">
      <dgm:prSet/>
      <dgm:spPr/>
      <dgm:t>
        <a:bodyPr/>
        <a:lstStyle/>
        <a:p>
          <a:endParaRPr lang="en-US"/>
        </a:p>
      </dgm:t>
    </dgm:pt>
    <dgm:pt modelId="{F47119E7-F56C-498D-91DB-84F1DEA2271E}">
      <dgm:prSet/>
      <dgm:spPr/>
      <dgm:t>
        <a:bodyPr/>
        <a:lstStyle/>
        <a:p>
          <a:r>
            <a:rPr lang="en-US" dirty="0"/>
            <a:t>Twitter</a:t>
          </a:r>
        </a:p>
      </dgm:t>
    </dgm:pt>
    <dgm:pt modelId="{D9637FD1-944E-4734-8EC8-1A8C3C62A1DA}" type="parTrans" cxnId="{C2C2CD18-2CFB-4BB2-B95D-2DA302E2139D}">
      <dgm:prSet/>
      <dgm:spPr/>
      <dgm:t>
        <a:bodyPr/>
        <a:lstStyle/>
        <a:p>
          <a:endParaRPr lang="en-US"/>
        </a:p>
      </dgm:t>
    </dgm:pt>
    <dgm:pt modelId="{3BB92E18-3289-40B1-A0DC-48B6781034FD}" type="sibTrans" cxnId="{C2C2CD18-2CFB-4BB2-B95D-2DA302E2139D}">
      <dgm:prSet/>
      <dgm:spPr/>
      <dgm:t>
        <a:bodyPr/>
        <a:lstStyle/>
        <a:p>
          <a:endParaRPr lang="en-US"/>
        </a:p>
      </dgm:t>
    </dgm:pt>
    <dgm:pt modelId="{97567AF5-D67A-4E32-8443-9225CE62D878}">
      <dgm:prSet/>
      <dgm:spPr/>
      <dgm:t>
        <a:bodyPr/>
        <a:lstStyle/>
        <a:p>
          <a:r>
            <a:rPr lang="en-US" dirty="0"/>
            <a:t>Live &amp; Produced Videos</a:t>
          </a:r>
        </a:p>
      </dgm:t>
    </dgm:pt>
    <dgm:pt modelId="{124767F3-8F3D-4DA1-9F6E-124E84A7E7D3}" type="parTrans" cxnId="{75065C2C-3E74-4A24-98A5-8B763A7BEF46}">
      <dgm:prSet/>
      <dgm:spPr/>
      <dgm:t>
        <a:bodyPr/>
        <a:lstStyle/>
        <a:p>
          <a:endParaRPr lang="en-US"/>
        </a:p>
      </dgm:t>
    </dgm:pt>
    <dgm:pt modelId="{0FC0D9BB-7FFA-4BCF-906B-0AB105905C40}" type="sibTrans" cxnId="{75065C2C-3E74-4A24-98A5-8B763A7BEF46}">
      <dgm:prSet/>
      <dgm:spPr/>
      <dgm:t>
        <a:bodyPr/>
        <a:lstStyle/>
        <a:p>
          <a:endParaRPr lang="en-US"/>
        </a:p>
      </dgm:t>
    </dgm:pt>
    <dgm:pt modelId="{2B139D7E-23C6-4FB2-A487-7ECA2BCE6F8D}">
      <dgm:prSet/>
      <dgm:spPr/>
      <dgm:t>
        <a:bodyPr/>
        <a:lstStyle/>
        <a:p>
          <a:r>
            <a:rPr lang="en-US" dirty="0"/>
            <a:t>Tagged Posts</a:t>
          </a:r>
        </a:p>
      </dgm:t>
    </dgm:pt>
    <dgm:pt modelId="{E909FEC4-A5FD-4A55-8AD8-BBBAD05A3D35}" type="parTrans" cxnId="{DAF40C3E-C28D-427D-99D1-60BAF9650948}">
      <dgm:prSet/>
      <dgm:spPr/>
      <dgm:t>
        <a:bodyPr/>
        <a:lstStyle/>
        <a:p>
          <a:endParaRPr lang="en-US"/>
        </a:p>
      </dgm:t>
    </dgm:pt>
    <dgm:pt modelId="{AAC1D54D-4AC6-4853-A233-9FFF516DFFC2}" type="sibTrans" cxnId="{DAF40C3E-C28D-427D-99D1-60BAF9650948}">
      <dgm:prSet/>
      <dgm:spPr/>
      <dgm:t>
        <a:bodyPr/>
        <a:lstStyle/>
        <a:p>
          <a:endParaRPr lang="en-US"/>
        </a:p>
      </dgm:t>
    </dgm:pt>
    <dgm:pt modelId="{A4E39FC6-A378-42DE-929E-B54CCFA5F63D}">
      <dgm:prSet custT="1"/>
      <dgm:spPr/>
      <dgm:t>
        <a:bodyPr/>
        <a:lstStyle/>
        <a:p>
          <a:pPr>
            <a:buNone/>
          </a:pPr>
          <a:r>
            <a:rPr lang="en-US" sz="1800" i="1" dirty="0"/>
            <a:t>Currently Dissimilar:</a:t>
          </a:r>
        </a:p>
      </dgm:t>
    </dgm:pt>
    <dgm:pt modelId="{7C4E2A11-7321-4BC7-8607-8E56BFB44EF0}" type="parTrans" cxnId="{4CEF7115-7EC2-411A-AA5C-0D107385B393}">
      <dgm:prSet/>
      <dgm:spPr/>
      <dgm:t>
        <a:bodyPr/>
        <a:lstStyle/>
        <a:p>
          <a:endParaRPr lang="en-US"/>
        </a:p>
      </dgm:t>
    </dgm:pt>
    <dgm:pt modelId="{74E563AD-A2D2-464A-B283-940AA0C3416B}" type="sibTrans" cxnId="{4CEF7115-7EC2-411A-AA5C-0D107385B393}">
      <dgm:prSet/>
      <dgm:spPr/>
      <dgm:t>
        <a:bodyPr/>
        <a:lstStyle/>
        <a:p>
          <a:endParaRPr lang="en-US"/>
        </a:p>
      </dgm:t>
    </dgm:pt>
    <dgm:pt modelId="{E531FF58-008A-47F6-95DD-E667DF5D9D92}">
      <dgm:prSet/>
      <dgm:spPr/>
      <dgm:t>
        <a:bodyPr/>
        <a:lstStyle/>
        <a:p>
          <a:r>
            <a:rPr lang="en-US" sz="2000" dirty="0"/>
            <a:t>Account Images</a:t>
          </a:r>
        </a:p>
      </dgm:t>
    </dgm:pt>
    <dgm:pt modelId="{E91F35E3-798C-42F6-BAD1-F2F7ACFC3EA4}" type="parTrans" cxnId="{025D1BC9-6F0D-4E7F-AF5B-6F7CF8C54A59}">
      <dgm:prSet/>
      <dgm:spPr/>
      <dgm:t>
        <a:bodyPr/>
        <a:lstStyle/>
        <a:p>
          <a:endParaRPr lang="en-US"/>
        </a:p>
      </dgm:t>
    </dgm:pt>
    <dgm:pt modelId="{EB4398E5-26D9-4E04-93EB-544A2C998B06}" type="sibTrans" cxnId="{025D1BC9-6F0D-4E7F-AF5B-6F7CF8C54A59}">
      <dgm:prSet/>
      <dgm:spPr/>
      <dgm:t>
        <a:bodyPr/>
        <a:lstStyle/>
        <a:p>
          <a:endParaRPr lang="en-US"/>
        </a:p>
      </dgm:t>
    </dgm:pt>
    <dgm:pt modelId="{42ED9C4B-283C-4935-A782-25A2541F64A4}">
      <dgm:prSet/>
      <dgm:spPr/>
      <dgm:t>
        <a:bodyPr/>
        <a:lstStyle/>
        <a:p>
          <a:r>
            <a:rPr lang="en-US" sz="2000" dirty="0"/>
            <a:t>@Handles</a:t>
          </a:r>
        </a:p>
      </dgm:t>
    </dgm:pt>
    <dgm:pt modelId="{EB40DF7E-0C11-4592-BC1C-E9C78B016399}" type="parTrans" cxnId="{28BD4E6E-0FEF-4CDF-9AA9-7296F060FA1C}">
      <dgm:prSet/>
      <dgm:spPr/>
      <dgm:t>
        <a:bodyPr/>
        <a:lstStyle/>
        <a:p>
          <a:endParaRPr lang="en-US"/>
        </a:p>
      </dgm:t>
    </dgm:pt>
    <dgm:pt modelId="{DA8325D5-E6FC-45B6-9171-C03494EDEA4D}" type="sibTrans" cxnId="{28BD4E6E-0FEF-4CDF-9AA9-7296F060FA1C}">
      <dgm:prSet/>
      <dgm:spPr/>
      <dgm:t>
        <a:bodyPr/>
        <a:lstStyle/>
        <a:p>
          <a:endParaRPr lang="en-US"/>
        </a:p>
      </dgm:t>
    </dgm:pt>
    <dgm:pt modelId="{16C4FE7B-F6F9-41D5-9BF8-31F72DD93490}">
      <dgm:prSet/>
      <dgm:spPr/>
      <dgm:t>
        <a:bodyPr/>
        <a:lstStyle/>
        <a:p>
          <a:r>
            <a:rPr lang="en-US" dirty="0"/>
            <a:t>Editorial Calendar</a:t>
          </a:r>
        </a:p>
      </dgm:t>
    </dgm:pt>
    <dgm:pt modelId="{ACAB0D3A-7C20-45E5-A596-91E6C6A8D9C0}" type="parTrans" cxnId="{936E73B5-DF0E-42EA-A1D5-155A6760075F}">
      <dgm:prSet/>
      <dgm:spPr/>
      <dgm:t>
        <a:bodyPr/>
        <a:lstStyle/>
        <a:p>
          <a:endParaRPr lang="en-US"/>
        </a:p>
      </dgm:t>
    </dgm:pt>
    <dgm:pt modelId="{A67651E2-BE01-4D29-B3F3-9A6DE60AB475}" type="sibTrans" cxnId="{936E73B5-DF0E-42EA-A1D5-155A6760075F}">
      <dgm:prSet/>
      <dgm:spPr/>
      <dgm:t>
        <a:bodyPr/>
        <a:lstStyle/>
        <a:p>
          <a:endParaRPr lang="en-US"/>
        </a:p>
      </dgm:t>
    </dgm:pt>
    <dgm:pt modelId="{F1C9034A-99C2-463E-B7A7-961B73D33A6F}">
      <dgm:prSet/>
      <dgm:spPr/>
      <dgm:t>
        <a:bodyPr/>
        <a:lstStyle/>
        <a:p>
          <a:r>
            <a:rPr lang="en-US" dirty="0"/>
            <a:t>Scheduled Times</a:t>
          </a:r>
        </a:p>
      </dgm:t>
    </dgm:pt>
    <dgm:pt modelId="{667EAEC9-4D88-4F1F-8032-1A0320B04097}" type="parTrans" cxnId="{F6E9EB97-B490-488F-B922-3D530435039B}">
      <dgm:prSet/>
      <dgm:spPr/>
      <dgm:t>
        <a:bodyPr/>
        <a:lstStyle/>
        <a:p>
          <a:endParaRPr lang="en-US"/>
        </a:p>
      </dgm:t>
    </dgm:pt>
    <dgm:pt modelId="{83FCA7D9-8132-4163-BEDB-5F00CDBBE2E9}" type="sibTrans" cxnId="{F6E9EB97-B490-488F-B922-3D530435039B}">
      <dgm:prSet/>
      <dgm:spPr/>
      <dgm:t>
        <a:bodyPr/>
        <a:lstStyle/>
        <a:p>
          <a:endParaRPr lang="en-US"/>
        </a:p>
      </dgm:t>
    </dgm:pt>
    <dgm:pt modelId="{B5029D30-AB36-470C-97B5-3A4581EF7E0A}">
      <dgm:prSet/>
      <dgm:spPr/>
      <dgm:t>
        <a:bodyPr/>
        <a:lstStyle/>
        <a:p>
          <a:r>
            <a:rPr lang="en-US" dirty="0"/>
            <a:t>Trackable Links</a:t>
          </a:r>
        </a:p>
      </dgm:t>
    </dgm:pt>
    <dgm:pt modelId="{490174D0-0A9D-4C75-B25B-5ADA45BC6A3D}" type="parTrans" cxnId="{7A423A15-C9D3-40F4-90E7-F8F37C8EA239}">
      <dgm:prSet/>
      <dgm:spPr/>
      <dgm:t>
        <a:bodyPr/>
        <a:lstStyle/>
        <a:p>
          <a:endParaRPr lang="en-US"/>
        </a:p>
      </dgm:t>
    </dgm:pt>
    <dgm:pt modelId="{3E531EA8-BBF7-4D80-894D-D94152D0DE43}" type="sibTrans" cxnId="{7A423A15-C9D3-40F4-90E7-F8F37C8EA239}">
      <dgm:prSet/>
      <dgm:spPr/>
      <dgm:t>
        <a:bodyPr/>
        <a:lstStyle/>
        <a:p>
          <a:endParaRPr lang="en-US"/>
        </a:p>
      </dgm:t>
    </dgm:pt>
    <dgm:pt modelId="{8F47F75E-1247-4971-B8AB-0053878A4BFB}">
      <dgm:prSet/>
      <dgm:spPr/>
      <dgm:t>
        <a:bodyPr/>
        <a:lstStyle/>
        <a:p>
          <a:r>
            <a:rPr lang="en-US" dirty="0"/>
            <a:t>Behind-the-Scenes Stories</a:t>
          </a:r>
        </a:p>
      </dgm:t>
    </dgm:pt>
    <dgm:pt modelId="{6B6B8FA8-2E9B-4ABC-9CCB-98AF4E51F8FA}" type="parTrans" cxnId="{680A47AC-7CF6-421D-885F-F90080A287F1}">
      <dgm:prSet/>
      <dgm:spPr/>
      <dgm:t>
        <a:bodyPr/>
        <a:lstStyle/>
        <a:p>
          <a:endParaRPr lang="en-US"/>
        </a:p>
      </dgm:t>
    </dgm:pt>
    <dgm:pt modelId="{DEFA0723-6DF4-4312-A161-9F6137F79D14}" type="sibTrans" cxnId="{680A47AC-7CF6-421D-885F-F90080A287F1}">
      <dgm:prSet/>
      <dgm:spPr/>
      <dgm:t>
        <a:bodyPr/>
        <a:lstStyle/>
        <a:p>
          <a:endParaRPr lang="en-US"/>
        </a:p>
      </dgm:t>
    </dgm:pt>
    <dgm:pt modelId="{C4ED309E-C930-46BE-8879-A2A6CD619A48}" type="pres">
      <dgm:prSet presAssocID="{2E25B127-BBD8-4096-B86E-5E6B9B1EDC60}" presName="Name0" presStyleCnt="0">
        <dgm:presLayoutVars>
          <dgm:dir/>
          <dgm:animLvl val="lvl"/>
          <dgm:resizeHandles val="exact"/>
        </dgm:presLayoutVars>
      </dgm:prSet>
      <dgm:spPr/>
    </dgm:pt>
    <dgm:pt modelId="{ED244E48-F95C-43D1-B6AA-777FC98AC370}" type="pres">
      <dgm:prSet presAssocID="{BF30FA99-400B-4874-B460-FA221F213375}" presName="composite" presStyleCnt="0"/>
      <dgm:spPr/>
    </dgm:pt>
    <dgm:pt modelId="{704EA506-A02A-4981-A1C5-7DBBA27AADF4}" type="pres">
      <dgm:prSet presAssocID="{BF30FA99-400B-4874-B460-FA221F213375}" presName="parTx" presStyleLbl="alignNode1" presStyleIdx="0" presStyleCnt="4">
        <dgm:presLayoutVars>
          <dgm:chMax val="0"/>
          <dgm:chPref val="0"/>
          <dgm:bulletEnabled val="1"/>
        </dgm:presLayoutVars>
      </dgm:prSet>
      <dgm:spPr/>
    </dgm:pt>
    <dgm:pt modelId="{3290D53C-4452-415A-A24D-613820E0B4E4}" type="pres">
      <dgm:prSet presAssocID="{BF30FA99-400B-4874-B460-FA221F213375}" presName="desTx" presStyleLbl="alignAccFollowNode1" presStyleIdx="0" presStyleCnt="4">
        <dgm:presLayoutVars>
          <dgm:bulletEnabled val="1"/>
        </dgm:presLayoutVars>
      </dgm:prSet>
      <dgm:spPr/>
    </dgm:pt>
    <dgm:pt modelId="{DDA8E13D-C895-4260-8C7B-411A1F2B4E61}" type="pres">
      <dgm:prSet presAssocID="{FD117708-8621-43D1-9779-35E841860671}" presName="space" presStyleCnt="0"/>
      <dgm:spPr/>
    </dgm:pt>
    <dgm:pt modelId="{DEB1863A-74E2-4AC8-9207-226F9C9C38EF}" type="pres">
      <dgm:prSet presAssocID="{FDCF2CF7-136F-48E8-883A-A80208A2AF8D}" presName="composite" presStyleCnt="0"/>
      <dgm:spPr/>
    </dgm:pt>
    <dgm:pt modelId="{5AF612C7-B879-4B4F-B155-4F8BEA8E50C2}" type="pres">
      <dgm:prSet presAssocID="{FDCF2CF7-136F-48E8-883A-A80208A2AF8D}" presName="parTx" presStyleLbl="alignNode1" presStyleIdx="1" presStyleCnt="4">
        <dgm:presLayoutVars>
          <dgm:chMax val="0"/>
          <dgm:chPref val="0"/>
          <dgm:bulletEnabled val="1"/>
        </dgm:presLayoutVars>
      </dgm:prSet>
      <dgm:spPr/>
    </dgm:pt>
    <dgm:pt modelId="{A58B6753-7A21-4F97-B806-F3331AAA5F14}" type="pres">
      <dgm:prSet presAssocID="{FDCF2CF7-136F-48E8-883A-A80208A2AF8D}" presName="desTx" presStyleLbl="alignAccFollowNode1" presStyleIdx="1" presStyleCnt="4">
        <dgm:presLayoutVars>
          <dgm:bulletEnabled val="1"/>
        </dgm:presLayoutVars>
      </dgm:prSet>
      <dgm:spPr/>
    </dgm:pt>
    <dgm:pt modelId="{833548F1-9C16-4BFF-A325-0CA72A892550}" type="pres">
      <dgm:prSet presAssocID="{247CF26E-B2D1-426D-BBC2-7445EE9E34CB}" presName="space" presStyleCnt="0"/>
      <dgm:spPr/>
    </dgm:pt>
    <dgm:pt modelId="{24E188CE-BEA2-4D66-B87B-DD5877576791}" type="pres">
      <dgm:prSet presAssocID="{34ACC904-F090-4241-A942-C84299D12588}" presName="composite" presStyleCnt="0"/>
      <dgm:spPr/>
    </dgm:pt>
    <dgm:pt modelId="{BAB72E1D-173D-4D02-8901-EA4C5EAD389D}" type="pres">
      <dgm:prSet presAssocID="{34ACC904-F090-4241-A942-C84299D12588}" presName="parTx" presStyleLbl="alignNode1" presStyleIdx="2" presStyleCnt="4">
        <dgm:presLayoutVars>
          <dgm:chMax val="0"/>
          <dgm:chPref val="0"/>
          <dgm:bulletEnabled val="1"/>
        </dgm:presLayoutVars>
      </dgm:prSet>
      <dgm:spPr/>
    </dgm:pt>
    <dgm:pt modelId="{6AFE0AA8-1067-4B3F-9797-00851BA0B701}" type="pres">
      <dgm:prSet presAssocID="{34ACC904-F090-4241-A942-C84299D12588}" presName="desTx" presStyleLbl="alignAccFollowNode1" presStyleIdx="2" presStyleCnt="4">
        <dgm:presLayoutVars>
          <dgm:bulletEnabled val="1"/>
        </dgm:presLayoutVars>
      </dgm:prSet>
      <dgm:spPr/>
    </dgm:pt>
    <dgm:pt modelId="{47878C8E-A05A-4342-A2C9-25B353EF425A}" type="pres">
      <dgm:prSet presAssocID="{9E622D83-C3B6-46E9-B2C8-7A3A2CA249A5}" presName="space" presStyleCnt="0"/>
      <dgm:spPr/>
    </dgm:pt>
    <dgm:pt modelId="{60508139-19C1-47A3-83F4-B29F266EAF07}" type="pres">
      <dgm:prSet presAssocID="{28BDC147-8857-4FBE-BF84-01ECF958EB8A}" presName="composite" presStyleCnt="0"/>
      <dgm:spPr/>
    </dgm:pt>
    <dgm:pt modelId="{B1E8F8A6-E08A-4AC7-AEDA-6469C275F222}" type="pres">
      <dgm:prSet presAssocID="{28BDC147-8857-4FBE-BF84-01ECF958EB8A}" presName="parTx" presStyleLbl="alignNode1" presStyleIdx="3" presStyleCnt="4">
        <dgm:presLayoutVars>
          <dgm:chMax val="0"/>
          <dgm:chPref val="0"/>
          <dgm:bulletEnabled val="1"/>
        </dgm:presLayoutVars>
      </dgm:prSet>
      <dgm:spPr/>
    </dgm:pt>
    <dgm:pt modelId="{9F063933-168D-4726-BC31-8C7DAFF24C59}" type="pres">
      <dgm:prSet presAssocID="{28BDC147-8857-4FBE-BF84-01ECF958EB8A}" presName="desTx" presStyleLbl="alignAccFollowNode1" presStyleIdx="3" presStyleCnt="4">
        <dgm:presLayoutVars>
          <dgm:bulletEnabled val="1"/>
        </dgm:presLayoutVars>
      </dgm:prSet>
      <dgm:spPr/>
    </dgm:pt>
  </dgm:ptLst>
  <dgm:cxnLst>
    <dgm:cxn modelId="{BE24FD03-AA30-4925-994C-0E0F7856420E}" type="presOf" srcId="{34ACC904-F090-4241-A942-C84299D12588}" destId="{BAB72E1D-173D-4D02-8901-EA4C5EAD389D}" srcOrd="0" destOrd="0" presId="urn:microsoft.com/office/officeart/2005/8/layout/hList1"/>
    <dgm:cxn modelId="{859F9606-D509-4365-B524-2641FEFBA215}" type="presOf" srcId="{8F47F75E-1247-4971-B8AB-0053878A4BFB}" destId="{6AFE0AA8-1067-4B3F-9797-00851BA0B701}" srcOrd="0" destOrd="3" presId="urn:microsoft.com/office/officeart/2005/8/layout/hList1"/>
    <dgm:cxn modelId="{7A423A15-C9D3-40F4-90E7-F8F37C8EA239}" srcId="{34ACC904-F090-4241-A942-C84299D12588}" destId="{B5029D30-AB36-470C-97B5-3A4581EF7E0A}" srcOrd="1" destOrd="0" parTransId="{490174D0-0A9D-4C75-B25B-5ADA45BC6A3D}" sibTransId="{3E531EA8-BBF7-4D80-894D-D94152D0DE43}"/>
    <dgm:cxn modelId="{4CEF7115-7EC2-411A-AA5C-0D107385B393}" srcId="{28BDC147-8857-4FBE-BF84-01ECF958EB8A}" destId="{A4E39FC6-A378-42DE-929E-B54CCFA5F63D}" srcOrd="0" destOrd="0" parTransId="{7C4E2A11-7321-4BC7-8607-8E56BFB44EF0}" sibTransId="{74E563AD-A2D2-464A-B283-940AA0C3416B}"/>
    <dgm:cxn modelId="{C2C2CD18-2CFB-4BB2-B95D-2DA302E2139D}" srcId="{BF30FA99-400B-4874-B460-FA221F213375}" destId="{F47119E7-F56C-498D-91DB-84F1DEA2271E}" srcOrd="2" destOrd="0" parTransId="{D9637FD1-944E-4734-8EC8-1A8C3C62A1DA}" sibTransId="{3BB92E18-3289-40B1-A0DC-48B6781034FD}"/>
    <dgm:cxn modelId="{26A0DD21-F8EB-4649-8752-79693BD8DCAF}" type="presOf" srcId="{A4E39FC6-A378-42DE-929E-B54CCFA5F63D}" destId="{9F063933-168D-4726-BC31-8C7DAFF24C59}" srcOrd="0" destOrd="0" presId="urn:microsoft.com/office/officeart/2005/8/layout/hList1"/>
    <dgm:cxn modelId="{4C029C22-DC7B-419A-9620-89559000AE53}" srcId="{2E25B127-BBD8-4096-B86E-5E6B9B1EDC60}" destId="{28BDC147-8857-4FBE-BF84-01ECF958EB8A}" srcOrd="3" destOrd="0" parTransId="{14C5537B-6683-4609-9C53-E369602D8404}" sibTransId="{B7FDB8CA-408B-4835-A993-B289FE55ADD1}"/>
    <dgm:cxn modelId="{75065C2C-3E74-4A24-98A5-8B763A7BEF46}" srcId="{34ACC904-F090-4241-A942-C84299D12588}" destId="{97567AF5-D67A-4E32-8443-9225CE62D878}" srcOrd="0" destOrd="0" parTransId="{124767F3-8F3D-4DA1-9F6E-124E84A7E7D3}" sibTransId="{0FC0D9BB-7FFA-4BCF-906B-0AB105905C40}"/>
    <dgm:cxn modelId="{B126E32C-389C-4ABB-A6C7-FD4AC6CB940B}" type="presOf" srcId="{28BDC147-8857-4FBE-BF84-01ECF958EB8A}" destId="{B1E8F8A6-E08A-4AC7-AEDA-6469C275F222}" srcOrd="0" destOrd="0" presId="urn:microsoft.com/office/officeart/2005/8/layout/hList1"/>
    <dgm:cxn modelId="{27772D3C-1D94-47D8-BCDD-FC8E9E779195}" type="presOf" srcId="{FDCF2CF7-136F-48E8-883A-A80208A2AF8D}" destId="{5AF612C7-B879-4B4F-B155-4F8BEA8E50C2}" srcOrd="0" destOrd="0" presId="urn:microsoft.com/office/officeart/2005/8/layout/hList1"/>
    <dgm:cxn modelId="{DAF40C3E-C28D-427D-99D1-60BAF9650948}" srcId="{34ACC904-F090-4241-A942-C84299D12588}" destId="{2B139D7E-23C6-4FB2-A487-7ECA2BCE6F8D}" srcOrd="2" destOrd="0" parTransId="{E909FEC4-A5FD-4A55-8AD8-BBBAD05A3D35}" sibTransId="{AAC1D54D-4AC6-4853-A233-9FFF516DFFC2}"/>
    <dgm:cxn modelId="{E5BE515B-6422-425C-946F-5E5F05350D59}" srcId="{2E25B127-BBD8-4096-B86E-5E6B9B1EDC60}" destId="{FDCF2CF7-136F-48E8-883A-A80208A2AF8D}" srcOrd="1" destOrd="0" parTransId="{5D0D0397-6627-4E7E-8B0E-C4A0206C6BD6}" sibTransId="{247CF26E-B2D1-426D-BBC2-7445EE9E34CB}"/>
    <dgm:cxn modelId="{275B255C-D2A2-4944-9434-DD4564E09AAF}" type="presOf" srcId="{B5029D30-AB36-470C-97B5-3A4581EF7E0A}" destId="{6AFE0AA8-1067-4B3F-9797-00851BA0B701}" srcOrd="0" destOrd="1" presId="urn:microsoft.com/office/officeart/2005/8/layout/hList1"/>
    <dgm:cxn modelId="{1034E260-F411-4634-8334-14C42EAC04ED}" type="presOf" srcId="{2B139D7E-23C6-4FB2-A487-7ECA2BCE6F8D}" destId="{6AFE0AA8-1067-4B3F-9797-00851BA0B701}" srcOrd="0" destOrd="2" presId="urn:microsoft.com/office/officeart/2005/8/layout/hList1"/>
    <dgm:cxn modelId="{B3080C6D-0EEF-4BFF-B7EC-B302786A11F8}" type="presOf" srcId="{70D93B96-CA2B-461A-9CEF-0FB12BCA6BC0}" destId="{3290D53C-4452-415A-A24D-613820E0B4E4}" srcOrd="0" destOrd="1" presId="urn:microsoft.com/office/officeart/2005/8/layout/hList1"/>
    <dgm:cxn modelId="{BEBFB14D-0F71-4C88-A847-CA34A2727038}" srcId="{BF30FA99-400B-4874-B460-FA221F213375}" destId="{814347A7-9E8B-4ADA-AD10-FA42DCA03C5B}" srcOrd="0" destOrd="0" parTransId="{2D98051A-9DC0-4915-B708-5266CCFABB03}" sibTransId="{2E03AC0A-79A5-479A-8F86-9E2C7037C349}"/>
    <dgm:cxn modelId="{28BD4E6E-0FEF-4CDF-9AA9-7296F060FA1C}" srcId="{28BDC147-8857-4FBE-BF84-01ECF958EB8A}" destId="{42ED9C4B-283C-4935-A782-25A2541F64A4}" srcOrd="2" destOrd="0" parTransId="{EB40DF7E-0C11-4592-BC1C-E9C78B016399}" sibTransId="{DA8325D5-E6FC-45B6-9171-C03494EDEA4D}"/>
    <dgm:cxn modelId="{A2982B4F-9CBD-4A41-B006-92C4A10AD458}" type="presOf" srcId="{F1C9034A-99C2-463E-B7A7-961B73D33A6F}" destId="{A58B6753-7A21-4F97-B806-F3331AAA5F14}" srcOrd="0" destOrd="1" presId="urn:microsoft.com/office/officeart/2005/8/layout/hList1"/>
    <dgm:cxn modelId="{D0DDD851-EABC-4A31-8A61-5990459A4263}" type="presOf" srcId="{BF30FA99-400B-4874-B460-FA221F213375}" destId="{704EA506-A02A-4981-A1C5-7DBBA27AADF4}" srcOrd="0" destOrd="0" presId="urn:microsoft.com/office/officeart/2005/8/layout/hList1"/>
    <dgm:cxn modelId="{D1480953-2C47-4490-8AB2-CF0B1B73D459}" type="presOf" srcId="{F47119E7-F56C-498D-91DB-84F1DEA2271E}" destId="{3290D53C-4452-415A-A24D-613820E0B4E4}" srcOrd="0" destOrd="2" presId="urn:microsoft.com/office/officeart/2005/8/layout/hList1"/>
    <dgm:cxn modelId="{94B70A74-6570-4EDC-BAD7-DE10A0802090}" type="presOf" srcId="{2E25B127-BBD8-4096-B86E-5E6B9B1EDC60}" destId="{C4ED309E-C930-46BE-8879-A2A6CD619A48}" srcOrd="0" destOrd="0" presId="urn:microsoft.com/office/officeart/2005/8/layout/hList1"/>
    <dgm:cxn modelId="{6B946E8B-D03C-4002-9D5B-D6FD172FF078}" srcId="{BF30FA99-400B-4874-B460-FA221F213375}" destId="{70D93B96-CA2B-461A-9CEF-0FB12BCA6BC0}" srcOrd="1" destOrd="0" parTransId="{405772AC-8608-4593-AFAD-40C19873CA0D}" sibTransId="{593A929D-C638-4343-900F-70C25DBEB0FF}"/>
    <dgm:cxn modelId="{0E1FCA96-18DB-432E-B2AD-58C9DCBF9C60}" type="presOf" srcId="{42ED9C4B-283C-4935-A782-25A2541F64A4}" destId="{9F063933-168D-4726-BC31-8C7DAFF24C59}" srcOrd="0" destOrd="2" presId="urn:microsoft.com/office/officeart/2005/8/layout/hList1"/>
    <dgm:cxn modelId="{F6E9EB97-B490-488F-B922-3D530435039B}" srcId="{FDCF2CF7-136F-48E8-883A-A80208A2AF8D}" destId="{F1C9034A-99C2-463E-B7A7-961B73D33A6F}" srcOrd="1" destOrd="0" parTransId="{667EAEC9-4D88-4F1F-8032-1A0320B04097}" sibTransId="{83FCA7D9-8132-4163-BEDB-5F00CDBBE2E9}"/>
    <dgm:cxn modelId="{477F809A-1BDA-412D-BE73-0C53A694E4E9}" type="presOf" srcId="{16C4FE7B-F6F9-41D5-9BF8-31F72DD93490}" destId="{A58B6753-7A21-4F97-B806-F3331AAA5F14}" srcOrd="0" destOrd="0" presId="urn:microsoft.com/office/officeart/2005/8/layout/hList1"/>
    <dgm:cxn modelId="{FDDC089F-FF51-4DED-ADA9-8A1109678EC7}" srcId="{2E25B127-BBD8-4096-B86E-5E6B9B1EDC60}" destId="{34ACC904-F090-4241-A942-C84299D12588}" srcOrd="2" destOrd="0" parTransId="{B1790611-8A44-4839-8871-DB633AE2A6CB}" sibTransId="{9E622D83-C3B6-46E9-B2C8-7A3A2CA249A5}"/>
    <dgm:cxn modelId="{597845A2-0069-4462-AEE4-BBBA6729CF64}" type="presOf" srcId="{E531FF58-008A-47F6-95DD-E667DF5D9D92}" destId="{9F063933-168D-4726-BC31-8C7DAFF24C59}" srcOrd="0" destOrd="1" presId="urn:microsoft.com/office/officeart/2005/8/layout/hList1"/>
    <dgm:cxn modelId="{680A47AC-7CF6-421D-885F-F90080A287F1}" srcId="{34ACC904-F090-4241-A942-C84299D12588}" destId="{8F47F75E-1247-4971-B8AB-0053878A4BFB}" srcOrd="3" destOrd="0" parTransId="{6B6B8FA8-2E9B-4ABC-9CCB-98AF4E51F8FA}" sibTransId="{DEFA0723-6DF4-4312-A161-9F6137F79D14}"/>
    <dgm:cxn modelId="{936E73B5-DF0E-42EA-A1D5-155A6760075F}" srcId="{FDCF2CF7-136F-48E8-883A-A80208A2AF8D}" destId="{16C4FE7B-F6F9-41D5-9BF8-31F72DD93490}" srcOrd="0" destOrd="0" parTransId="{ACAB0D3A-7C20-45E5-A596-91E6C6A8D9C0}" sibTransId="{A67651E2-BE01-4D29-B3F3-9A6DE60AB475}"/>
    <dgm:cxn modelId="{025D1BC9-6F0D-4E7F-AF5B-6F7CF8C54A59}" srcId="{28BDC147-8857-4FBE-BF84-01ECF958EB8A}" destId="{E531FF58-008A-47F6-95DD-E667DF5D9D92}" srcOrd="1" destOrd="0" parTransId="{E91F35E3-798C-42F6-BAD1-F2F7ACFC3EA4}" sibTransId="{EB4398E5-26D9-4E04-93EB-544A2C998B06}"/>
    <dgm:cxn modelId="{59EC3ED5-300B-4923-A4AF-92D3528A976D}" type="presOf" srcId="{814347A7-9E8B-4ADA-AD10-FA42DCA03C5B}" destId="{3290D53C-4452-415A-A24D-613820E0B4E4}" srcOrd="0" destOrd="0" presId="urn:microsoft.com/office/officeart/2005/8/layout/hList1"/>
    <dgm:cxn modelId="{A85C0BF8-09D6-4726-9F15-8EECF286A5B0}" srcId="{2E25B127-BBD8-4096-B86E-5E6B9B1EDC60}" destId="{BF30FA99-400B-4874-B460-FA221F213375}" srcOrd="0" destOrd="0" parTransId="{44D413C0-FC8D-48B1-83D6-41596024B29C}" sibTransId="{FD117708-8621-43D1-9779-35E841860671}"/>
    <dgm:cxn modelId="{427D0AFA-61AB-4BD4-91C0-419750221FC6}" type="presOf" srcId="{97567AF5-D67A-4E32-8443-9225CE62D878}" destId="{6AFE0AA8-1067-4B3F-9797-00851BA0B701}" srcOrd="0" destOrd="0" presId="urn:microsoft.com/office/officeart/2005/8/layout/hList1"/>
    <dgm:cxn modelId="{E2D5B7F3-45B6-4D3A-A864-B2F68075DA2B}" type="presParOf" srcId="{C4ED309E-C930-46BE-8879-A2A6CD619A48}" destId="{ED244E48-F95C-43D1-B6AA-777FC98AC370}" srcOrd="0" destOrd="0" presId="urn:microsoft.com/office/officeart/2005/8/layout/hList1"/>
    <dgm:cxn modelId="{2ADE5000-FE69-4AB0-B1B4-BE4401B91B68}" type="presParOf" srcId="{ED244E48-F95C-43D1-B6AA-777FC98AC370}" destId="{704EA506-A02A-4981-A1C5-7DBBA27AADF4}" srcOrd="0" destOrd="0" presId="urn:microsoft.com/office/officeart/2005/8/layout/hList1"/>
    <dgm:cxn modelId="{97409154-8EFC-49D7-8943-928157FE7EBA}" type="presParOf" srcId="{ED244E48-F95C-43D1-B6AA-777FC98AC370}" destId="{3290D53C-4452-415A-A24D-613820E0B4E4}" srcOrd="1" destOrd="0" presId="urn:microsoft.com/office/officeart/2005/8/layout/hList1"/>
    <dgm:cxn modelId="{0630DEB0-FEC3-4067-B7F7-26D2DC152293}" type="presParOf" srcId="{C4ED309E-C930-46BE-8879-A2A6CD619A48}" destId="{DDA8E13D-C895-4260-8C7B-411A1F2B4E61}" srcOrd="1" destOrd="0" presId="urn:microsoft.com/office/officeart/2005/8/layout/hList1"/>
    <dgm:cxn modelId="{96CE894E-681A-49FB-9391-CC90A5FB9556}" type="presParOf" srcId="{C4ED309E-C930-46BE-8879-A2A6CD619A48}" destId="{DEB1863A-74E2-4AC8-9207-226F9C9C38EF}" srcOrd="2" destOrd="0" presId="urn:microsoft.com/office/officeart/2005/8/layout/hList1"/>
    <dgm:cxn modelId="{8FE9CE58-6677-4F85-ABE9-8AF794D7E4E0}" type="presParOf" srcId="{DEB1863A-74E2-4AC8-9207-226F9C9C38EF}" destId="{5AF612C7-B879-4B4F-B155-4F8BEA8E50C2}" srcOrd="0" destOrd="0" presId="urn:microsoft.com/office/officeart/2005/8/layout/hList1"/>
    <dgm:cxn modelId="{E94C8B23-E45B-4A39-BD29-B3B5F6A19FC0}" type="presParOf" srcId="{DEB1863A-74E2-4AC8-9207-226F9C9C38EF}" destId="{A58B6753-7A21-4F97-B806-F3331AAA5F14}" srcOrd="1" destOrd="0" presId="urn:microsoft.com/office/officeart/2005/8/layout/hList1"/>
    <dgm:cxn modelId="{728C8D3B-F0D8-4946-85CE-5228D1F73F66}" type="presParOf" srcId="{C4ED309E-C930-46BE-8879-A2A6CD619A48}" destId="{833548F1-9C16-4BFF-A325-0CA72A892550}" srcOrd="3" destOrd="0" presId="urn:microsoft.com/office/officeart/2005/8/layout/hList1"/>
    <dgm:cxn modelId="{0A243A2E-6AF1-4E1F-9AFA-86CB09FAADFE}" type="presParOf" srcId="{C4ED309E-C930-46BE-8879-A2A6CD619A48}" destId="{24E188CE-BEA2-4D66-B87B-DD5877576791}" srcOrd="4" destOrd="0" presId="urn:microsoft.com/office/officeart/2005/8/layout/hList1"/>
    <dgm:cxn modelId="{ABAB48ED-59CE-4EF9-BD4F-11AEED339C59}" type="presParOf" srcId="{24E188CE-BEA2-4D66-B87B-DD5877576791}" destId="{BAB72E1D-173D-4D02-8901-EA4C5EAD389D}" srcOrd="0" destOrd="0" presId="urn:microsoft.com/office/officeart/2005/8/layout/hList1"/>
    <dgm:cxn modelId="{070BC17E-3EFC-42DA-8A4B-36367AADC84E}" type="presParOf" srcId="{24E188CE-BEA2-4D66-B87B-DD5877576791}" destId="{6AFE0AA8-1067-4B3F-9797-00851BA0B701}" srcOrd="1" destOrd="0" presId="urn:microsoft.com/office/officeart/2005/8/layout/hList1"/>
    <dgm:cxn modelId="{1FC9FC40-6D06-438C-A27F-CE98F1C08EC0}" type="presParOf" srcId="{C4ED309E-C930-46BE-8879-A2A6CD619A48}" destId="{47878C8E-A05A-4342-A2C9-25B353EF425A}" srcOrd="5" destOrd="0" presId="urn:microsoft.com/office/officeart/2005/8/layout/hList1"/>
    <dgm:cxn modelId="{6314458D-FB93-445C-A0FE-8E383801FDE3}" type="presParOf" srcId="{C4ED309E-C930-46BE-8879-A2A6CD619A48}" destId="{60508139-19C1-47A3-83F4-B29F266EAF07}" srcOrd="6" destOrd="0" presId="urn:microsoft.com/office/officeart/2005/8/layout/hList1"/>
    <dgm:cxn modelId="{16D871B2-DBBF-432E-881B-0A97883D7258}" type="presParOf" srcId="{60508139-19C1-47A3-83F4-B29F266EAF07}" destId="{B1E8F8A6-E08A-4AC7-AEDA-6469C275F222}" srcOrd="0" destOrd="0" presId="urn:microsoft.com/office/officeart/2005/8/layout/hList1"/>
    <dgm:cxn modelId="{E0E36B3E-715A-46B3-97A4-59D8DFB7EC4C}" type="presParOf" srcId="{60508139-19C1-47A3-83F4-B29F266EAF07}" destId="{9F063933-168D-4726-BC31-8C7DAFF24C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180961-0C6C-46A4-A66B-9B477C129BF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594641C8-75A6-4715-84FB-006333C2686B}">
      <dgm:prSet/>
      <dgm:spPr/>
      <dgm:t>
        <a:bodyPr/>
        <a:lstStyle/>
        <a:p>
          <a:r>
            <a:rPr lang="en-US" b="1" dirty="0"/>
            <a:t>Facebook: </a:t>
          </a:r>
          <a:r>
            <a:rPr lang="en-US" dirty="0"/>
            <a:t>@</a:t>
          </a:r>
          <a:r>
            <a:rPr lang="en-US" dirty="0" err="1"/>
            <a:t>washingtonconference</a:t>
          </a:r>
          <a:endParaRPr lang="en-US" dirty="0"/>
        </a:p>
      </dgm:t>
    </dgm:pt>
    <dgm:pt modelId="{C401F572-9B11-43C4-93D2-AA7CEBF462A3}" type="parTrans" cxnId="{A58E41A1-3C81-49EB-A931-2EAB417F994A}">
      <dgm:prSet/>
      <dgm:spPr/>
      <dgm:t>
        <a:bodyPr/>
        <a:lstStyle/>
        <a:p>
          <a:endParaRPr lang="en-US"/>
        </a:p>
      </dgm:t>
    </dgm:pt>
    <dgm:pt modelId="{DF52518F-8BFA-4C3D-BA08-39508A5C64D8}" type="sibTrans" cxnId="{A58E41A1-3C81-49EB-A931-2EAB417F994A}">
      <dgm:prSet/>
      <dgm:spPr/>
      <dgm:t>
        <a:bodyPr/>
        <a:lstStyle/>
        <a:p>
          <a:endParaRPr lang="en-US"/>
        </a:p>
      </dgm:t>
    </dgm:pt>
    <dgm:pt modelId="{8044C3FA-EA44-40CF-82BB-1F8E624043BD}">
      <dgm:prSet/>
      <dgm:spPr/>
      <dgm:t>
        <a:bodyPr/>
        <a:lstStyle/>
        <a:p>
          <a:r>
            <a:rPr lang="en-US" b="1" dirty="0"/>
            <a:t>Instagram: </a:t>
          </a:r>
          <a:br>
            <a:rPr lang="en-US" b="1" dirty="0"/>
          </a:br>
          <a:r>
            <a:rPr lang="en-US" dirty="0"/>
            <a:t>@</a:t>
          </a:r>
          <a:r>
            <a:rPr lang="en-US" dirty="0" err="1"/>
            <a:t>waadventist</a:t>
          </a:r>
          <a:endParaRPr lang="en-US" dirty="0"/>
        </a:p>
      </dgm:t>
    </dgm:pt>
    <dgm:pt modelId="{C7AE33AE-BEFE-4F02-8586-780AE215ECAE}" type="parTrans" cxnId="{F792D332-71CD-4554-90DB-099C7AB0D687}">
      <dgm:prSet/>
      <dgm:spPr/>
      <dgm:t>
        <a:bodyPr/>
        <a:lstStyle/>
        <a:p>
          <a:endParaRPr lang="en-US"/>
        </a:p>
      </dgm:t>
    </dgm:pt>
    <dgm:pt modelId="{B3AE55C6-5823-4B1A-AB53-5B6532078212}" type="sibTrans" cxnId="{F792D332-71CD-4554-90DB-099C7AB0D687}">
      <dgm:prSet/>
      <dgm:spPr/>
      <dgm:t>
        <a:bodyPr/>
        <a:lstStyle/>
        <a:p>
          <a:endParaRPr lang="en-US"/>
        </a:p>
      </dgm:t>
    </dgm:pt>
    <dgm:pt modelId="{C735658C-5388-4738-BA6E-7D0C5971539C}">
      <dgm:prSet/>
      <dgm:spPr/>
      <dgm:t>
        <a:bodyPr/>
        <a:lstStyle/>
        <a:p>
          <a:r>
            <a:rPr lang="en-US" b="1" dirty="0"/>
            <a:t>Twitter: </a:t>
          </a:r>
          <a:br>
            <a:rPr lang="en-US" b="1" dirty="0"/>
          </a:br>
          <a:r>
            <a:rPr lang="en-US" dirty="0"/>
            <a:t>@</a:t>
          </a:r>
          <a:r>
            <a:rPr lang="en-US" dirty="0" err="1"/>
            <a:t>washconf</a:t>
          </a:r>
          <a:endParaRPr lang="en-US" dirty="0"/>
        </a:p>
      </dgm:t>
    </dgm:pt>
    <dgm:pt modelId="{3948ED33-D032-4DD0-B5CC-C76C8D52FAA3}" type="parTrans" cxnId="{ED7A7F40-89C8-4A16-8FB4-61CA39D05FFB}">
      <dgm:prSet/>
      <dgm:spPr/>
      <dgm:t>
        <a:bodyPr/>
        <a:lstStyle/>
        <a:p>
          <a:endParaRPr lang="en-US"/>
        </a:p>
      </dgm:t>
    </dgm:pt>
    <dgm:pt modelId="{B6990EB7-EA37-4339-81CD-9DF5221E99CE}" type="sibTrans" cxnId="{ED7A7F40-89C8-4A16-8FB4-61CA39D05FFB}">
      <dgm:prSet/>
      <dgm:spPr/>
      <dgm:t>
        <a:bodyPr/>
        <a:lstStyle/>
        <a:p>
          <a:endParaRPr lang="en-US"/>
        </a:p>
      </dgm:t>
    </dgm:pt>
    <dgm:pt modelId="{07FF67CB-0D81-4CCF-94E2-C266C74DE7AA}" type="pres">
      <dgm:prSet presAssocID="{9A180961-0C6C-46A4-A66B-9B477C129BF6}" presName="Name0" presStyleCnt="0">
        <dgm:presLayoutVars>
          <dgm:dir/>
          <dgm:animLvl val="lvl"/>
          <dgm:resizeHandles val="exact"/>
        </dgm:presLayoutVars>
      </dgm:prSet>
      <dgm:spPr/>
    </dgm:pt>
    <dgm:pt modelId="{442E44B5-4E91-4E8D-B657-8A0C318F5E19}" type="pres">
      <dgm:prSet presAssocID="{594641C8-75A6-4715-84FB-006333C2686B}" presName="linNode" presStyleCnt="0"/>
      <dgm:spPr/>
    </dgm:pt>
    <dgm:pt modelId="{DFE69135-F95C-4EC1-95DF-0B098DC516CA}" type="pres">
      <dgm:prSet presAssocID="{594641C8-75A6-4715-84FB-006333C2686B}" presName="parentText" presStyleLbl="node1" presStyleIdx="0" presStyleCnt="3">
        <dgm:presLayoutVars>
          <dgm:chMax val="1"/>
          <dgm:bulletEnabled val="1"/>
        </dgm:presLayoutVars>
      </dgm:prSet>
      <dgm:spPr/>
    </dgm:pt>
    <dgm:pt modelId="{E7935B08-F5AD-487F-B184-2FFADC658490}" type="pres">
      <dgm:prSet presAssocID="{DF52518F-8BFA-4C3D-BA08-39508A5C64D8}" presName="sp" presStyleCnt="0"/>
      <dgm:spPr/>
    </dgm:pt>
    <dgm:pt modelId="{FCE049B3-2BBB-420E-8AC4-6D5986549A95}" type="pres">
      <dgm:prSet presAssocID="{8044C3FA-EA44-40CF-82BB-1F8E624043BD}" presName="linNode" presStyleCnt="0"/>
      <dgm:spPr/>
    </dgm:pt>
    <dgm:pt modelId="{DF2E71B1-10B7-4728-ACE6-13E6A93B5251}" type="pres">
      <dgm:prSet presAssocID="{8044C3FA-EA44-40CF-82BB-1F8E624043BD}" presName="parentText" presStyleLbl="node1" presStyleIdx="1" presStyleCnt="3">
        <dgm:presLayoutVars>
          <dgm:chMax val="1"/>
          <dgm:bulletEnabled val="1"/>
        </dgm:presLayoutVars>
      </dgm:prSet>
      <dgm:spPr/>
    </dgm:pt>
    <dgm:pt modelId="{B528D94A-1ACA-4D21-A154-1BA46462497F}" type="pres">
      <dgm:prSet presAssocID="{B3AE55C6-5823-4B1A-AB53-5B6532078212}" presName="sp" presStyleCnt="0"/>
      <dgm:spPr/>
    </dgm:pt>
    <dgm:pt modelId="{F0E44A7F-DD8A-4B1E-843F-258C1C77F676}" type="pres">
      <dgm:prSet presAssocID="{C735658C-5388-4738-BA6E-7D0C5971539C}" presName="linNode" presStyleCnt="0"/>
      <dgm:spPr/>
    </dgm:pt>
    <dgm:pt modelId="{6E1C0E44-8304-4092-A1F9-205245F7E402}" type="pres">
      <dgm:prSet presAssocID="{C735658C-5388-4738-BA6E-7D0C5971539C}" presName="parentText" presStyleLbl="node1" presStyleIdx="2" presStyleCnt="3">
        <dgm:presLayoutVars>
          <dgm:chMax val="1"/>
          <dgm:bulletEnabled val="1"/>
        </dgm:presLayoutVars>
      </dgm:prSet>
      <dgm:spPr/>
    </dgm:pt>
  </dgm:ptLst>
  <dgm:cxnLst>
    <dgm:cxn modelId="{F792D332-71CD-4554-90DB-099C7AB0D687}" srcId="{9A180961-0C6C-46A4-A66B-9B477C129BF6}" destId="{8044C3FA-EA44-40CF-82BB-1F8E624043BD}" srcOrd="1" destOrd="0" parTransId="{C7AE33AE-BEFE-4F02-8586-780AE215ECAE}" sibTransId="{B3AE55C6-5823-4B1A-AB53-5B6532078212}"/>
    <dgm:cxn modelId="{ED7A7F40-89C8-4A16-8FB4-61CA39D05FFB}" srcId="{9A180961-0C6C-46A4-A66B-9B477C129BF6}" destId="{C735658C-5388-4738-BA6E-7D0C5971539C}" srcOrd="2" destOrd="0" parTransId="{3948ED33-D032-4DD0-B5CC-C76C8D52FAA3}" sibTransId="{B6990EB7-EA37-4339-81CD-9DF5221E99CE}"/>
    <dgm:cxn modelId="{F7070841-ED30-46FD-91E8-92DEC008FFC6}" type="presOf" srcId="{9A180961-0C6C-46A4-A66B-9B477C129BF6}" destId="{07FF67CB-0D81-4CCF-94E2-C266C74DE7AA}" srcOrd="0" destOrd="0" presId="urn:microsoft.com/office/officeart/2005/8/layout/vList5"/>
    <dgm:cxn modelId="{85D6AD62-4EB1-478F-BE3E-10EDCDEBF5BA}" type="presOf" srcId="{C735658C-5388-4738-BA6E-7D0C5971539C}" destId="{6E1C0E44-8304-4092-A1F9-205245F7E402}" srcOrd="0" destOrd="0" presId="urn:microsoft.com/office/officeart/2005/8/layout/vList5"/>
    <dgm:cxn modelId="{A58E41A1-3C81-49EB-A931-2EAB417F994A}" srcId="{9A180961-0C6C-46A4-A66B-9B477C129BF6}" destId="{594641C8-75A6-4715-84FB-006333C2686B}" srcOrd="0" destOrd="0" parTransId="{C401F572-9B11-43C4-93D2-AA7CEBF462A3}" sibTransId="{DF52518F-8BFA-4C3D-BA08-39508A5C64D8}"/>
    <dgm:cxn modelId="{7A0F1EE5-1D8D-46EA-A132-55E8CC6BEAAF}" type="presOf" srcId="{8044C3FA-EA44-40CF-82BB-1F8E624043BD}" destId="{DF2E71B1-10B7-4728-ACE6-13E6A93B5251}" srcOrd="0" destOrd="0" presId="urn:microsoft.com/office/officeart/2005/8/layout/vList5"/>
    <dgm:cxn modelId="{0A10DFEC-2D79-4EE3-9E1F-30794AA5FCC4}" type="presOf" srcId="{594641C8-75A6-4715-84FB-006333C2686B}" destId="{DFE69135-F95C-4EC1-95DF-0B098DC516CA}" srcOrd="0" destOrd="0" presId="urn:microsoft.com/office/officeart/2005/8/layout/vList5"/>
    <dgm:cxn modelId="{18A27DDE-366F-483B-86FE-D784332408BF}" type="presParOf" srcId="{07FF67CB-0D81-4CCF-94E2-C266C74DE7AA}" destId="{442E44B5-4E91-4E8D-B657-8A0C318F5E19}" srcOrd="0" destOrd="0" presId="urn:microsoft.com/office/officeart/2005/8/layout/vList5"/>
    <dgm:cxn modelId="{3A793DF6-5109-47B9-B254-8845449F818F}" type="presParOf" srcId="{442E44B5-4E91-4E8D-B657-8A0C318F5E19}" destId="{DFE69135-F95C-4EC1-95DF-0B098DC516CA}" srcOrd="0" destOrd="0" presId="urn:microsoft.com/office/officeart/2005/8/layout/vList5"/>
    <dgm:cxn modelId="{E8B8242B-9B91-4D55-BDD8-19BA27C0B89B}" type="presParOf" srcId="{07FF67CB-0D81-4CCF-94E2-C266C74DE7AA}" destId="{E7935B08-F5AD-487F-B184-2FFADC658490}" srcOrd="1" destOrd="0" presId="urn:microsoft.com/office/officeart/2005/8/layout/vList5"/>
    <dgm:cxn modelId="{EDC194A3-FDB6-48B2-BFBB-19607E24AF9A}" type="presParOf" srcId="{07FF67CB-0D81-4CCF-94E2-C266C74DE7AA}" destId="{FCE049B3-2BBB-420E-8AC4-6D5986549A95}" srcOrd="2" destOrd="0" presId="urn:microsoft.com/office/officeart/2005/8/layout/vList5"/>
    <dgm:cxn modelId="{DC1CC502-EFAB-4265-A0CE-573F50A73088}" type="presParOf" srcId="{FCE049B3-2BBB-420E-8AC4-6D5986549A95}" destId="{DF2E71B1-10B7-4728-ACE6-13E6A93B5251}" srcOrd="0" destOrd="0" presId="urn:microsoft.com/office/officeart/2005/8/layout/vList5"/>
    <dgm:cxn modelId="{D02A1623-4938-4DDF-81A9-6296D103C606}" type="presParOf" srcId="{07FF67CB-0D81-4CCF-94E2-C266C74DE7AA}" destId="{B528D94A-1ACA-4D21-A154-1BA46462497F}" srcOrd="3" destOrd="0" presId="urn:microsoft.com/office/officeart/2005/8/layout/vList5"/>
    <dgm:cxn modelId="{70D7F4F6-7AEC-413F-A55F-81E520DD8376}" type="presParOf" srcId="{07FF67CB-0D81-4CCF-94E2-C266C74DE7AA}" destId="{F0E44A7F-DD8A-4B1E-843F-258C1C77F676}" srcOrd="4" destOrd="0" presId="urn:microsoft.com/office/officeart/2005/8/layout/vList5"/>
    <dgm:cxn modelId="{F52A7D6F-4AF9-48C1-865C-920067313B03}" type="presParOf" srcId="{F0E44A7F-DD8A-4B1E-843F-258C1C77F676}" destId="{6E1C0E44-8304-4092-A1F9-205245F7E40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DFEB2-4D47-48F1-8D2F-EC11F92BE2EA}">
      <dsp:nvSpPr>
        <dsp:cNvPr id="0" name=""/>
        <dsp:cNvSpPr/>
      </dsp:nvSpPr>
      <dsp:spPr>
        <a:xfrm>
          <a:off x="-4933204" y="-756178"/>
          <a:ext cx="5877349" cy="5877349"/>
        </a:xfrm>
        <a:prstGeom prst="blockArc">
          <a:avLst>
            <a:gd name="adj1" fmla="val 18900000"/>
            <a:gd name="adj2" fmla="val 2700000"/>
            <a:gd name="adj3" fmla="val 368"/>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DA579-8C4D-481E-926A-64C35EA8AE3E}">
      <dsp:nvSpPr>
        <dsp:cNvPr id="0" name=""/>
        <dsp:cNvSpPr/>
      </dsp:nvSpPr>
      <dsp:spPr>
        <a:xfrm>
          <a:off x="306204" y="198432"/>
          <a:ext cx="6577343" cy="3966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Account Access: Social Media + </a:t>
          </a:r>
          <a:r>
            <a:rPr lang="en-US" sz="2000" kern="1200" dirty="0" err="1"/>
            <a:t>eAdventist</a:t>
          </a:r>
          <a:endParaRPr lang="en-US" sz="2000" kern="1200" dirty="0"/>
        </a:p>
      </dsp:txBody>
      <dsp:txXfrm>
        <a:off x="306204" y="198432"/>
        <a:ext cx="6577343" cy="396690"/>
      </dsp:txXfrm>
    </dsp:sp>
    <dsp:sp modelId="{07306488-05C0-4366-B583-311AFCECB4EE}">
      <dsp:nvSpPr>
        <dsp:cNvPr id="0" name=""/>
        <dsp:cNvSpPr/>
      </dsp:nvSpPr>
      <dsp:spPr>
        <a:xfrm>
          <a:off x="58272" y="148846"/>
          <a:ext cx="495863" cy="495863"/>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66FB32-7F9F-4C32-A287-C825E2E07738}">
      <dsp:nvSpPr>
        <dsp:cNvPr id="0" name=""/>
        <dsp:cNvSpPr/>
      </dsp:nvSpPr>
      <dsp:spPr>
        <a:xfrm>
          <a:off x="665443" y="793817"/>
          <a:ext cx="6218104" cy="396690"/>
        </a:xfrm>
        <a:prstGeom prst="rect">
          <a:avLst/>
        </a:prstGeom>
        <a:solidFill>
          <a:schemeClr val="accent3">
            <a:hueOff val="-1902697"/>
            <a:satOff val="5286"/>
            <a:lumOff val="27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Google Analytics</a:t>
          </a:r>
        </a:p>
      </dsp:txBody>
      <dsp:txXfrm>
        <a:off x="665443" y="793817"/>
        <a:ext cx="6218104" cy="396690"/>
      </dsp:txXfrm>
    </dsp:sp>
    <dsp:sp modelId="{76F4B231-37F3-4712-B5D8-E8967B74D73D}">
      <dsp:nvSpPr>
        <dsp:cNvPr id="0" name=""/>
        <dsp:cNvSpPr/>
      </dsp:nvSpPr>
      <dsp:spPr>
        <a:xfrm>
          <a:off x="417511" y="744231"/>
          <a:ext cx="495863" cy="495863"/>
        </a:xfrm>
        <a:prstGeom prst="ellipse">
          <a:avLst/>
        </a:prstGeom>
        <a:solidFill>
          <a:schemeClr val="lt1">
            <a:hueOff val="0"/>
            <a:satOff val="0"/>
            <a:lumOff val="0"/>
            <a:alphaOff val="0"/>
          </a:schemeClr>
        </a:solidFill>
        <a:ln w="19050" cap="flat" cmpd="sng" algn="ctr">
          <a:solidFill>
            <a:schemeClr val="accent3">
              <a:hueOff val="-1902697"/>
              <a:satOff val="5286"/>
              <a:lumOff val="2778"/>
              <a:alphaOff val="0"/>
            </a:schemeClr>
          </a:solidFill>
          <a:prstDash val="solid"/>
        </a:ln>
        <a:effectLst/>
      </dsp:spPr>
      <dsp:style>
        <a:lnRef idx="2">
          <a:scrgbClr r="0" g="0" b="0"/>
        </a:lnRef>
        <a:fillRef idx="1">
          <a:scrgbClr r="0" g="0" b="0"/>
        </a:fillRef>
        <a:effectRef idx="0">
          <a:scrgbClr r="0" g="0" b="0"/>
        </a:effectRef>
        <a:fontRef idx="minor"/>
      </dsp:style>
    </dsp:sp>
    <dsp:sp modelId="{D273AF05-D141-44FE-A75F-FF1C6A192374}">
      <dsp:nvSpPr>
        <dsp:cNvPr id="0" name=""/>
        <dsp:cNvSpPr/>
      </dsp:nvSpPr>
      <dsp:spPr>
        <a:xfrm>
          <a:off x="862304" y="1388765"/>
          <a:ext cx="6021243" cy="396690"/>
        </a:xfrm>
        <a:prstGeom prst="rect">
          <a:avLst/>
        </a:prstGeom>
        <a:solidFill>
          <a:schemeClr val="accent3">
            <a:hueOff val="-3805394"/>
            <a:satOff val="10572"/>
            <a:lumOff val="5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Social Media Audit</a:t>
          </a:r>
        </a:p>
      </dsp:txBody>
      <dsp:txXfrm>
        <a:off x="862304" y="1388765"/>
        <a:ext cx="6021243" cy="396690"/>
      </dsp:txXfrm>
    </dsp:sp>
    <dsp:sp modelId="{FF81EAF3-3689-4CEE-B9E0-286A8BAC133E}">
      <dsp:nvSpPr>
        <dsp:cNvPr id="0" name=""/>
        <dsp:cNvSpPr/>
      </dsp:nvSpPr>
      <dsp:spPr>
        <a:xfrm>
          <a:off x="614372" y="1339179"/>
          <a:ext cx="495863" cy="495863"/>
        </a:xfrm>
        <a:prstGeom prst="ellipse">
          <a:avLst/>
        </a:prstGeom>
        <a:solidFill>
          <a:schemeClr val="lt1">
            <a:hueOff val="0"/>
            <a:satOff val="0"/>
            <a:lumOff val="0"/>
            <a:alphaOff val="0"/>
          </a:schemeClr>
        </a:solidFill>
        <a:ln w="19050" cap="flat" cmpd="sng" algn="ctr">
          <a:solidFill>
            <a:schemeClr val="accent3">
              <a:hueOff val="-3805394"/>
              <a:satOff val="10572"/>
              <a:lumOff val="5555"/>
              <a:alphaOff val="0"/>
            </a:schemeClr>
          </a:solidFill>
          <a:prstDash val="solid"/>
        </a:ln>
        <a:effectLst/>
      </dsp:spPr>
      <dsp:style>
        <a:lnRef idx="2">
          <a:scrgbClr r="0" g="0" b="0"/>
        </a:lnRef>
        <a:fillRef idx="1">
          <a:scrgbClr r="0" g="0" b="0"/>
        </a:fillRef>
        <a:effectRef idx="0">
          <a:scrgbClr r="0" g="0" b="0"/>
        </a:effectRef>
        <a:fontRef idx="minor"/>
      </dsp:style>
    </dsp:sp>
    <dsp:sp modelId="{C8071EBF-451C-4922-A0E3-AC75E5218357}">
      <dsp:nvSpPr>
        <dsp:cNvPr id="0" name=""/>
        <dsp:cNvSpPr/>
      </dsp:nvSpPr>
      <dsp:spPr>
        <a:xfrm>
          <a:off x="925160" y="1984150"/>
          <a:ext cx="5958387" cy="396690"/>
        </a:xfrm>
        <a:prstGeom prst="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Defined Growth Areas</a:t>
          </a:r>
        </a:p>
      </dsp:txBody>
      <dsp:txXfrm>
        <a:off x="925160" y="1984150"/>
        <a:ext cx="5958387" cy="396690"/>
      </dsp:txXfrm>
    </dsp:sp>
    <dsp:sp modelId="{265A7840-D844-4434-B880-854BD8BA6DF9}">
      <dsp:nvSpPr>
        <dsp:cNvPr id="0" name=""/>
        <dsp:cNvSpPr/>
      </dsp:nvSpPr>
      <dsp:spPr>
        <a:xfrm>
          <a:off x="677228" y="1934564"/>
          <a:ext cx="495863" cy="495863"/>
        </a:xfrm>
        <a:prstGeom prst="ellipse">
          <a:avLst/>
        </a:prstGeom>
        <a:solidFill>
          <a:schemeClr val="lt1">
            <a:hueOff val="0"/>
            <a:satOff val="0"/>
            <a:lumOff val="0"/>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dsp:style>
    </dsp:sp>
    <dsp:sp modelId="{BEDA63F3-46D7-4863-B7AE-9E68FC2C7C25}">
      <dsp:nvSpPr>
        <dsp:cNvPr id="0" name=""/>
        <dsp:cNvSpPr/>
      </dsp:nvSpPr>
      <dsp:spPr>
        <a:xfrm>
          <a:off x="862304" y="2579535"/>
          <a:ext cx="6021243" cy="396690"/>
        </a:xfrm>
        <a:prstGeom prst="rect">
          <a:avLst/>
        </a:prstGeom>
        <a:solidFill>
          <a:schemeClr val="accent3">
            <a:hueOff val="-7610789"/>
            <a:satOff val="21144"/>
            <a:lumOff val="11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Leadership Buy-in</a:t>
          </a:r>
        </a:p>
      </dsp:txBody>
      <dsp:txXfrm>
        <a:off x="862304" y="2579535"/>
        <a:ext cx="6021243" cy="396690"/>
      </dsp:txXfrm>
    </dsp:sp>
    <dsp:sp modelId="{9AD74A6E-EC06-4191-9D93-6F948E21A051}">
      <dsp:nvSpPr>
        <dsp:cNvPr id="0" name=""/>
        <dsp:cNvSpPr/>
      </dsp:nvSpPr>
      <dsp:spPr>
        <a:xfrm>
          <a:off x="614372" y="2529949"/>
          <a:ext cx="495863" cy="495863"/>
        </a:xfrm>
        <a:prstGeom prst="ellipse">
          <a:avLst/>
        </a:prstGeom>
        <a:solidFill>
          <a:schemeClr val="lt1">
            <a:hueOff val="0"/>
            <a:satOff val="0"/>
            <a:lumOff val="0"/>
            <a:alphaOff val="0"/>
          </a:schemeClr>
        </a:solidFill>
        <a:ln w="19050" cap="flat" cmpd="sng" algn="ctr">
          <a:solidFill>
            <a:schemeClr val="accent3">
              <a:hueOff val="-7610789"/>
              <a:satOff val="21144"/>
              <a:lumOff val="11110"/>
              <a:alphaOff val="0"/>
            </a:schemeClr>
          </a:solidFill>
          <a:prstDash val="solid"/>
        </a:ln>
        <a:effectLst/>
      </dsp:spPr>
      <dsp:style>
        <a:lnRef idx="2">
          <a:scrgbClr r="0" g="0" b="0"/>
        </a:lnRef>
        <a:fillRef idx="1">
          <a:scrgbClr r="0" g="0" b="0"/>
        </a:fillRef>
        <a:effectRef idx="0">
          <a:scrgbClr r="0" g="0" b="0"/>
        </a:effectRef>
        <a:fontRef idx="minor"/>
      </dsp:style>
    </dsp:sp>
    <dsp:sp modelId="{B0BF0172-6687-45BF-9FB7-BBB35997FBE4}">
      <dsp:nvSpPr>
        <dsp:cNvPr id="0" name=""/>
        <dsp:cNvSpPr/>
      </dsp:nvSpPr>
      <dsp:spPr>
        <a:xfrm>
          <a:off x="665443" y="3174484"/>
          <a:ext cx="6218104" cy="396690"/>
        </a:xfrm>
        <a:prstGeom prst="rect">
          <a:avLst/>
        </a:prstGeom>
        <a:solidFill>
          <a:schemeClr val="accent3">
            <a:hueOff val="-9513485"/>
            <a:satOff val="26430"/>
            <a:lumOff val="138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Strategy Development + Editorial Calendar</a:t>
          </a:r>
        </a:p>
      </dsp:txBody>
      <dsp:txXfrm>
        <a:off x="665443" y="3174484"/>
        <a:ext cx="6218104" cy="396690"/>
      </dsp:txXfrm>
    </dsp:sp>
    <dsp:sp modelId="{9963329A-5698-4841-BF06-8D314953FF50}">
      <dsp:nvSpPr>
        <dsp:cNvPr id="0" name=""/>
        <dsp:cNvSpPr/>
      </dsp:nvSpPr>
      <dsp:spPr>
        <a:xfrm>
          <a:off x="417511" y="3124897"/>
          <a:ext cx="495863" cy="495863"/>
        </a:xfrm>
        <a:prstGeom prst="ellipse">
          <a:avLst/>
        </a:prstGeom>
        <a:solidFill>
          <a:schemeClr val="lt1">
            <a:hueOff val="0"/>
            <a:satOff val="0"/>
            <a:lumOff val="0"/>
            <a:alphaOff val="0"/>
          </a:schemeClr>
        </a:solidFill>
        <a:ln w="19050" cap="flat" cmpd="sng" algn="ctr">
          <a:solidFill>
            <a:schemeClr val="accent3">
              <a:hueOff val="-9513485"/>
              <a:satOff val="26430"/>
              <a:lumOff val="13888"/>
              <a:alphaOff val="0"/>
            </a:schemeClr>
          </a:solidFill>
          <a:prstDash val="solid"/>
        </a:ln>
        <a:effectLst/>
      </dsp:spPr>
      <dsp:style>
        <a:lnRef idx="2">
          <a:scrgbClr r="0" g="0" b="0"/>
        </a:lnRef>
        <a:fillRef idx="1">
          <a:scrgbClr r="0" g="0" b="0"/>
        </a:fillRef>
        <a:effectRef idx="0">
          <a:scrgbClr r="0" g="0" b="0"/>
        </a:effectRef>
        <a:fontRef idx="minor"/>
      </dsp:style>
    </dsp:sp>
    <dsp:sp modelId="{1E839098-7851-4A72-BF0A-7274E2DEEC2A}">
      <dsp:nvSpPr>
        <dsp:cNvPr id="0" name=""/>
        <dsp:cNvSpPr/>
      </dsp:nvSpPr>
      <dsp:spPr>
        <a:xfrm>
          <a:off x="306204" y="3769868"/>
          <a:ext cx="6577343" cy="396690"/>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8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Coaching Sessions</a:t>
          </a:r>
        </a:p>
      </dsp:txBody>
      <dsp:txXfrm>
        <a:off x="306204" y="3769868"/>
        <a:ext cx="6577343" cy="396690"/>
      </dsp:txXfrm>
    </dsp:sp>
    <dsp:sp modelId="{A114F789-614D-46E8-8035-CCF7E5F8BE67}">
      <dsp:nvSpPr>
        <dsp:cNvPr id="0" name=""/>
        <dsp:cNvSpPr/>
      </dsp:nvSpPr>
      <dsp:spPr>
        <a:xfrm>
          <a:off x="58272" y="3720282"/>
          <a:ext cx="495863" cy="495863"/>
        </a:xfrm>
        <a:prstGeom prst="ellipse">
          <a:avLst/>
        </a:prstGeom>
        <a:solidFill>
          <a:schemeClr val="lt1">
            <a:hueOff val="0"/>
            <a:satOff val="0"/>
            <a:lumOff val="0"/>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0C7C4-0A3E-4DC6-A945-28C681B8B2ED}">
      <dsp:nvSpPr>
        <dsp:cNvPr id="0" name=""/>
        <dsp:cNvSpPr/>
      </dsp:nvSpPr>
      <dsp:spPr>
        <a:xfrm>
          <a:off x="3143" y="557950"/>
          <a:ext cx="3064668" cy="8017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[PATH OF CREATIVITY]</a:t>
          </a:r>
        </a:p>
        <a:p>
          <a:pPr marL="0" lvl="0" indent="0" algn="ctr" defTabSz="844550">
            <a:lnSpc>
              <a:spcPct val="90000"/>
            </a:lnSpc>
            <a:spcBef>
              <a:spcPct val="0"/>
            </a:spcBef>
            <a:spcAft>
              <a:spcPct val="35000"/>
            </a:spcAft>
            <a:buNone/>
          </a:pPr>
          <a:r>
            <a:rPr lang="en-US" sz="1900" b="1" kern="1200" dirty="0"/>
            <a:t>Marketing</a:t>
          </a:r>
        </a:p>
      </dsp:txBody>
      <dsp:txXfrm>
        <a:off x="3143" y="557950"/>
        <a:ext cx="3064668" cy="801700"/>
      </dsp:txXfrm>
    </dsp:sp>
    <dsp:sp modelId="{63120980-FA8F-4285-9ED8-FB1031CCC807}">
      <dsp:nvSpPr>
        <dsp:cNvPr id="0" name=""/>
        <dsp:cNvSpPr/>
      </dsp:nvSpPr>
      <dsp:spPr>
        <a:xfrm>
          <a:off x="3143" y="1359651"/>
          <a:ext cx="3064668" cy="2105758"/>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t>
          </a:r>
          <a:r>
            <a:rPr lang="en-US" sz="1900" kern="1200" dirty="0" err="1"/>
            <a:t>livinggenerously</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wholehope</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livinghope</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hopewholeness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hellowashington</a:t>
          </a:r>
          <a:endParaRPr lang="en-US" sz="1900" kern="1200" dirty="0"/>
        </a:p>
      </dsp:txBody>
      <dsp:txXfrm>
        <a:off x="3143" y="1359651"/>
        <a:ext cx="3064668" cy="2105758"/>
      </dsp:txXfrm>
    </dsp:sp>
    <dsp:sp modelId="{9745C2AA-5825-4556-A3EA-F182FFEA4678}">
      <dsp:nvSpPr>
        <dsp:cNvPr id="0" name=""/>
        <dsp:cNvSpPr/>
      </dsp:nvSpPr>
      <dsp:spPr>
        <a:xfrm>
          <a:off x="3496865" y="557950"/>
          <a:ext cx="3064668" cy="8017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[KEYWORD THEME]</a:t>
          </a:r>
        </a:p>
        <a:p>
          <a:pPr marL="0" lvl="0" indent="0" algn="ctr" defTabSz="844550">
            <a:lnSpc>
              <a:spcPct val="90000"/>
            </a:lnSpc>
            <a:spcBef>
              <a:spcPct val="0"/>
            </a:spcBef>
            <a:spcAft>
              <a:spcPct val="35000"/>
            </a:spcAft>
            <a:buNone/>
          </a:pPr>
          <a:r>
            <a:rPr lang="en-US" sz="1900" b="1" kern="1200" dirty="0"/>
            <a:t>Public Relations</a:t>
          </a:r>
        </a:p>
      </dsp:txBody>
      <dsp:txXfrm>
        <a:off x="3496865" y="557950"/>
        <a:ext cx="3064668" cy="801700"/>
      </dsp:txXfrm>
    </dsp:sp>
    <dsp:sp modelId="{5F24E0D4-5BB0-4364-8A16-2ADE1355114D}">
      <dsp:nvSpPr>
        <dsp:cNvPr id="0" name=""/>
        <dsp:cNvSpPr/>
      </dsp:nvSpPr>
      <dsp:spPr>
        <a:xfrm>
          <a:off x="3500236" y="1347922"/>
          <a:ext cx="3064668" cy="2105758"/>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t>
          </a:r>
          <a:r>
            <a:rPr lang="en-US" sz="1900" kern="1200" dirty="0" err="1"/>
            <a:t>adventistneighbors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adventneighbors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hopeneighbors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sdaneighbors</a:t>
          </a:r>
          <a:endParaRPr lang="en-US" sz="1900" kern="1200" dirty="0"/>
        </a:p>
        <a:p>
          <a:pPr marL="171450" lvl="1" indent="-171450" algn="l" defTabSz="844550">
            <a:lnSpc>
              <a:spcPct val="90000"/>
            </a:lnSpc>
            <a:spcBef>
              <a:spcPct val="0"/>
            </a:spcBef>
            <a:spcAft>
              <a:spcPct val="15000"/>
            </a:spcAft>
            <a:buChar char="•"/>
          </a:pPr>
          <a:r>
            <a:rPr lang="en-US" sz="1900" b="0" kern="1200" dirty="0"/>
            <a:t>@</a:t>
          </a:r>
          <a:r>
            <a:rPr lang="en-US" sz="1900" b="0" kern="1200" dirty="0" err="1"/>
            <a:t>adventistlive</a:t>
          </a:r>
          <a:endParaRPr lang="en-US" sz="1900" b="0" kern="1200" dirty="0"/>
        </a:p>
      </dsp:txBody>
      <dsp:txXfrm>
        <a:off x="3500236" y="1347922"/>
        <a:ext cx="3064668" cy="2105758"/>
      </dsp:txXfrm>
    </dsp:sp>
    <dsp:sp modelId="{42CF59B5-5B8B-424D-99BD-B92D604062CF}">
      <dsp:nvSpPr>
        <dsp:cNvPr id="0" name=""/>
        <dsp:cNvSpPr/>
      </dsp:nvSpPr>
      <dsp:spPr>
        <a:xfrm>
          <a:off x="6990588" y="557950"/>
          <a:ext cx="3064668" cy="8017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[ORG NAME]</a:t>
          </a:r>
        </a:p>
        <a:p>
          <a:pPr marL="0" lvl="0" indent="0" algn="ctr" defTabSz="844550">
            <a:lnSpc>
              <a:spcPct val="90000"/>
            </a:lnSpc>
            <a:spcBef>
              <a:spcPct val="0"/>
            </a:spcBef>
            <a:spcAft>
              <a:spcPct val="35000"/>
            </a:spcAft>
            <a:buNone/>
          </a:pPr>
          <a:r>
            <a:rPr lang="en-US" sz="1900" b="1" kern="1200" dirty="0"/>
            <a:t>Corp. Communication</a:t>
          </a:r>
        </a:p>
      </dsp:txBody>
      <dsp:txXfrm>
        <a:off x="6990588" y="557950"/>
        <a:ext cx="3064668" cy="801700"/>
      </dsp:txXfrm>
    </dsp:sp>
    <dsp:sp modelId="{6B05BD83-B96A-49EF-93B1-DBDCBABC6F1C}">
      <dsp:nvSpPr>
        <dsp:cNvPr id="0" name=""/>
        <dsp:cNvSpPr/>
      </dsp:nvSpPr>
      <dsp:spPr>
        <a:xfrm>
          <a:off x="6990588" y="1359651"/>
          <a:ext cx="3064668" cy="2105758"/>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t>
          </a:r>
          <a:r>
            <a:rPr lang="en-US" sz="1900" kern="1200" dirty="0" err="1"/>
            <a:t>washconf</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washingtonconference</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waadventist</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waadventists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waconference</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waconf</a:t>
          </a:r>
          <a:endParaRPr lang="en-US" sz="1900" kern="1200" dirty="0"/>
        </a:p>
      </dsp:txBody>
      <dsp:txXfrm>
        <a:off x="6990588" y="1359651"/>
        <a:ext cx="3064668" cy="2105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0C7C4-0A3E-4DC6-A945-28C681B8B2ED}">
      <dsp:nvSpPr>
        <dsp:cNvPr id="0" name=""/>
        <dsp:cNvSpPr/>
      </dsp:nvSpPr>
      <dsp:spPr>
        <a:xfrm>
          <a:off x="3143" y="557950"/>
          <a:ext cx="3064668" cy="8017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[PATH OF CREATIVITY]</a:t>
          </a:r>
        </a:p>
        <a:p>
          <a:pPr marL="0" lvl="0" indent="0" algn="ctr" defTabSz="844550">
            <a:lnSpc>
              <a:spcPct val="90000"/>
            </a:lnSpc>
            <a:spcBef>
              <a:spcPct val="0"/>
            </a:spcBef>
            <a:spcAft>
              <a:spcPct val="35000"/>
            </a:spcAft>
            <a:buNone/>
          </a:pPr>
          <a:r>
            <a:rPr lang="en-US" sz="1900" b="1" kern="1200" dirty="0"/>
            <a:t>Marketing</a:t>
          </a:r>
        </a:p>
      </dsp:txBody>
      <dsp:txXfrm>
        <a:off x="3143" y="557950"/>
        <a:ext cx="3064668" cy="801700"/>
      </dsp:txXfrm>
    </dsp:sp>
    <dsp:sp modelId="{63120980-FA8F-4285-9ED8-FB1031CCC807}">
      <dsp:nvSpPr>
        <dsp:cNvPr id="0" name=""/>
        <dsp:cNvSpPr/>
      </dsp:nvSpPr>
      <dsp:spPr>
        <a:xfrm>
          <a:off x="3143" y="1359651"/>
          <a:ext cx="3064668" cy="2105758"/>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strike="sngStrike" kern="1200" dirty="0"/>
            <a:t>@</a:t>
          </a:r>
          <a:r>
            <a:rPr lang="en-US" sz="1900" strike="sngStrike" kern="1200" dirty="0" err="1"/>
            <a:t>livinggenerously</a:t>
          </a:r>
          <a:endParaRPr lang="en-US" sz="1900" strike="sngStrike" kern="1200" dirty="0"/>
        </a:p>
        <a:p>
          <a:pPr marL="171450" lvl="1" indent="-171450" algn="l" defTabSz="844550">
            <a:lnSpc>
              <a:spcPct val="90000"/>
            </a:lnSpc>
            <a:spcBef>
              <a:spcPct val="0"/>
            </a:spcBef>
            <a:spcAft>
              <a:spcPct val="15000"/>
            </a:spcAft>
            <a:buChar char="•"/>
          </a:pPr>
          <a:r>
            <a:rPr lang="en-US" sz="1900" strike="sngStrike" kern="1200" dirty="0"/>
            <a:t>@</a:t>
          </a:r>
          <a:r>
            <a:rPr lang="en-US" sz="1900" strike="sngStrike" kern="1200" dirty="0" err="1"/>
            <a:t>wholehope</a:t>
          </a:r>
          <a:endParaRPr lang="en-US" sz="1900" strike="sngStrike" kern="1200" dirty="0"/>
        </a:p>
        <a:p>
          <a:pPr marL="171450" lvl="1" indent="-171450" algn="l" defTabSz="844550">
            <a:lnSpc>
              <a:spcPct val="90000"/>
            </a:lnSpc>
            <a:spcBef>
              <a:spcPct val="0"/>
            </a:spcBef>
            <a:spcAft>
              <a:spcPct val="15000"/>
            </a:spcAft>
            <a:buChar char="•"/>
          </a:pPr>
          <a:r>
            <a:rPr lang="en-US" sz="1900" strike="sngStrike" kern="1200" dirty="0"/>
            <a:t>@</a:t>
          </a:r>
          <a:r>
            <a:rPr lang="en-US" sz="1900" strike="sngStrike" kern="1200" dirty="0" err="1"/>
            <a:t>hellowashington</a:t>
          </a:r>
          <a:endParaRPr lang="en-US" sz="1900" strike="sngStrike" kern="1200" dirty="0"/>
        </a:p>
        <a:p>
          <a:pPr marL="171450" lvl="1" indent="-171450" algn="l" defTabSz="844550">
            <a:lnSpc>
              <a:spcPct val="90000"/>
            </a:lnSpc>
            <a:spcBef>
              <a:spcPct val="0"/>
            </a:spcBef>
            <a:spcAft>
              <a:spcPct val="15000"/>
            </a:spcAft>
            <a:buChar char="•"/>
          </a:pPr>
          <a:r>
            <a:rPr lang="en-US" sz="1900" strike="sngStrike" kern="1200" dirty="0"/>
            <a:t>@</a:t>
          </a:r>
          <a:r>
            <a:rPr lang="en-US" sz="1900" strike="sngStrike" kern="1200" dirty="0" err="1"/>
            <a:t>livinghope</a:t>
          </a:r>
          <a:endParaRPr lang="en-US" sz="1900" strike="sngStrike" kern="1200" dirty="0"/>
        </a:p>
        <a:p>
          <a:pPr marL="171450" lvl="1" indent="-171450" algn="l" defTabSz="844550">
            <a:lnSpc>
              <a:spcPct val="90000"/>
            </a:lnSpc>
            <a:spcBef>
              <a:spcPct val="0"/>
            </a:spcBef>
            <a:spcAft>
              <a:spcPct val="15000"/>
            </a:spcAft>
            <a:buChar char="•"/>
          </a:pPr>
          <a:r>
            <a:rPr lang="en-US" sz="1900" b="1" kern="1200" dirty="0"/>
            <a:t>@</a:t>
          </a:r>
          <a:r>
            <a:rPr lang="en-US" sz="1900" b="1" kern="1200" dirty="0" err="1"/>
            <a:t>hopewholeness</a:t>
          </a:r>
          <a:endParaRPr lang="en-US" sz="1900" b="1" kern="1200" dirty="0"/>
        </a:p>
      </dsp:txBody>
      <dsp:txXfrm>
        <a:off x="3143" y="1359651"/>
        <a:ext cx="3064668" cy="2105758"/>
      </dsp:txXfrm>
    </dsp:sp>
    <dsp:sp modelId="{9745C2AA-5825-4556-A3EA-F182FFEA4678}">
      <dsp:nvSpPr>
        <dsp:cNvPr id="0" name=""/>
        <dsp:cNvSpPr/>
      </dsp:nvSpPr>
      <dsp:spPr>
        <a:xfrm>
          <a:off x="3496865" y="557950"/>
          <a:ext cx="3064668" cy="8017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[KEYWORD THEME]</a:t>
          </a:r>
        </a:p>
        <a:p>
          <a:pPr marL="0" lvl="0" indent="0" algn="ctr" defTabSz="844550">
            <a:lnSpc>
              <a:spcPct val="90000"/>
            </a:lnSpc>
            <a:spcBef>
              <a:spcPct val="0"/>
            </a:spcBef>
            <a:spcAft>
              <a:spcPct val="35000"/>
            </a:spcAft>
            <a:buNone/>
          </a:pPr>
          <a:r>
            <a:rPr lang="en-US" sz="1900" b="1" kern="1200" dirty="0"/>
            <a:t>Public Relations</a:t>
          </a:r>
        </a:p>
      </dsp:txBody>
      <dsp:txXfrm>
        <a:off x="3496865" y="557950"/>
        <a:ext cx="3064668" cy="801700"/>
      </dsp:txXfrm>
    </dsp:sp>
    <dsp:sp modelId="{5F24E0D4-5BB0-4364-8A16-2ADE1355114D}">
      <dsp:nvSpPr>
        <dsp:cNvPr id="0" name=""/>
        <dsp:cNvSpPr/>
      </dsp:nvSpPr>
      <dsp:spPr>
        <a:xfrm>
          <a:off x="3500236" y="1347922"/>
          <a:ext cx="3064668" cy="2105758"/>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a:t>
          </a:r>
          <a:r>
            <a:rPr lang="en-US" sz="1900" b="1" kern="1200" dirty="0" err="1"/>
            <a:t>adventistfriend</a:t>
          </a:r>
          <a:endParaRPr lang="en-US" sz="1900" b="1" kern="1200" dirty="0"/>
        </a:p>
        <a:p>
          <a:pPr marL="171450" lvl="1" indent="-171450" algn="l" defTabSz="844550">
            <a:lnSpc>
              <a:spcPct val="90000"/>
            </a:lnSpc>
            <a:spcBef>
              <a:spcPct val="0"/>
            </a:spcBef>
            <a:spcAft>
              <a:spcPct val="15000"/>
            </a:spcAft>
            <a:buChar char="•"/>
          </a:pPr>
          <a:r>
            <a:rPr lang="en-US" sz="1900" b="1" kern="1200" dirty="0"/>
            <a:t>@</a:t>
          </a:r>
          <a:r>
            <a:rPr lang="en-US" sz="1900" b="1" kern="1200" dirty="0" err="1"/>
            <a:t>adventneighbors</a:t>
          </a:r>
          <a:endParaRPr lang="en-US" sz="1900" b="1"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hopeneighbors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waneighbors</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sdaneighbors</a:t>
          </a:r>
          <a:endParaRPr lang="en-US" sz="1900" kern="1200" dirty="0"/>
        </a:p>
        <a:p>
          <a:pPr marL="171450" lvl="1" indent="-171450" algn="l" defTabSz="844550">
            <a:lnSpc>
              <a:spcPct val="90000"/>
            </a:lnSpc>
            <a:spcBef>
              <a:spcPct val="0"/>
            </a:spcBef>
            <a:spcAft>
              <a:spcPct val="15000"/>
            </a:spcAft>
            <a:buChar char="•"/>
          </a:pPr>
          <a:r>
            <a:rPr lang="en-US" sz="1900" b="1" kern="1200" dirty="0"/>
            <a:t>@</a:t>
          </a:r>
          <a:r>
            <a:rPr lang="en-US" sz="1900" b="1" kern="1200" dirty="0" err="1"/>
            <a:t>adventistlive</a:t>
          </a:r>
          <a:endParaRPr lang="en-US" sz="1900" b="1" kern="1200" dirty="0"/>
        </a:p>
      </dsp:txBody>
      <dsp:txXfrm>
        <a:off x="3500236" y="1347922"/>
        <a:ext cx="3064668" cy="2105758"/>
      </dsp:txXfrm>
    </dsp:sp>
    <dsp:sp modelId="{42CF59B5-5B8B-424D-99BD-B92D604062CF}">
      <dsp:nvSpPr>
        <dsp:cNvPr id="0" name=""/>
        <dsp:cNvSpPr/>
      </dsp:nvSpPr>
      <dsp:spPr>
        <a:xfrm>
          <a:off x="6990588" y="557950"/>
          <a:ext cx="3064668" cy="8017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[ORG NAME]</a:t>
          </a:r>
        </a:p>
        <a:p>
          <a:pPr marL="0" lvl="0" indent="0" algn="ctr" defTabSz="844550">
            <a:lnSpc>
              <a:spcPct val="90000"/>
            </a:lnSpc>
            <a:spcBef>
              <a:spcPct val="0"/>
            </a:spcBef>
            <a:spcAft>
              <a:spcPct val="35000"/>
            </a:spcAft>
            <a:buNone/>
          </a:pPr>
          <a:r>
            <a:rPr lang="en-US" sz="1900" b="1" kern="1200" dirty="0"/>
            <a:t>Corp. Communication</a:t>
          </a:r>
        </a:p>
      </dsp:txBody>
      <dsp:txXfrm>
        <a:off x="6990588" y="557950"/>
        <a:ext cx="3064668" cy="801700"/>
      </dsp:txXfrm>
    </dsp:sp>
    <dsp:sp modelId="{6B05BD83-B96A-49EF-93B1-DBDCBABC6F1C}">
      <dsp:nvSpPr>
        <dsp:cNvPr id="0" name=""/>
        <dsp:cNvSpPr/>
      </dsp:nvSpPr>
      <dsp:spPr>
        <a:xfrm>
          <a:off x="6990588" y="1359651"/>
          <a:ext cx="3064668" cy="2105758"/>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a:t>
          </a:r>
          <a:r>
            <a:rPr lang="en-US" sz="1900" b="1" kern="1200" dirty="0" err="1"/>
            <a:t>washconf</a:t>
          </a:r>
          <a:endParaRPr lang="en-US" sz="1900" b="1"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washingtonconference</a:t>
          </a:r>
          <a:endParaRPr lang="en-US" sz="1900" kern="1200" dirty="0"/>
        </a:p>
        <a:p>
          <a:pPr marL="171450" lvl="1" indent="-171450" algn="l" defTabSz="844550">
            <a:lnSpc>
              <a:spcPct val="90000"/>
            </a:lnSpc>
            <a:spcBef>
              <a:spcPct val="0"/>
            </a:spcBef>
            <a:spcAft>
              <a:spcPct val="15000"/>
            </a:spcAft>
            <a:buChar char="•"/>
          </a:pPr>
          <a:r>
            <a:rPr lang="en-US" sz="1900" b="1" kern="1200" dirty="0"/>
            <a:t>@</a:t>
          </a:r>
          <a:r>
            <a:rPr lang="en-US" sz="1900" b="1" kern="1200" dirty="0" err="1"/>
            <a:t>waadventist</a:t>
          </a:r>
          <a:endParaRPr lang="en-US" sz="1900" b="1"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waconference</a:t>
          </a:r>
          <a:endParaRPr lang="en-US" sz="1900" kern="1200" dirty="0"/>
        </a:p>
        <a:p>
          <a:pPr marL="171450" lvl="1" indent="-171450" algn="l" defTabSz="844550">
            <a:lnSpc>
              <a:spcPct val="90000"/>
            </a:lnSpc>
            <a:spcBef>
              <a:spcPct val="0"/>
            </a:spcBef>
            <a:spcAft>
              <a:spcPct val="15000"/>
            </a:spcAft>
            <a:buChar char="•"/>
          </a:pPr>
          <a:r>
            <a:rPr lang="en-US" sz="1900" kern="1200" dirty="0"/>
            <a:t>@</a:t>
          </a:r>
          <a:r>
            <a:rPr lang="en-US" sz="1900" kern="1200" dirty="0" err="1"/>
            <a:t>waconf</a:t>
          </a:r>
          <a:endParaRPr lang="en-US" sz="1900" kern="1200" dirty="0"/>
        </a:p>
      </dsp:txBody>
      <dsp:txXfrm>
        <a:off x="6990588" y="1359651"/>
        <a:ext cx="3064668" cy="2105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C0DDD-135B-4E27-9E35-85714EBBE2EA}">
      <dsp:nvSpPr>
        <dsp:cNvPr id="0" name=""/>
        <dsp:cNvSpPr/>
      </dsp:nvSpPr>
      <dsp:spPr>
        <a:xfrm rot="16200000">
          <a:off x="-1530868" y="2423606"/>
          <a:ext cx="3661257" cy="47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2486" bIns="0" numCol="1" spcCol="1270" anchor="t" anchorCtr="0">
          <a:noAutofit/>
        </a:bodyPr>
        <a:lstStyle/>
        <a:p>
          <a:pPr marL="0" lvl="0" indent="0" algn="r" defTabSz="977900">
            <a:lnSpc>
              <a:spcPct val="90000"/>
            </a:lnSpc>
            <a:spcBef>
              <a:spcPct val="0"/>
            </a:spcBef>
            <a:spcAft>
              <a:spcPct val="35000"/>
            </a:spcAft>
            <a:buNone/>
          </a:pPr>
          <a:r>
            <a:rPr lang="en-US" sz="2200" b="1" kern="1200" dirty="0"/>
            <a:t>Marketing </a:t>
          </a:r>
        </a:p>
      </dsp:txBody>
      <dsp:txXfrm>
        <a:off x="-1530868" y="2423606"/>
        <a:ext cx="3661257" cy="479039"/>
      </dsp:txXfrm>
    </dsp:sp>
    <dsp:sp modelId="{0C66ECF6-CF4C-4547-8B88-1CFB1E4E0608}">
      <dsp:nvSpPr>
        <dsp:cNvPr id="0" name=""/>
        <dsp:cNvSpPr/>
      </dsp:nvSpPr>
      <dsp:spPr>
        <a:xfrm>
          <a:off x="539280" y="832497"/>
          <a:ext cx="2386123" cy="366125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22486"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Advertising &amp; Promotion</a:t>
          </a:r>
        </a:p>
        <a:p>
          <a:pPr marL="171450" lvl="1" indent="-171450" algn="l" defTabSz="711200">
            <a:lnSpc>
              <a:spcPct val="90000"/>
            </a:lnSpc>
            <a:spcBef>
              <a:spcPct val="0"/>
            </a:spcBef>
            <a:spcAft>
              <a:spcPct val="15000"/>
            </a:spcAft>
            <a:buChar char="•"/>
          </a:pPr>
          <a:r>
            <a:rPr lang="en-US" sz="1600" kern="1200"/>
            <a:t>Social Media &amp; Big Data</a:t>
          </a:r>
        </a:p>
        <a:p>
          <a:pPr marL="171450" lvl="1" indent="-171450" algn="l" defTabSz="711200">
            <a:lnSpc>
              <a:spcPct val="90000"/>
            </a:lnSpc>
            <a:spcBef>
              <a:spcPct val="0"/>
            </a:spcBef>
            <a:spcAft>
              <a:spcPct val="15000"/>
            </a:spcAft>
            <a:buChar char="•"/>
          </a:pPr>
          <a:r>
            <a:rPr lang="en-US" sz="1600" kern="1200"/>
            <a:t>Inbound Marketing &gt; SEO</a:t>
          </a:r>
        </a:p>
        <a:p>
          <a:pPr marL="171450" lvl="1" indent="-171450" algn="l" defTabSz="711200">
            <a:lnSpc>
              <a:spcPct val="90000"/>
            </a:lnSpc>
            <a:spcBef>
              <a:spcPct val="0"/>
            </a:spcBef>
            <a:spcAft>
              <a:spcPct val="15000"/>
            </a:spcAft>
            <a:buChar char="•"/>
          </a:pPr>
          <a:r>
            <a:rPr lang="en-US" sz="1600" kern="1200"/>
            <a:t>Community Building</a:t>
          </a:r>
        </a:p>
        <a:p>
          <a:pPr marL="171450" lvl="1" indent="-171450" algn="l" defTabSz="711200">
            <a:lnSpc>
              <a:spcPct val="90000"/>
            </a:lnSpc>
            <a:spcBef>
              <a:spcPct val="0"/>
            </a:spcBef>
            <a:spcAft>
              <a:spcPct val="15000"/>
            </a:spcAft>
            <a:buChar char="•"/>
          </a:pPr>
          <a:r>
            <a:rPr lang="en-US" sz="1600" kern="1200"/>
            <a:t>Direct Marketing (Print/Online)</a:t>
          </a:r>
        </a:p>
        <a:p>
          <a:pPr marL="171450" lvl="1" indent="-171450" algn="l" defTabSz="711200">
            <a:lnSpc>
              <a:spcPct val="90000"/>
            </a:lnSpc>
            <a:spcBef>
              <a:spcPct val="0"/>
            </a:spcBef>
            <a:spcAft>
              <a:spcPct val="15000"/>
            </a:spcAft>
            <a:buChar char="•"/>
          </a:pPr>
          <a:r>
            <a:rPr lang="en-US" sz="1600" kern="1200"/>
            <a:t>Mobile Marketing</a:t>
          </a:r>
        </a:p>
        <a:p>
          <a:pPr marL="171450" lvl="1" indent="-171450" algn="l" defTabSz="711200">
            <a:lnSpc>
              <a:spcPct val="90000"/>
            </a:lnSpc>
            <a:spcBef>
              <a:spcPct val="0"/>
            </a:spcBef>
            <a:spcAft>
              <a:spcPct val="15000"/>
            </a:spcAft>
            <a:buChar char="•"/>
          </a:pPr>
          <a:r>
            <a:rPr lang="en-US" sz="1600" kern="1200"/>
            <a:t>Education &amp; Evangelism Marketing</a:t>
          </a:r>
        </a:p>
      </dsp:txBody>
      <dsp:txXfrm>
        <a:off x="539280" y="832497"/>
        <a:ext cx="2386123" cy="3661257"/>
      </dsp:txXfrm>
    </dsp:sp>
    <dsp:sp modelId="{82F7F021-0C5D-4FB3-8133-7B2B93A74824}">
      <dsp:nvSpPr>
        <dsp:cNvPr id="0" name=""/>
        <dsp:cNvSpPr/>
      </dsp:nvSpPr>
      <dsp:spPr>
        <a:xfrm>
          <a:off x="60240" y="200165"/>
          <a:ext cx="958078" cy="958078"/>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71157-70FB-4680-88BD-253675FFAD88}">
      <dsp:nvSpPr>
        <dsp:cNvPr id="0" name=""/>
        <dsp:cNvSpPr/>
      </dsp:nvSpPr>
      <dsp:spPr>
        <a:xfrm rot="16200000">
          <a:off x="1960201" y="2423606"/>
          <a:ext cx="3661257" cy="47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2486" bIns="0" numCol="1" spcCol="1270" anchor="t" anchorCtr="0">
          <a:noAutofit/>
        </a:bodyPr>
        <a:lstStyle/>
        <a:p>
          <a:pPr marL="0" lvl="0" indent="0" algn="r" defTabSz="977900">
            <a:lnSpc>
              <a:spcPct val="90000"/>
            </a:lnSpc>
            <a:spcBef>
              <a:spcPct val="0"/>
            </a:spcBef>
            <a:spcAft>
              <a:spcPct val="35000"/>
            </a:spcAft>
            <a:buNone/>
          </a:pPr>
          <a:r>
            <a:rPr lang="en-US" sz="2200" b="1" kern="1200" dirty="0"/>
            <a:t>Public Relations</a:t>
          </a:r>
        </a:p>
      </dsp:txBody>
      <dsp:txXfrm>
        <a:off x="1960201" y="2423606"/>
        <a:ext cx="3661257" cy="479039"/>
      </dsp:txXfrm>
    </dsp:sp>
    <dsp:sp modelId="{DE32A052-22A0-49CA-984D-CFA2AB8CD1D1}">
      <dsp:nvSpPr>
        <dsp:cNvPr id="0" name=""/>
        <dsp:cNvSpPr/>
      </dsp:nvSpPr>
      <dsp:spPr>
        <a:xfrm>
          <a:off x="4030350" y="832497"/>
          <a:ext cx="2386123" cy="3661257"/>
        </a:xfrm>
        <a:prstGeom prst="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22486"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Content Development</a:t>
          </a:r>
        </a:p>
        <a:p>
          <a:pPr marL="171450" lvl="1" indent="-171450" algn="l" defTabSz="711200">
            <a:lnSpc>
              <a:spcPct val="90000"/>
            </a:lnSpc>
            <a:spcBef>
              <a:spcPct val="0"/>
            </a:spcBef>
            <a:spcAft>
              <a:spcPct val="15000"/>
            </a:spcAft>
            <a:buChar char="•"/>
          </a:pPr>
          <a:r>
            <a:rPr lang="en-US" sz="1600" kern="1200"/>
            <a:t>Social Media</a:t>
          </a:r>
        </a:p>
        <a:p>
          <a:pPr marL="171450" lvl="1" indent="-171450" algn="l" defTabSz="711200">
            <a:lnSpc>
              <a:spcPct val="90000"/>
            </a:lnSpc>
            <a:spcBef>
              <a:spcPct val="0"/>
            </a:spcBef>
            <a:spcAft>
              <a:spcPct val="15000"/>
            </a:spcAft>
            <a:buChar char="•"/>
          </a:pPr>
          <a:r>
            <a:rPr lang="en-US" sz="1600" kern="1200"/>
            <a:t>E-Marketing</a:t>
          </a:r>
        </a:p>
        <a:p>
          <a:pPr marL="171450" lvl="1" indent="-171450" algn="l" defTabSz="711200">
            <a:lnSpc>
              <a:spcPct val="90000"/>
            </a:lnSpc>
            <a:spcBef>
              <a:spcPct val="0"/>
            </a:spcBef>
            <a:spcAft>
              <a:spcPct val="15000"/>
            </a:spcAft>
            <a:buChar char="•"/>
          </a:pPr>
          <a:r>
            <a:rPr lang="en-US" sz="1600" kern="1200"/>
            <a:t>Media Relations &gt; News Releases</a:t>
          </a:r>
        </a:p>
        <a:p>
          <a:pPr marL="171450" lvl="1" indent="-171450" algn="l" defTabSz="711200">
            <a:lnSpc>
              <a:spcPct val="90000"/>
            </a:lnSpc>
            <a:spcBef>
              <a:spcPct val="0"/>
            </a:spcBef>
            <a:spcAft>
              <a:spcPct val="15000"/>
            </a:spcAft>
            <a:buChar char="•"/>
          </a:pPr>
          <a:r>
            <a:rPr lang="en-US" sz="1600" kern="1200"/>
            <a:t>Thought Leadership &gt; Responding to Social Issues</a:t>
          </a:r>
        </a:p>
        <a:p>
          <a:pPr marL="171450" lvl="1" indent="-171450" algn="l" defTabSz="711200">
            <a:lnSpc>
              <a:spcPct val="90000"/>
            </a:lnSpc>
            <a:spcBef>
              <a:spcPct val="0"/>
            </a:spcBef>
            <a:spcAft>
              <a:spcPct val="15000"/>
            </a:spcAft>
            <a:buChar char="•"/>
          </a:pPr>
          <a:r>
            <a:rPr lang="en-US" sz="1600" kern="1200"/>
            <a:t>Webinars / Seminars / Tradeshows</a:t>
          </a:r>
        </a:p>
      </dsp:txBody>
      <dsp:txXfrm>
        <a:off x="4030350" y="832497"/>
        <a:ext cx="2386123" cy="3661257"/>
      </dsp:txXfrm>
    </dsp:sp>
    <dsp:sp modelId="{CA5A394F-7832-43CC-A8E1-097FA5BD26BB}">
      <dsp:nvSpPr>
        <dsp:cNvPr id="0" name=""/>
        <dsp:cNvSpPr/>
      </dsp:nvSpPr>
      <dsp:spPr>
        <a:xfrm>
          <a:off x="3551310" y="200165"/>
          <a:ext cx="958078" cy="958078"/>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0F0FF-4F2E-4A00-B358-0AB45D2DE399}">
      <dsp:nvSpPr>
        <dsp:cNvPr id="0" name=""/>
        <dsp:cNvSpPr/>
      </dsp:nvSpPr>
      <dsp:spPr>
        <a:xfrm rot="16200000">
          <a:off x="5451271" y="2423606"/>
          <a:ext cx="3661257" cy="47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2486" bIns="0" numCol="1" spcCol="1270" anchor="t" anchorCtr="0">
          <a:noAutofit/>
        </a:bodyPr>
        <a:lstStyle/>
        <a:p>
          <a:pPr marL="0" lvl="0" indent="0" algn="r" defTabSz="977900">
            <a:lnSpc>
              <a:spcPct val="90000"/>
            </a:lnSpc>
            <a:spcBef>
              <a:spcPct val="0"/>
            </a:spcBef>
            <a:spcAft>
              <a:spcPct val="35000"/>
            </a:spcAft>
            <a:buNone/>
          </a:pPr>
          <a:r>
            <a:rPr lang="en-US" sz="2200" b="1" kern="1200" dirty="0"/>
            <a:t>Corporate Communication</a:t>
          </a:r>
        </a:p>
      </dsp:txBody>
      <dsp:txXfrm>
        <a:off x="5451271" y="2423606"/>
        <a:ext cx="3661257" cy="479039"/>
      </dsp:txXfrm>
    </dsp:sp>
    <dsp:sp modelId="{79098A6D-FC55-4BBB-8CCF-BBEC91520575}">
      <dsp:nvSpPr>
        <dsp:cNvPr id="0" name=""/>
        <dsp:cNvSpPr/>
      </dsp:nvSpPr>
      <dsp:spPr>
        <a:xfrm>
          <a:off x="7521420" y="832497"/>
          <a:ext cx="2386123" cy="3661257"/>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22486"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Website</a:t>
          </a:r>
        </a:p>
        <a:p>
          <a:pPr marL="171450" lvl="1" indent="-171450" algn="l" defTabSz="711200">
            <a:lnSpc>
              <a:spcPct val="90000"/>
            </a:lnSpc>
            <a:spcBef>
              <a:spcPct val="0"/>
            </a:spcBef>
            <a:spcAft>
              <a:spcPct val="15000"/>
            </a:spcAft>
            <a:buChar char="•"/>
          </a:pPr>
          <a:r>
            <a:rPr lang="en-US" sz="1600" kern="1200" dirty="0"/>
            <a:t>Newsletters (Print/Digital)</a:t>
          </a:r>
        </a:p>
        <a:p>
          <a:pPr marL="171450" lvl="1" indent="-171450" algn="l" defTabSz="711200">
            <a:lnSpc>
              <a:spcPct val="90000"/>
            </a:lnSpc>
            <a:spcBef>
              <a:spcPct val="0"/>
            </a:spcBef>
            <a:spcAft>
              <a:spcPct val="15000"/>
            </a:spcAft>
            <a:buChar char="•"/>
          </a:pPr>
          <a:r>
            <a:rPr lang="en-US" sz="1600" kern="1200"/>
            <a:t>Statements, Policies &amp; Letters</a:t>
          </a:r>
        </a:p>
        <a:p>
          <a:pPr marL="171450" lvl="1" indent="-171450" algn="l" defTabSz="711200">
            <a:lnSpc>
              <a:spcPct val="90000"/>
            </a:lnSpc>
            <a:spcBef>
              <a:spcPct val="0"/>
            </a:spcBef>
            <a:spcAft>
              <a:spcPct val="15000"/>
            </a:spcAft>
            <a:buChar char="•"/>
          </a:pPr>
          <a:r>
            <a:rPr lang="en-US" sz="1600" kern="1200"/>
            <a:t>Editorials &amp; Gleaner Stories</a:t>
          </a:r>
        </a:p>
        <a:p>
          <a:pPr marL="171450" lvl="1" indent="-171450" algn="l" defTabSz="711200">
            <a:lnSpc>
              <a:spcPct val="90000"/>
            </a:lnSpc>
            <a:spcBef>
              <a:spcPct val="0"/>
            </a:spcBef>
            <a:spcAft>
              <a:spcPct val="15000"/>
            </a:spcAft>
            <a:buChar char="•"/>
          </a:pPr>
          <a:r>
            <a:rPr lang="en-US" sz="1600" kern="1200"/>
            <a:t>Crisis Communication</a:t>
          </a:r>
        </a:p>
        <a:p>
          <a:pPr marL="171450" lvl="1" indent="-171450" algn="l" defTabSz="711200">
            <a:lnSpc>
              <a:spcPct val="90000"/>
            </a:lnSpc>
            <a:spcBef>
              <a:spcPct val="0"/>
            </a:spcBef>
            <a:spcAft>
              <a:spcPct val="15000"/>
            </a:spcAft>
            <a:buChar char="•"/>
          </a:pPr>
          <a:r>
            <a:rPr lang="en-US" sz="1600" kern="1200"/>
            <a:t>Employee Communication</a:t>
          </a:r>
        </a:p>
        <a:p>
          <a:pPr marL="171450" lvl="1" indent="-171450" algn="l" defTabSz="711200">
            <a:lnSpc>
              <a:spcPct val="90000"/>
            </a:lnSpc>
            <a:spcBef>
              <a:spcPct val="0"/>
            </a:spcBef>
            <a:spcAft>
              <a:spcPct val="15000"/>
            </a:spcAft>
            <a:buChar char="•"/>
          </a:pPr>
          <a:r>
            <a:rPr lang="en-US" sz="1600" kern="1200"/>
            <a:t>Department Support</a:t>
          </a:r>
        </a:p>
      </dsp:txBody>
      <dsp:txXfrm>
        <a:off x="7521420" y="832497"/>
        <a:ext cx="2386123" cy="3661257"/>
      </dsp:txXfrm>
    </dsp:sp>
    <dsp:sp modelId="{E1ACF39B-88E1-40E1-9175-1610C09375E0}">
      <dsp:nvSpPr>
        <dsp:cNvPr id="0" name=""/>
        <dsp:cNvSpPr/>
      </dsp:nvSpPr>
      <dsp:spPr>
        <a:xfrm>
          <a:off x="7042380" y="200165"/>
          <a:ext cx="958078" cy="958078"/>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t="3763"/>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82241-78A3-4AF3-BB30-6093B33BB656}">
      <dsp:nvSpPr>
        <dsp:cNvPr id="0" name=""/>
        <dsp:cNvSpPr/>
      </dsp:nvSpPr>
      <dsp:spPr>
        <a:xfrm>
          <a:off x="4627" y="1021002"/>
          <a:ext cx="1774031" cy="57743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Start a Conversation</a:t>
          </a:r>
        </a:p>
      </dsp:txBody>
      <dsp:txXfrm>
        <a:off x="4627" y="1021002"/>
        <a:ext cx="1774031" cy="577430"/>
      </dsp:txXfrm>
    </dsp:sp>
    <dsp:sp modelId="{E572799B-778E-41C2-B34A-BEFF883D07FA}">
      <dsp:nvSpPr>
        <dsp:cNvPr id="0" name=""/>
        <dsp:cNvSpPr/>
      </dsp:nvSpPr>
      <dsp:spPr>
        <a:xfrm>
          <a:off x="4627" y="1598432"/>
          <a:ext cx="1774031" cy="141916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Friendly</a:t>
          </a:r>
        </a:p>
        <a:p>
          <a:pPr marL="171450" lvl="1" indent="-171450" algn="l" defTabSz="711200">
            <a:lnSpc>
              <a:spcPct val="90000"/>
            </a:lnSpc>
            <a:spcBef>
              <a:spcPct val="0"/>
            </a:spcBef>
            <a:spcAft>
              <a:spcPct val="15000"/>
            </a:spcAft>
            <a:buChar char="•"/>
          </a:pPr>
          <a:r>
            <a:rPr lang="en-US" sz="1600" kern="1200" dirty="0"/>
            <a:t>Human</a:t>
          </a:r>
        </a:p>
        <a:p>
          <a:pPr marL="171450" lvl="1" indent="-171450" algn="l" defTabSz="711200">
            <a:lnSpc>
              <a:spcPct val="90000"/>
            </a:lnSpc>
            <a:spcBef>
              <a:spcPct val="0"/>
            </a:spcBef>
            <a:spcAft>
              <a:spcPct val="15000"/>
            </a:spcAft>
            <a:buChar char="•"/>
          </a:pPr>
          <a:r>
            <a:rPr lang="en-US" sz="1600" kern="1200" dirty="0"/>
            <a:t>Approachable</a:t>
          </a:r>
        </a:p>
      </dsp:txBody>
      <dsp:txXfrm>
        <a:off x="4627" y="1598432"/>
        <a:ext cx="1774031" cy="1419165"/>
      </dsp:txXfrm>
    </dsp:sp>
    <dsp:sp modelId="{04B10136-E690-443C-97A0-270E9B6FBB48}">
      <dsp:nvSpPr>
        <dsp:cNvPr id="0" name=""/>
        <dsp:cNvSpPr/>
      </dsp:nvSpPr>
      <dsp:spPr>
        <a:xfrm>
          <a:off x="2027023" y="1021002"/>
          <a:ext cx="1774031" cy="577430"/>
        </a:xfrm>
        <a:prstGeom prst="rect">
          <a:avLst/>
        </a:prstGeom>
        <a:solidFill>
          <a:schemeClr val="accent3">
            <a:hueOff val="-2854046"/>
            <a:satOff val="7929"/>
            <a:lumOff val="4166"/>
            <a:alphaOff val="0"/>
          </a:schemeClr>
        </a:solidFill>
        <a:ln w="19050" cap="flat" cmpd="sng" algn="ctr">
          <a:solidFill>
            <a:schemeClr val="accent3">
              <a:hueOff val="-2854046"/>
              <a:satOff val="7929"/>
              <a:lumOff val="41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Make Connections</a:t>
          </a:r>
        </a:p>
      </dsp:txBody>
      <dsp:txXfrm>
        <a:off x="2027023" y="1021002"/>
        <a:ext cx="1774031" cy="577430"/>
      </dsp:txXfrm>
    </dsp:sp>
    <dsp:sp modelId="{CDB96B9F-CD09-40DD-9E1D-5DE55744B777}">
      <dsp:nvSpPr>
        <dsp:cNvPr id="0" name=""/>
        <dsp:cNvSpPr/>
      </dsp:nvSpPr>
      <dsp:spPr>
        <a:xfrm>
          <a:off x="2027023" y="1598432"/>
          <a:ext cx="1774031" cy="1419165"/>
        </a:xfrm>
        <a:prstGeom prst="rect">
          <a:avLst/>
        </a:prstGeom>
        <a:solidFill>
          <a:schemeClr val="accent3">
            <a:tint val="40000"/>
            <a:alpha val="90000"/>
            <a:hueOff val="-3134623"/>
            <a:satOff val="13315"/>
            <a:lumOff val="1359"/>
            <a:alphaOff val="0"/>
          </a:schemeClr>
        </a:solidFill>
        <a:ln w="19050" cap="flat" cmpd="sng" algn="ctr">
          <a:solidFill>
            <a:schemeClr val="accent3">
              <a:tint val="40000"/>
              <a:alpha val="90000"/>
              <a:hueOff val="-3134623"/>
              <a:satOff val="13315"/>
              <a:lumOff val="13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Connect to God</a:t>
          </a:r>
        </a:p>
        <a:p>
          <a:pPr marL="171450" lvl="1" indent="-171450" algn="l" defTabSz="711200">
            <a:lnSpc>
              <a:spcPct val="90000"/>
            </a:lnSpc>
            <a:spcBef>
              <a:spcPct val="0"/>
            </a:spcBef>
            <a:spcAft>
              <a:spcPct val="15000"/>
            </a:spcAft>
            <a:buChar char="•"/>
          </a:pPr>
          <a:r>
            <a:rPr lang="en-US" sz="1600" kern="1200" dirty="0"/>
            <a:t>Connect with Others</a:t>
          </a:r>
        </a:p>
        <a:p>
          <a:pPr marL="171450" lvl="1" indent="-171450" algn="l" defTabSz="711200">
            <a:lnSpc>
              <a:spcPct val="90000"/>
            </a:lnSpc>
            <a:spcBef>
              <a:spcPct val="0"/>
            </a:spcBef>
            <a:spcAft>
              <a:spcPct val="15000"/>
            </a:spcAft>
            <a:buChar char="•"/>
          </a:pPr>
          <a:r>
            <a:rPr lang="en-US" sz="1600" kern="1200" dirty="0"/>
            <a:t>Connect Others to Gospel</a:t>
          </a:r>
        </a:p>
      </dsp:txBody>
      <dsp:txXfrm>
        <a:off x="2027023" y="1598432"/>
        <a:ext cx="1774031" cy="1419165"/>
      </dsp:txXfrm>
    </dsp:sp>
    <dsp:sp modelId="{3AA5FA5A-C490-4B1D-B665-692D8735D60C}">
      <dsp:nvSpPr>
        <dsp:cNvPr id="0" name=""/>
        <dsp:cNvSpPr/>
      </dsp:nvSpPr>
      <dsp:spPr>
        <a:xfrm>
          <a:off x="4049419" y="1021002"/>
          <a:ext cx="1774031" cy="57743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Breakdown Barriers</a:t>
          </a:r>
        </a:p>
      </dsp:txBody>
      <dsp:txXfrm>
        <a:off x="4049419" y="1021002"/>
        <a:ext cx="1774031" cy="577430"/>
      </dsp:txXfrm>
    </dsp:sp>
    <dsp:sp modelId="{13AC687E-0833-447F-A27C-34C950611D4E}">
      <dsp:nvSpPr>
        <dsp:cNvPr id="0" name=""/>
        <dsp:cNvSpPr/>
      </dsp:nvSpPr>
      <dsp:spPr>
        <a:xfrm>
          <a:off x="4049419" y="1598432"/>
          <a:ext cx="1774031" cy="1419165"/>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Open Communication</a:t>
          </a:r>
        </a:p>
        <a:p>
          <a:pPr marL="171450" lvl="1" indent="-171450" algn="l" defTabSz="711200">
            <a:lnSpc>
              <a:spcPct val="90000"/>
            </a:lnSpc>
            <a:spcBef>
              <a:spcPct val="0"/>
            </a:spcBef>
            <a:spcAft>
              <a:spcPct val="15000"/>
            </a:spcAft>
            <a:buChar char="•"/>
          </a:pPr>
          <a:r>
            <a:rPr lang="en-US" sz="1600" kern="1200" dirty="0"/>
            <a:t>Listening</a:t>
          </a:r>
        </a:p>
        <a:p>
          <a:pPr marL="171450" lvl="1" indent="-171450" algn="l" defTabSz="711200">
            <a:lnSpc>
              <a:spcPct val="90000"/>
            </a:lnSpc>
            <a:spcBef>
              <a:spcPct val="0"/>
            </a:spcBef>
            <a:spcAft>
              <a:spcPct val="15000"/>
            </a:spcAft>
            <a:buChar char="•"/>
          </a:pPr>
          <a:r>
            <a:rPr lang="en-US" sz="1600" kern="1200" dirty="0"/>
            <a:t>Restoring Relationships</a:t>
          </a:r>
        </a:p>
      </dsp:txBody>
      <dsp:txXfrm>
        <a:off x="4049419" y="1598432"/>
        <a:ext cx="1774031" cy="1419165"/>
      </dsp:txXfrm>
    </dsp:sp>
    <dsp:sp modelId="{574A01D5-4C8D-41D2-97B6-D3B37E3ABC0B}">
      <dsp:nvSpPr>
        <dsp:cNvPr id="0" name=""/>
        <dsp:cNvSpPr/>
      </dsp:nvSpPr>
      <dsp:spPr>
        <a:xfrm>
          <a:off x="6071815" y="1021002"/>
          <a:ext cx="1774031" cy="577430"/>
        </a:xfrm>
        <a:prstGeom prst="rect">
          <a:avLst/>
        </a:prstGeom>
        <a:solidFill>
          <a:schemeClr val="accent3">
            <a:hueOff val="-8562137"/>
            <a:satOff val="23787"/>
            <a:lumOff val="12499"/>
            <a:alphaOff val="0"/>
          </a:schemeClr>
        </a:solidFill>
        <a:ln w="19050" cap="flat" cmpd="sng" algn="ctr">
          <a:solidFill>
            <a:schemeClr val="accent3">
              <a:hueOff val="-8562137"/>
              <a:satOff val="23787"/>
              <a:lumOff val="124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Influence Network</a:t>
          </a:r>
        </a:p>
      </dsp:txBody>
      <dsp:txXfrm>
        <a:off x="6071815" y="1021002"/>
        <a:ext cx="1774031" cy="577430"/>
      </dsp:txXfrm>
    </dsp:sp>
    <dsp:sp modelId="{59C83DB4-9341-4564-962D-EF950DBD789F}">
      <dsp:nvSpPr>
        <dsp:cNvPr id="0" name=""/>
        <dsp:cNvSpPr/>
      </dsp:nvSpPr>
      <dsp:spPr>
        <a:xfrm>
          <a:off x="6071815" y="1598432"/>
          <a:ext cx="1774031" cy="1419165"/>
        </a:xfrm>
        <a:prstGeom prst="rect">
          <a:avLst/>
        </a:prstGeom>
        <a:solidFill>
          <a:schemeClr val="accent3">
            <a:tint val="40000"/>
            <a:alpha val="90000"/>
            <a:hueOff val="-9403870"/>
            <a:satOff val="39944"/>
            <a:lumOff val="4077"/>
            <a:alphaOff val="0"/>
          </a:schemeClr>
        </a:solidFill>
        <a:ln w="19050" cap="flat" cmpd="sng" algn="ctr">
          <a:solidFill>
            <a:schemeClr val="accent3">
              <a:tint val="40000"/>
              <a:alpha val="90000"/>
              <a:hueOff val="-9403870"/>
              <a:satOff val="39944"/>
              <a:lumOff val="40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Calls to Action</a:t>
          </a:r>
        </a:p>
        <a:p>
          <a:pPr marL="171450" lvl="1" indent="-171450" algn="l" defTabSz="711200">
            <a:lnSpc>
              <a:spcPct val="90000"/>
            </a:lnSpc>
            <a:spcBef>
              <a:spcPct val="0"/>
            </a:spcBef>
            <a:spcAft>
              <a:spcPct val="15000"/>
            </a:spcAft>
            <a:buChar char="•"/>
          </a:pPr>
          <a:r>
            <a:rPr lang="en-US" sz="1600" kern="1200" dirty="0"/>
            <a:t>Get Involved</a:t>
          </a:r>
        </a:p>
        <a:p>
          <a:pPr marL="171450" lvl="1" indent="-171450" algn="l" defTabSz="711200">
            <a:lnSpc>
              <a:spcPct val="90000"/>
            </a:lnSpc>
            <a:spcBef>
              <a:spcPct val="0"/>
            </a:spcBef>
            <a:spcAft>
              <a:spcPct val="15000"/>
            </a:spcAft>
            <a:buChar char="•"/>
          </a:pPr>
          <a:r>
            <a:rPr lang="en-US" sz="1600" kern="1200" dirty="0"/>
            <a:t>Connect/Follow</a:t>
          </a:r>
        </a:p>
      </dsp:txBody>
      <dsp:txXfrm>
        <a:off x="6071815" y="1598432"/>
        <a:ext cx="1774031" cy="1419165"/>
      </dsp:txXfrm>
    </dsp:sp>
    <dsp:sp modelId="{14062106-3FBA-4E15-BB67-1009AD26A861}">
      <dsp:nvSpPr>
        <dsp:cNvPr id="0" name=""/>
        <dsp:cNvSpPr/>
      </dsp:nvSpPr>
      <dsp:spPr>
        <a:xfrm>
          <a:off x="8094211" y="1021002"/>
          <a:ext cx="1774031" cy="57743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Advance the Gospel</a:t>
          </a:r>
        </a:p>
      </dsp:txBody>
      <dsp:txXfrm>
        <a:off x="8094211" y="1021002"/>
        <a:ext cx="1774031" cy="577430"/>
      </dsp:txXfrm>
    </dsp:sp>
    <dsp:sp modelId="{C430BB6A-7258-4152-B275-C5E83FEB15EB}">
      <dsp:nvSpPr>
        <dsp:cNvPr id="0" name=""/>
        <dsp:cNvSpPr/>
      </dsp:nvSpPr>
      <dsp:spPr>
        <a:xfrm>
          <a:off x="8094211" y="1598432"/>
          <a:ext cx="1774031" cy="1419165"/>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Grow God’s Kingdom</a:t>
          </a:r>
        </a:p>
        <a:p>
          <a:pPr marL="171450" lvl="1" indent="-171450" algn="l" defTabSz="711200">
            <a:lnSpc>
              <a:spcPct val="90000"/>
            </a:lnSpc>
            <a:spcBef>
              <a:spcPct val="0"/>
            </a:spcBef>
            <a:spcAft>
              <a:spcPct val="15000"/>
            </a:spcAft>
            <a:buChar char="•"/>
          </a:pPr>
          <a:r>
            <a:rPr lang="en-US" sz="1600" kern="1200" dirty="0"/>
            <a:t>Encourage social media ambassadors</a:t>
          </a:r>
        </a:p>
      </dsp:txBody>
      <dsp:txXfrm>
        <a:off x="8094211" y="1598432"/>
        <a:ext cx="1774031" cy="14191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72F40-AC82-4490-845F-F6E0A5C00BF6}">
      <dsp:nvSpPr>
        <dsp:cNvPr id="0" name=""/>
        <dsp:cNvSpPr/>
      </dsp:nvSpPr>
      <dsp:spPr>
        <a:xfrm>
          <a:off x="4820" y="1197364"/>
          <a:ext cx="1643871" cy="1643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New Weekly</a:t>
          </a:r>
          <a:br>
            <a:rPr lang="en-US" sz="1800" kern="1200" dirty="0"/>
          </a:br>
          <a:r>
            <a:rPr lang="en-US" sz="1800" kern="1200" dirty="0"/>
            <a:t>E-Cal</a:t>
          </a:r>
        </a:p>
      </dsp:txBody>
      <dsp:txXfrm>
        <a:off x="245559" y="1438103"/>
        <a:ext cx="1162393" cy="1162393"/>
      </dsp:txXfrm>
    </dsp:sp>
    <dsp:sp modelId="{92FD8E25-5902-477F-BF2A-0848663E5A7D}">
      <dsp:nvSpPr>
        <dsp:cNvPr id="0" name=""/>
        <dsp:cNvSpPr/>
      </dsp:nvSpPr>
      <dsp:spPr>
        <a:xfrm>
          <a:off x="1648692" y="1197364"/>
          <a:ext cx="1643871" cy="1643871"/>
        </a:xfrm>
        <a:prstGeom prst="ellipse">
          <a:avLst/>
        </a:prstGeom>
        <a:solidFill>
          <a:schemeClr val="accent3">
            <a:hueOff val="-2283237"/>
            <a:satOff val="6343"/>
            <a:lumOff val="3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New Weekly </a:t>
          </a:r>
          <a:br>
            <a:rPr lang="en-US" sz="1800" kern="1200" dirty="0"/>
          </a:br>
          <a:r>
            <a:rPr lang="en-US" sz="1800" kern="1200" dirty="0"/>
            <a:t>E-Update</a:t>
          </a:r>
        </a:p>
      </dsp:txBody>
      <dsp:txXfrm>
        <a:off x="1889431" y="1438103"/>
        <a:ext cx="1162393" cy="1162393"/>
      </dsp:txXfrm>
    </dsp:sp>
    <dsp:sp modelId="{0CE5A31E-5B5D-4F92-9191-E17A3B7DAE0D}">
      <dsp:nvSpPr>
        <dsp:cNvPr id="0" name=""/>
        <dsp:cNvSpPr/>
      </dsp:nvSpPr>
      <dsp:spPr>
        <a:xfrm>
          <a:off x="3292563" y="1197364"/>
          <a:ext cx="1643871" cy="1643871"/>
        </a:xfrm>
        <a:prstGeom prst="ellipse">
          <a:avLst/>
        </a:prstGeom>
        <a:solidFill>
          <a:schemeClr val="accent3">
            <a:hueOff val="-4566473"/>
            <a:satOff val="12686"/>
            <a:lumOff val="66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New Website</a:t>
          </a:r>
        </a:p>
      </dsp:txBody>
      <dsp:txXfrm>
        <a:off x="3533302" y="1438103"/>
        <a:ext cx="1162393" cy="1162393"/>
      </dsp:txXfrm>
    </dsp:sp>
    <dsp:sp modelId="{9D9C3DC1-A13D-4E03-8B41-2226D34B3199}">
      <dsp:nvSpPr>
        <dsp:cNvPr id="0" name=""/>
        <dsp:cNvSpPr/>
      </dsp:nvSpPr>
      <dsp:spPr>
        <a:xfrm>
          <a:off x="4936435" y="1197364"/>
          <a:ext cx="1643871" cy="1643871"/>
        </a:xfrm>
        <a:prstGeom prst="ellipse">
          <a:avLst/>
        </a:prstGeom>
        <a:solidFill>
          <a:srgbClr val="5FBA27"/>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Updating Publications</a:t>
          </a:r>
        </a:p>
      </dsp:txBody>
      <dsp:txXfrm>
        <a:off x="5177174" y="1438103"/>
        <a:ext cx="1162393" cy="1162393"/>
      </dsp:txXfrm>
    </dsp:sp>
    <dsp:sp modelId="{035B52A1-1EC3-4302-8097-D321B54EF84E}">
      <dsp:nvSpPr>
        <dsp:cNvPr id="0" name=""/>
        <dsp:cNvSpPr/>
      </dsp:nvSpPr>
      <dsp:spPr>
        <a:xfrm>
          <a:off x="6580307" y="1197364"/>
          <a:ext cx="1643871" cy="1643871"/>
        </a:xfrm>
        <a:prstGeom prst="ellipse">
          <a:avLst/>
        </a:prstGeom>
        <a:solidFill>
          <a:schemeClr val="accent3">
            <a:hueOff val="-9132946"/>
            <a:satOff val="25373"/>
            <a:lumOff val="1333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t>Updated Adventist Identity</a:t>
          </a:r>
        </a:p>
      </dsp:txBody>
      <dsp:txXfrm>
        <a:off x="6821046" y="1438103"/>
        <a:ext cx="1162393" cy="1162393"/>
      </dsp:txXfrm>
    </dsp:sp>
    <dsp:sp modelId="{C80C0D83-4EE7-41C2-A1D4-F7FEFF323D37}">
      <dsp:nvSpPr>
        <dsp:cNvPr id="0" name=""/>
        <dsp:cNvSpPr/>
      </dsp:nvSpPr>
      <dsp:spPr>
        <a:xfrm>
          <a:off x="8224178" y="1197364"/>
          <a:ext cx="1643871" cy="1643871"/>
        </a:xfrm>
        <a:prstGeom prst="ellipse">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t>New Color Palette</a:t>
          </a:r>
        </a:p>
      </dsp:txBody>
      <dsp:txXfrm>
        <a:off x="8464917" y="1438103"/>
        <a:ext cx="1162393" cy="116239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7E4B9-0231-4D8B-81DB-6130339600B6}">
      <dsp:nvSpPr>
        <dsp:cNvPr id="0" name=""/>
        <dsp:cNvSpPr/>
      </dsp:nvSpPr>
      <dsp:spPr>
        <a:xfrm>
          <a:off x="0" y="388754"/>
          <a:ext cx="5222299" cy="338625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5308" tIns="520700" rIns="405308"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$3,000 - 5,000 budget</a:t>
          </a:r>
        </a:p>
        <a:p>
          <a:pPr marL="228600" lvl="1" indent="-228600" algn="l" defTabSz="1111250">
            <a:lnSpc>
              <a:spcPct val="90000"/>
            </a:lnSpc>
            <a:spcBef>
              <a:spcPct val="0"/>
            </a:spcBef>
            <a:spcAft>
              <a:spcPct val="15000"/>
            </a:spcAft>
            <a:buChar char="•"/>
          </a:pPr>
          <a:r>
            <a:rPr lang="en-US" sz="2500" kern="1200" dirty="0"/>
            <a:t>$50/event</a:t>
          </a:r>
        </a:p>
        <a:p>
          <a:pPr marL="228600" lvl="1" indent="-228600" algn="l" defTabSz="1111250">
            <a:lnSpc>
              <a:spcPct val="90000"/>
            </a:lnSpc>
            <a:spcBef>
              <a:spcPct val="0"/>
            </a:spcBef>
            <a:spcAft>
              <a:spcPct val="15000"/>
            </a:spcAft>
            <a:buChar char="•"/>
          </a:pPr>
          <a:r>
            <a:rPr lang="en-US" sz="2500" kern="1200" dirty="0"/>
            <a:t>$250/camp meeting</a:t>
          </a:r>
        </a:p>
        <a:p>
          <a:pPr marL="228600" lvl="1" indent="-228600" algn="l" defTabSz="1111250">
            <a:lnSpc>
              <a:spcPct val="90000"/>
            </a:lnSpc>
            <a:spcBef>
              <a:spcPct val="0"/>
            </a:spcBef>
            <a:spcAft>
              <a:spcPct val="15000"/>
            </a:spcAft>
            <a:buChar char="•"/>
          </a:pPr>
          <a:r>
            <a:rPr lang="en-US" sz="2500" kern="1200" dirty="0"/>
            <a:t>$100-250/ quarterly ad campaign</a:t>
          </a:r>
        </a:p>
        <a:p>
          <a:pPr marL="228600" lvl="1" indent="-228600" algn="l" defTabSz="1111250">
            <a:lnSpc>
              <a:spcPct val="90000"/>
            </a:lnSpc>
            <a:spcBef>
              <a:spcPct val="0"/>
            </a:spcBef>
            <a:spcAft>
              <a:spcPct val="15000"/>
            </a:spcAft>
            <a:buChar char="•"/>
          </a:pPr>
          <a:r>
            <a:rPr lang="en-US" sz="2500" kern="1200" dirty="0"/>
            <a:t>Remainder: SMBD “What If? Experiments”</a:t>
          </a:r>
        </a:p>
      </dsp:txBody>
      <dsp:txXfrm>
        <a:off x="0" y="388754"/>
        <a:ext cx="5222299" cy="3386250"/>
      </dsp:txXfrm>
    </dsp:sp>
    <dsp:sp modelId="{864F9597-ACA4-4AE1-A248-E481E1C8D6CA}">
      <dsp:nvSpPr>
        <dsp:cNvPr id="0" name=""/>
        <dsp:cNvSpPr/>
      </dsp:nvSpPr>
      <dsp:spPr>
        <a:xfrm>
          <a:off x="261114" y="19754"/>
          <a:ext cx="3655609" cy="7380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73" tIns="0" rIns="138173" bIns="0" numCol="1" spcCol="1270" anchor="ctr" anchorCtr="0">
          <a:noAutofit/>
        </a:bodyPr>
        <a:lstStyle/>
        <a:p>
          <a:pPr marL="0" lvl="0" indent="0" algn="l" defTabSz="1111250">
            <a:lnSpc>
              <a:spcPct val="90000"/>
            </a:lnSpc>
            <a:spcBef>
              <a:spcPct val="0"/>
            </a:spcBef>
            <a:spcAft>
              <a:spcPct val="35000"/>
            </a:spcAft>
            <a:buNone/>
          </a:pPr>
          <a:r>
            <a:rPr lang="en-US" sz="2500" kern="1200" dirty="0"/>
            <a:t>Washington Conference</a:t>
          </a:r>
        </a:p>
      </dsp:txBody>
      <dsp:txXfrm>
        <a:off x="297140" y="55780"/>
        <a:ext cx="3583557" cy="6659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29CF-ECFB-46E7-AB5B-E4DDD8F7935B}">
      <dsp:nvSpPr>
        <dsp:cNvPr id="0" name=""/>
        <dsp:cNvSpPr/>
      </dsp:nvSpPr>
      <dsp:spPr>
        <a:xfrm>
          <a:off x="0" y="979997"/>
          <a:ext cx="2635855" cy="26358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63235-2E96-4C72-90E8-59EDF57E8C38}">
      <dsp:nvSpPr>
        <dsp:cNvPr id="0" name=""/>
        <dsp:cNvSpPr/>
      </dsp:nvSpPr>
      <dsp:spPr>
        <a:xfrm>
          <a:off x="3075164" y="101379"/>
          <a:ext cx="1317927" cy="10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It Depends</a:t>
          </a:r>
        </a:p>
      </dsp:txBody>
      <dsp:txXfrm>
        <a:off x="3075164" y="101379"/>
        <a:ext cx="1317927" cy="1098273"/>
      </dsp:txXfrm>
    </dsp:sp>
    <dsp:sp modelId="{6F7BABD2-5153-4E61-A9A2-1387C30C738F}">
      <dsp:nvSpPr>
        <dsp:cNvPr id="0" name=""/>
        <dsp:cNvSpPr/>
      </dsp:nvSpPr>
      <dsp:spPr>
        <a:xfrm>
          <a:off x="2745682" y="650515"/>
          <a:ext cx="32948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FF06B-FBAB-45CE-AC0A-4AE4E1C0F749}">
      <dsp:nvSpPr>
        <dsp:cNvPr id="0" name=""/>
        <dsp:cNvSpPr/>
      </dsp:nvSpPr>
      <dsp:spPr>
        <a:xfrm rot="5400000">
          <a:off x="1207111" y="760452"/>
          <a:ext cx="1648288" cy="1426656"/>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D8923-2FB1-43EE-852F-F20CA6E1B680}">
      <dsp:nvSpPr>
        <dsp:cNvPr id="0" name=""/>
        <dsp:cNvSpPr/>
      </dsp:nvSpPr>
      <dsp:spPr>
        <a:xfrm>
          <a:off x="0" y="376287"/>
          <a:ext cx="4754563" cy="32701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1" kern="1200" dirty="0"/>
            <a:t>Data needs to be put in the right people’s hands. This is where research meets reality. This is where reality becomes strategy.</a:t>
          </a:r>
        </a:p>
      </dsp:txBody>
      <dsp:txXfrm>
        <a:off x="159636" y="535923"/>
        <a:ext cx="4435291" cy="29508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F85CD-BC4F-438A-B87D-3FA468C4B189}">
      <dsp:nvSpPr>
        <dsp:cNvPr id="0" name=""/>
        <dsp:cNvSpPr/>
      </dsp:nvSpPr>
      <dsp:spPr>
        <a:xfrm>
          <a:off x="3085" y="8347"/>
          <a:ext cx="3008077" cy="6336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Process</a:t>
          </a:r>
          <a:endParaRPr lang="en-US" sz="2200" kern="1200" dirty="0"/>
        </a:p>
      </dsp:txBody>
      <dsp:txXfrm>
        <a:off x="3085" y="8347"/>
        <a:ext cx="3008077" cy="633600"/>
      </dsp:txXfrm>
    </dsp:sp>
    <dsp:sp modelId="{5072F7EE-063A-4299-99EA-114C2BEDA9F7}">
      <dsp:nvSpPr>
        <dsp:cNvPr id="0" name=""/>
        <dsp:cNvSpPr/>
      </dsp:nvSpPr>
      <dsp:spPr>
        <a:xfrm>
          <a:off x="3085" y="641947"/>
          <a:ext cx="3008077" cy="320067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Pulled member data from eAdventist (with permission)</a:t>
          </a:r>
        </a:p>
        <a:p>
          <a:pPr marL="228600" lvl="1" indent="-228600" algn="l" defTabSz="977900">
            <a:lnSpc>
              <a:spcPct val="90000"/>
            </a:lnSpc>
            <a:spcBef>
              <a:spcPct val="0"/>
            </a:spcBef>
            <a:spcAft>
              <a:spcPct val="15000"/>
            </a:spcAft>
            <a:buChar char="•"/>
          </a:pPr>
          <a:r>
            <a:rPr lang="en-US" sz="2200" kern="1200"/>
            <a:t>Compared it against known marketplace data</a:t>
          </a:r>
        </a:p>
        <a:p>
          <a:pPr marL="228600" lvl="1" indent="-228600" algn="l" defTabSz="977900">
            <a:lnSpc>
              <a:spcPct val="90000"/>
            </a:lnSpc>
            <a:spcBef>
              <a:spcPct val="0"/>
            </a:spcBef>
            <a:spcAft>
              <a:spcPct val="15000"/>
            </a:spcAft>
            <a:buChar char="•"/>
          </a:pPr>
          <a:r>
            <a:rPr lang="en-US" sz="2200" kern="1200" dirty="0"/>
            <a:t>Found 5,683 new emails for Washington</a:t>
          </a:r>
        </a:p>
      </dsp:txBody>
      <dsp:txXfrm>
        <a:off x="3085" y="641947"/>
        <a:ext cx="3008077" cy="3200670"/>
      </dsp:txXfrm>
    </dsp:sp>
    <dsp:sp modelId="{B8DA0B44-1303-4BE3-B84D-D671D2CF58AC}">
      <dsp:nvSpPr>
        <dsp:cNvPr id="0" name=""/>
        <dsp:cNvSpPr/>
      </dsp:nvSpPr>
      <dsp:spPr>
        <a:xfrm>
          <a:off x="3432292" y="8347"/>
          <a:ext cx="3008077" cy="6336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Results</a:t>
          </a:r>
          <a:endParaRPr lang="en-US" sz="2200" kern="1200"/>
        </a:p>
      </dsp:txBody>
      <dsp:txXfrm>
        <a:off x="3432292" y="8347"/>
        <a:ext cx="3008077" cy="633600"/>
      </dsp:txXfrm>
    </dsp:sp>
    <dsp:sp modelId="{00949BAF-EB02-44CC-B2C2-2B55062485B7}">
      <dsp:nvSpPr>
        <dsp:cNvPr id="0" name=""/>
        <dsp:cNvSpPr/>
      </dsp:nvSpPr>
      <dsp:spPr>
        <a:xfrm>
          <a:off x="3432292" y="641947"/>
          <a:ext cx="3008077" cy="3200670"/>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Discovered high affinity</a:t>
          </a:r>
        </a:p>
        <a:p>
          <a:pPr marL="228600" lvl="1" indent="-228600" algn="l" defTabSz="977900">
            <a:lnSpc>
              <a:spcPct val="90000"/>
            </a:lnSpc>
            <a:spcBef>
              <a:spcPct val="0"/>
            </a:spcBef>
            <a:spcAft>
              <a:spcPct val="15000"/>
            </a:spcAft>
            <a:buChar char="•"/>
          </a:pPr>
          <a:r>
            <a:rPr lang="en-US" sz="2200" kern="1200" dirty="0"/>
            <a:t>Only 148 people opted-out of invitation to connect</a:t>
          </a:r>
        </a:p>
      </dsp:txBody>
      <dsp:txXfrm>
        <a:off x="3432292" y="641947"/>
        <a:ext cx="3008077" cy="3200670"/>
      </dsp:txXfrm>
    </dsp:sp>
    <dsp:sp modelId="{B31C0175-470F-475B-9BDA-3A0CA93BB096}">
      <dsp:nvSpPr>
        <dsp:cNvPr id="0" name=""/>
        <dsp:cNvSpPr/>
      </dsp:nvSpPr>
      <dsp:spPr>
        <a:xfrm>
          <a:off x="6861500" y="8347"/>
          <a:ext cx="3008077" cy="6336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Plans</a:t>
          </a:r>
          <a:endParaRPr lang="en-US" sz="2200" kern="1200"/>
        </a:p>
      </dsp:txBody>
      <dsp:txXfrm>
        <a:off x="6861500" y="8347"/>
        <a:ext cx="3008077" cy="633600"/>
      </dsp:txXfrm>
    </dsp:sp>
    <dsp:sp modelId="{A7068D51-6DA1-46C6-80B2-2012C96D0AEA}">
      <dsp:nvSpPr>
        <dsp:cNvPr id="0" name=""/>
        <dsp:cNvSpPr/>
      </dsp:nvSpPr>
      <dsp:spPr>
        <a:xfrm>
          <a:off x="6861500" y="641947"/>
          <a:ext cx="3008077" cy="3200670"/>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Import 500 emails each week</a:t>
          </a:r>
        </a:p>
        <a:p>
          <a:pPr marL="228600" lvl="1" indent="-228600" algn="l" defTabSz="977900">
            <a:lnSpc>
              <a:spcPct val="90000"/>
            </a:lnSpc>
            <a:spcBef>
              <a:spcPct val="0"/>
            </a:spcBef>
            <a:spcAft>
              <a:spcPct val="15000"/>
            </a:spcAft>
            <a:buChar char="•"/>
          </a:pPr>
          <a:r>
            <a:rPr lang="en-US" sz="2200" kern="1200"/>
            <a:t>Avoid spikes in opt-out</a:t>
          </a:r>
        </a:p>
        <a:p>
          <a:pPr marL="228600" lvl="1" indent="-228600" algn="l" defTabSz="977900">
            <a:lnSpc>
              <a:spcPct val="90000"/>
            </a:lnSpc>
            <a:spcBef>
              <a:spcPct val="0"/>
            </a:spcBef>
            <a:spcAft>
              <a:spcPct val="15000"/>
            </a:spcAft>
            <a:buChar char="•"/>
          </a:pPr>
          <a:r>
            <a:rPr lang="en-US" sz="2200" kern="1200" dirty="0"/>
            <a:t>Review list for unopened emails</a:t>
          </a:r>
        </a:p>
        <a:p>
          <a:pPr marL="228600" lvl="1" indent="-228600" algn="l" defTabSz="977900">
            <a:lnSpc>
              <a:spcPct val="90000"/>
            </a:lnSpc>
            <a:spcBef>
              <a:spcPct val="0"/>
            </a:spcBef>
            <a:spcAft>
              <a:spcPct val="15000"/>
            </a:spcAft>
            <a:buChar char="•"/>
          </a:pPr>
          <a:r>
            <a:rPr lang="en-US" sz="2200" kern="1200" dirty="0"/>
            <a:t>FB campaign for identified emails</a:t>
          </a:r>
        </a:p>
      </dsp:txBody>
      <dsp:txXfrm>
        <a:off x="6861500" y="641947"/>
        <a:ext cx="3008077" cy="32006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833D7-B91C-4D31-B26C-49F5F6AFD843}">
      <dsp:nvSpPr>
        <dsp:cNvPr id="0" name=""/>
        <dsp:cNvSpPr/>
      </dsp:nvSpPr>
      <dsp:spPr>
        <a:xfrm>
          <a:off x="3711" y="333787"/>
          <a:ext cx="2231954" cy="86758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Mobile Friendly</a:t>
          </a:r>
        </a:p>
      </dsp:txBody>
      <dsp:txXfrm>
        <a:off x="3711" y="333787"/>
        <a:ext cx="2231954" cy="867584"/>
      </dsp:txXfrm>
    </dsp:sp>
    <dsp:sp modelId="{5BE53AF0-2878-49E2-BAE7-D23E5B962570}">
      <dsp:nvSpPr>
        <dsp:cNvPr id="0" name=""/>
        <dsp:cNvSpPr/>
      </dsp:nvSpPr>
      <dsp:spPr>
        <a:xfrm>
          <a:off x="3711" y="1201372"/>
          <a:ext cx="2231954" cy="250343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Bigger Pictures</a:t>
          </a:r>
        </a:p>
        <a:p>
          <a:pPr marL="228600" lvl="1" indent="-228600" algn="l" defTabSz="1066800">
            <a:lnSpc>
              <a:spcPct val="90000"/>
            </a:lnSpc>
            <a:spcBef>
              <a:spcPct val="0"/>
            </a:spcBef>
            <a:spcAft>
              <a:spcPct val="15000"/>
            </a:spcAft>
            <a:buChar char="•"/>
          </a:pPr>
          <a:r>
            <a:rPr lang="en-US" sz="2400" kern="1200"/>
            <a:t>Less Text</a:t>
          </a:r>
        </a:p>
        <a:p>
          <a:pPr marL="228600" lvl="1" indent="-228600" algn="l" defTabSz="1066800">
            <a:lnSpc>
              <a:spcPct val="90000"/>
            </a:lnSpc>
            <a:spcBef>
              <a:spcPct val="0"/>
            </a:spcBef>
            <a:spcAft>
              <a:spcPct val="15000"/>
            </a:spcAft>
            <a:buChar char="•"/>
          </a:pPr>
          <a:r>
            <a:rPr lang="en-US" sz="2400" kern="1200"/>
            <a:t>More Clickable</a:t>
          </a:r>
        </a:p>
      </dsp:txBody>
      <dsp:txXfrm>
        <a:off x="3711" y="1201372"/>
        <a:ext cx="2231954" cy="2503439"/>
      </dsp:txXfrm>
    </dsp:sp>
    <dsp:sp modelId="{255D9EFE-496C-49DA-B3D0-4062AEA57EC1}">
      <dsp:nvSpPr>
        <dsp:cNvPr id="0" name=""/>
        <dsp:cNvSpPr/>
      </dsp:nvSpPr>
      <dsp:spPr>
        <a:xfrm>
          <a:off x="2548140" y="333787"/>
          <a:ext cx="2231954" cy="867584"/>
        </a:xfrm>
        <a:prstGeom prst="rect">
          <a:avLst/>
        </a:prstGeom>
        <a:solidFill>
          <a:schemeClr val="accent3">
            <a:hueOff val="-3805394"/>
            <a:satOff val="10572"/>
            <a:lumOff val="5555"/>
            <a:alphaOff val="0"/>
          </a:schemeClr>
        </a:solidFill>
        <a:ln w="19050" cap="flat" cmpd="sng" algn="ctr">
          <a:solidFill>
            <a:schemeClr val="accent3">
              <a:hueOff val="-3805394"/>
              <a:satOff val="10572"/>
              <a:lumOff val="55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Content</a:t>
          </a:r>
        </a:p>
      </dsp:txBody>
      <dsp:txXfrm>
        <a:off x="2548140" y="333787"/>
        <a:ext cx="2231954" cy="867584"/>
      </dsp:txXfrm>
    </dsp:sp>
    <dsp:sp modelId="{076D3F6A-CDDE-4AC6-956F-B0806C0C7678}">
      <dsp:nvSpPr>
        <dsp:cNvPr id="0" name=""/>
        <dsp:cNvSpPr/>
      </dsp:nvSpPr>
      <dsp:spPr>
        <a:xfrm>
          <a:off x="2548140" y="1201372"/>
          <a:ext cx="2231954" cy="2503439"/>
        </a:xfrm>
        <a:prstGeom prst="rect">
          <a:avLst/>
        </a:prstGeom>
        <a:solidFill>
          <a:schemeClr val="accent3">
            <a:tint val="40000"/>
            <a:alpha val="90000"/>
            <a:hueOff val="-4179498"/>
            <a:satOff val="17753"/>
            <a:lumOff val="1812"/>
            <a:alphaOff val="0"/>
          </a:schemeClr>
        </a:solidFill>
        <a:ln w="19050" cap="flat" cmpd="sng" algn="ctr">
          <a:solidFill>
            <a:schemeClr val="accent3">
              <a:tint val="40000"/>
              <a:alpha val="90000"/>
              <a:hueOff val="-4179498"/>
              <a:satOff val="17753"/>
              <a:lumOff val="1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Build Excitement</a:t>
          </a:r>
        </a:p>
        <a:p>
          <a:pPr marL="228600" lvl="1" indent="-228600" algn="l" defTabSz="1066800">
            <a:lnSpc>
              <a:spcPct val="90000"/>
            </a:lnSpc>
            <a:spcBef>
              <a:spcPct val="0"/>
            </a:spcBef>
            <a:spcAft>
              <a:spcPct val="15000"/>
            </a:spcAft>
            <a:buChar char="•"/>
          </a:pPr>
          <a:r>
            <a:rPr lang="en-US" sz="2400" kern="1200"/>
            <a:t>Buttons to Click</a:t>
          </a:r>
        </a:p>
        <a:p>
          <a:pPr marL="228600" lvl="1" indent="-228600" algn="l" defTabSz="1066800">
            <a:lnSpc>
              <a:spcPct val="90000"/>
            </a:lnSpc>
            <a:spcBef>
              <a:spcPct val="0"/>
            </a:spcBef>
            <a:spcAft>
              <a:spcPct val="15000"/>
            </a:spcAft>
            <a:buChar char="•"/>
          </a:pPr>
          <a:r>
            <a:rPr lang="en-US" sz="2400" kern="1200"/>
            <a:t>Font Size: 14 px</a:t>
          </a:r>
        </a:p>
      </dsp:txBody>
      <dsp:txXfrm>
        <a:off x="2548140" y="1201372"/>
        <a:ext cx="2231954" cy="2503439"/>
      </dsp:txXfrm>
    </dsp:sp>
    <dsp:sp modelId="{1034BDDB-BA08-4741-A7B8-E3C9B876392B}">
      <dsp:nvSpPr>
        <dsp:cNvPr id="0" name=""/>
        <dsp:cNvSpPr/>
      </dsp:nvSpPr>
      <dsp:spPr>
        <a:xfrm>
          <a:off x="5092568" y="333787"/>
          <a:ext cx="2231954" cy="867584"/>
        </a:xfrm>
        <a:prstGeom prst="rect">
          <a:avLst/>
        </a:prstGeom>
        <a:solidFill>
          <a:schemeClr val="accent3">
            <a:hueOff val="-7610789"/>
            <a:satOff val="21144"/>
            <a:lumOff val="11110"/>
            <a:alphaOff val="0"/>
          </a:schemeClr>
        </a:solidFill>
        <a:ln w="19050" cap="flat" cmpd="sng" algn="ctr">
          <a:solidFill>
            <a:schemeClr val="accent3">
              <a:hueOff val="-7610789"/>
              <a:satOff val="21144"/>
              <a:lumOff val="111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Design</a:t>
          </a:r>
        </a:p>
      </dsp:txBody>
      <dsp:txXfrm>
        <a:off x="5092568" y="333787"/>
        <a:ext cx="2231954" cy="867584"/>
      </dsp:txXfrm>
    </dsp:sp>
    <dsp:sp modelId="{5BE48EEA-6124-4EBA-B6FF-E3735045506F}">
      <dsp:nvSpPr>
        <dsp:cNvPr id="0" name=""/>
        <dsp:cNvSpPr/>
      </dsp:nvSpPr>
      <dsp:spPr>
        <a:xfrm>
          <a:off x="5092568" y="1201372"/>
          <a:ext cx="2231954" cy="2503439"/>
        </a:xfrm>
        <a:prstGeom prst="rect">
          <a:avLst/>
        </a:prstGeom>
        <a:solidFill>
          <a:schemeClr val="accent3">
            <a:tint val="40000"/>
            <a:alpha val="90000"/>
            <a:hueOff val="-8358996"/>
            <a:satOff val="35505"/>
            <a:lumOff val="3624"/>
            <a:alphaOff val="0"/>
          </a:schemeClr>
        </a:solidFill>
        <a:ln w="19050" cap="flat" cmpd="sng" algn="ctr">
          <a:solidFill>
            <a:schemeClr val="accent3">
              <a:tint val="40000"/>
              <a:alpha val="90000"/>
              <a:hueOff val="-8358996"/>
              <a:satOff val="35505"/>
              <a:lumOff val="3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Single Column</a:t>
          </a:r>
        </a:p>
        <a:p>
          <a:pPr marL="228600" lvl="1" indent="-228600" algn="l" defTabSz="1066800">
            <a:lnSpc>
              <a:spcPct val="90000"/>
            </a:lnSpc>
            <a:spcBef>
              <a:spcPct val="0"/>
            </a:spcBef>
            <a:spcAft>
              <a:spcPct val="15000"/>
            </a:spcAft>
            <a:buChar char="•"/>
          </a:pPr>
          <a:r>
            <a:rPr lang="en-US" sz="2400" kern="1200"/>
            <a:t>Images Across Width</a:t>
          </a:r>
        </a:p>
        <a:p>
          <a:pPr marL="228600" lvl="1" indent="-228600" algn="l" defTabSz="1066800">
            <a:lnSpc>
              <a:spcPct val="90000"/>
            </a:lnSpc>
            <a:spcBef>
              <a:spcPct val="0"/>
            </a:spcBef>
            <a:spcAft>
              <a:spcPct val="15000"/>
            </a:spcAft>
            <a:buChar char="•"/>
          </a:pPr>
          <a:r>
            <a:rPr lang="en-US" sz="2400" kern="1200"/>
            <a:t>Clean &amp; Modern</a:t>
          </a:r>
        </a:p>
      </dsp:txBody>
      <dsp:txXfrm>
        <a:off x="5092568" y="1201372"/>
        <a:ext cx="2231954" cy="2503439"/>
      </dsp:txXfrm>
    </dsp:sp>
    <dsp:sp modelId="{A6CE1306-D8EB-4592-9574-3DE0FDDA8125}">
      <dsp:nvSpPr>
        <dsp:cNvPr id="0" name=""/>
        <dsp:cNvSpPr/>
      </dsp:nvSpPr>
      <dsp:spPr>
        <a:xfrm>
          <a:off x="7636996" y="333787"/>
          <a:ext cx="2231954" cy="867584"/>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Subject</a:t>
          </a:r>
        </a:p>
      </dsp:txBody>
      <dsp:txXfrm>
        <a:off x="7636996" y="333787"/>
        <a:ext cx="2231954" cy="867584"/>
      </dsp:txXfrm>
    </dsp:sp>
    <dsp:sp modelId="{381A13A2-BD32-436F-90F2-0567922CD43C}">
      <dsp:nvSpPr>
        <dsp:cNvPr id="0" name=""/>
        <dsp:cNvSpPr/>
      </dsp:nvSpPr>
      <dsp:spPr>
        <a:xfrm>
          <a:off x="7636996" y="1201372"/>
          <a:ext cx="2231954" cy="2503439"/>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Test types of subject lines</a:t>
          </a:r>
        </a:p>
        <a:p>
          <a:pPr marL="228600" lvl="1" indent="-228600" algn="l" defTabSz="1066800">
            <a:lnSpc>
              <a:spcPct val="90000"/>
            </a:lnSpc>
            <a:spcBef>
              <a:spcPct val="0"/>
            </a:spcBef>
            <a:spcAft>
              <a:spcPct val="15000"/>
            </a:spcAft>
            <a:buChar char="•"/>
          </a:pPr>
          <a:r>
            <a:rPr lang="en-US" sz="2400" kern="1200" dirty="0"/>
            <a:t>Test “From” names</a:t>
          </a:r>
        </a:p>
      </dsp:txBody>
      <dsp:txXfrm>
        <a:off x="7636996" y="1201372"/>
        <a:ext cx="2231954" cy="2503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74000-C1D1-44C0-9B38-90834336B761}">
      <dsp:nvSpPr>
        <dsp:cNvPr id="0" name=""/>
        <dsp:cNvSpPr/>
      </dsp:nvSpPr>
      <dsp:spPr>
        <a:xfrm>
          <a:off x="365919" y="0"/>
          <a:ext cx="4022725" cy="4022725"/>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264EE-80AF-4DC1-B730-E6292DDCEA89}">
      <dsp:nvSpPr>
        <dsp:cNvPr id="0" name=""/>
        <dsp:cNvSpPr/>
      </dsp:nvSpPr>
      <dsp:spPr>
        <a:xfrm>
          <a:off x="748077" y="382158"/>
          <a:ext cx="1568862" cy="156886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Who are you serving?</a:t>
          </a:r>
        </a:p>
      </dsp:txBody>
      <dsp:txXfrm>
        <a:off x="824663" y="458744"/>
        <a:ext cx="1415690" cy="1415690"/>
      </dsp:txXfrm>
    </dsp:sp>
    <dsp:sp modelId="{5DFA0214-F56E-4DD4-9BB4-BF1FAD93D3A7}">
      <dsp:nvSpPr>
        <dsp:cNvPr id="0" name=""/>
        <dsp:cNvSpPr/>
      </dsp:nvSpPr>
      <dsp:spPr>
        <a:xfrm>
          <a:off x="2437622" y="382158"/>
          <a:ext cx="1568862" cy="1568862"/>
        </a:xfrm>
        <a:prstGeom prst="roundRect">
          <a:avLst/>
        </a:prstGeom>
        <a:solidFill>
          <a:schemeClr val="accent3">
            <a:hueOff val="-3805394"/>
            <a:satOff val="10572"/>
            <a:lumOff val="5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are their needs?</a:t>
          </a:r>
        </a:p>
      </dsp:txBody>
      <dsp:txXfrm>
        <a:off x="2514208" y="458744"/>
        <a:ext cx="1415690" cy="1415690"/>
      </dsp:txXfrm>
    </dsp:sp>
    <dsp:sp modelId="{2BAE5621-B314-44B8-BCC6-142EDE1ED167}">
      <dsp:nvSpPr>
        <dsp:cNvPr id="0" name=""/>
        <dsp:cNvSpPr/>
      </dsp:nvSpPr>
      <dsp:spPr>
        <a:xfrm>
          <a:off x="748077" y="2071703"/>
          <a:ext cx="1568862" cy="1568862"/>
        </a:xfrm>
        <a:prstGeom prst="roundRect">
          <a:avLst/>
        </a:prstGeom>
        <a:solidFill>
          <a:schemeClr val="accent3">
            <a:hueOff val="-7610789"/>
            <a:satOff val="21144"/>
            <a:lumOff val="11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Where do they get their info?</a:t>
          </a:r>
        </a:p>
      </dsp:txBody>
      <dsp:txXfrm>
        <a:off x="824663" y="2148289"/>
        <a:ext cx="1415690" cy="1415690"/>
      </dsp:txXfrm>
    </dsp:sp>
    <dsp:sp modelId="{840EAD15-4DDC-4910-9155-5B239F9E54D3}">
      <dsp:nvSpPr>
        <dsp:cNvPr id="0" name=""/>
        <dsp:cNvSpPr/>
      </dsp:nvSpPr>
      <dsp:spPr>
        <a:xfrm>
          <a:off x="2437622" y="2071703"/>
          <a:ext cx="1568862" cy="1568862"/>
        </a:xfrm>
        <a:prstGeom prst="round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Who do they trust?</a:t>
          </a:r>
        </a:p>
      </dsp:txBody>
      <dsp:txXfrm>
        <a:off x="2514208" y="2148289"/>
        <a:ext cx="1415690" cy="14156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50815-E9C7-4FFB-B97D-D87C03F6AC79}">
      <dsp:nvSpPr>
        <dsp:cNvPr id="0" name=""/>
        <dsp:cNvSpPr/>
      </dsp:nvSpPr>
      <dsp:spPr>
        <a:xfrm>
          <a:off x="3085" y="18788"/>
          <a:ext cx="3008140" cy="11808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Sailing with Jesus </a:t>
          </a:r>
          <a:br>
            <a:rPr lang="en-US" sz="2400" kern="1200" dirty="0"/>
          </a:br>
          <a:r>
            <a:rPr lang="en-US" sz="2400" kern="1200" dirty="0"/>
            <a:t>E-News</a:t>
          </a:r>
        </a:p>
      </dsp:txBody>
      <dsp:txXfrm>
        <a:off x="3085" y="18788"/>
        <a:ext cx="3008140" cy="1180800"/>
      </dsp:txXfrm>
    </dsp:sp>
    <dsp:sp modelId="{1CEFBFFB-BD81-4ED4-B95E-60F58BA57F62}">
      <dsp:nvSpPr>
        <dsp:cNvPr id="0" name=""/>
        <dsp:cNvSpPr/>
      </dsp:nvSpPr>
      <dsp:spPr>
        <a:xfrm>
          <a:off x="3085" y="1199588"/>
          <a:ext cx="3008140" cy="180072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1,043 subscribers</a:t>
          </a:r>
        </a:p>
        <a:p>
          <a:pPr marL="171450" lvl="1" indent="-171450" algn="ctr" defTabSz="800100">
            <a:lnSpc>
              <a:spcPct val="90000"/>
            </a:lnSpc>
            <a:spcBef>
              <a:spcPct val="0"/>
            </a:spcBef>
            <a:spcAft>
              <a:spcPct val="15000"/>
            </a:spcAft>
            <a:buNone/>
          </a:pPr>
          <a:endParaRPr lang="en-US" sz="1800" kern="1200" dirty="0"/>
        </a:p>
        <a:p>
          <a:pPr marL="171450" lvl="1" indent="-171450" algn="ctr" defTabSz="800100">
            <a:lnSpc>
              <a:spcPct val="90000"/>
            </a:lnSpc>
            <a:spcBef>
              <a:spcPct val="0"/>
            </a:spcBef>
            <a:spcAft>
              <a:spcPct val="15000"/>
            </a:spcAft>
            <a:buNone/>
          </a:pPr>
          <a:r>
            <a:rPr lang="en-US" sz="1800" i="1" kern="1200" dirty="0"/>
            <a:t>Retired e-news list</a:t>
          </a:r>
        </a:p>
        <a:p>
          <a:pPr marL="171450" lvl="1" indent="-171450" algn="ctr" defTabSz="800100">
            <a:lnSpc>
              <a:spcPct val="90000"/>
            </a:lnSpc>
            <a:spcBef>
              <a:spcPct val="0"/>
            </a:spcBef>
            <a:spcAft>
              <a:spcPct val="15000"/>
            </a:spcAft>
            <a:buNone/>
          </a:pPr>
          <a:r>
            <a:rPr lang="en-US" sz="1800" i="1" kern="1200" dirty="0"/>
            <a:t>Baseline for growth</a:t>
          </a:r>
        </a:p>
      </dsp:txBody>
      <dsp:txXfrm>
        <a:off x="3085" y="1199588"/>
        <a:ext cx="3008140" cy="1800720"/>
      </dsp:txXfrm>
    </dsp:sp>
    <dsp:sp modelId="{3C1A1E54-B95A-449F-AD66-F5B6D7CE3BDF}">
      <dsp:nvSpPr>
        <dsp:cNvPr id="0" name=""/>
        <dsp:cNvSpPr/>
      </dsp:nvSpPr>
      <dsp:spPr>
        <a:xfrm>
          <a:off x="3432365" y="18788"/>
          <a:ext cx="3008140" cy="11808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Out &amp; About </a:t>
          </a:r>
          <a:br>
            <a:rPr lang="en-US" sz="2400" kern="1200" dirty="0"/>
          </a:br>
          <a:r>
            <a:rPr lang="en-US" sz="2400" kern="1200" dirty="0"/>
            <a:t>E-Cal</a:t>
          </a:r>
        </a:p>
      </dsp:txBody>
      <dsp:txXfrm>
        <a:off x="3432365" y="18788"/>
        <a:ext cx="3008140" cy="1180800"/>
      </dsp:txXfrm>
    </dsp:sp>
    <dsp:sp modelId="{E73877F5-DAA6-49F9-8F25-68986B60B2DD}">
      <dsp:nvSpPr>
        <dsp:cNvPr id="0" name=""/>
        <dsp:cNvSpPr/>
      </dsp:nvSpPr>
      <dsp:spPr>
        <a:xfrm>
          <a:off x="3432365" y="1199588"/>
          <a:ext cx="3008140" cy="1800720"/>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1,935 confirmed subscribers &amp; growing</a:t>
          </a:r>
        </a:p>
      </dsp:txBody>
      <dsp:txXfrm>
        <a:off x="3432365" y="1199588"/>
        <a:ext cx="3008140" cy="1800720"/>
      </dsp:txXfrm>
    </dsp:sp>
    <dsp:sp modelId="{64FBC3ED-CD1F-4827-9BCC-A3BB526D1C9E}">
      <dsp:nvSpPr>
        <dsp:cNvPr id="0" name=""/>
        <dsp:cNvSpPr/>
      </dsp:nvSpPr>
      <dsp:spPr>
        <a:xfrm>
          <a:off x="6861645" y="18788"/>
          <a:ext cx="3008140" cy="11808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Washington ACTS E-Update</a:t>
          </a:r>
        </a:p>
      </dsp:txBody>
      <dsp:txXfrm>
        <a:off x="6861645" y="18788"/>
        <a:ext cx="3008140" cy="1180800"/>
      </dsp:txXfrm>
    </dsp:sp>
    <dsp:sp modelId="{E6F56CAC-854C-43B4-9694-EE9AF5C90CE0}">
      <dsp:nvSpPr>
        <dsp:cNvPr id="0" name=""/>
        <dsp:cNvSpPr/>
      </dsp:nvSpPr>
      <dsp:spPr>
        <a:xfrm>
          <a:off x="6861645" y="1199588"/>
          <a:ext cx="3008140" cy="1800720"/>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2,353 confirmed subscribers &amp; growing</a:t>
          </a:r>
        </a:p>
      </dsp:txBody>
      <dsp:txXfrm>
        <a:off x="6861645" y="1199588"/>
        <a:ext cx="3008140" cy="18007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8A4E8-4C34-4980-828C-D90BCD3B4E72}">
      <dsp:nvSpPr>
        <dsp:cNvPr id="0" name=""/>
        <dsp:cNvSpPr/>
      </dsp:nvSpPr>
      <dsp:spPr>
        <a:xfrm>
          <a:off x="1392" y="132752"/>
          <a:ext cx="1105064" cy="66303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SDA</a:t>
          </a:r>
        </a:p>
      </dsp:txBody>
      <dsp:txXfrm>
        <a:off x="1392" y="132752"/>
        <a:ext cx="1105064" cy="663038"/>
      </dsp:txXfrm>
    </dsp:sp>
    <dsp:sp modelId="{DEB6F5FA-2D70-4272-8E75-343F229779C5}">
      <dsp:nvSpPr>
        <dsp:cNvPr id="0" name=""/>
        <dsp:cNvSpPr/>
      </dsp:nvSpPr>
      <dsp:spPr>
        <a:xfrm>
          <a:off x="1216963" y="132752"/>
          <a:ext cx="1105064" cy="663038"/>
        </a:xfrm>
        <a:prstGeom prst="rect">
          <a:avLst/>
        </a:prstGeom>
        <a:solidFill>
          <a:schemeClr val="accent3">
            <a:hueOff val="-634232"/>
            <a:satOff val="1762"/>
            <a:lumOff val="92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SDAChurch</a:t>
          </a:r>
          <a:endParaRPr lang="en-US" sz="900" kern="1200" dirty="0"/>
        </a:p>
      </dsp:txBody>
      <dsp:txXfrm>
        <a:off x="1216963" y="132752"/>
        <a:ext cx="1105064" cy="663038"/>
      </dsp:txXfrm>
    </dsp:sp>
    <dsp:sp modelId="{ECFA28ED-1468-405D-92B0-1CEB14ED239E}">
      <dsp:nvSpPr>
        <dsp:cNvPr id="0" name=""/>
        <dsp:cNvSpPr/>
      </dsp:nvSpPr>
      <dsp:spPr>
        <a:xfrm>
          <a:off x="2432534" y="132752"/>
          <a:ext cx="1105064" cy="663038"/>
        </a:xfrm>
        <a:prstGeom prst="rect">
          <a:avLst/>
        </a:prstGeom>
        <a:solidFill>
          <a:schemeClr val="accent3">
            <a:hueOff val="-1268465"/>
            <a:satOff val="3524"/>
            <a:lumOff val="18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NADAdventists</a:t>
          </a:r>
          <a:endParaRPr lang="en-US" sz="900" kern="1200" dirty="0"/>
        </a:p>
      </dsp:txBody>
      <dsp:txXfrm>
        <a:off x="2432534" y="132752"/>
        <a:ext cx="1105064" cy="663038"/>
      </dsp:txXfrm>
    </dsp:sp>
    <dsp:sp modelId="{800D4E1F-E244-44E5-8206-378F8F422428}">
      <dsp:nvSpPr>
        <dsp:cNvPr id="0" name=""/>
        <dsp:cNvSpPr/>
      </dsp:nvSpPr>
      <dsp:spPr>
        <a:xfrm>
          <a:off x="3648105" y="132752"/>
          <a:ext cx="1105064" cy="663038"/>
        </a:xfrm>
        <a:prstGeom prst="rect">
          <a:avLst/>
        </a:prstGeom>
        <a:solidFill>
          <a:schemeClr val="accent3">
            <a:hueOff val="-1902697"/>
            <a:satOff val="5286"/>
            <a:lumOff val="27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NWAdventists</a:t>
          </a:r>
          <a:endParaRPr lang="en-US" sz="900" kern="1200" dirty="0"/>
        </a:p>
      </dsp:txBody>
      <dsp:txXfrm>
        <a:off x="3648105" y="132752"/>
        <a:ext cx="1105064" cy="663038"/>
      </dsp:txXfrm>
    </dsp:sp>
    <dsp:sp modelId="{959642C2-FF96-466A-968B-B735A8AF3615}">
      <dsp:nvSpPr>
        <dsp:cNvPr id="0" name=""/>
        <dsp:cNvSpPr/>
      </dsp:nvSpPr>
      <dsp:spPr>
        <a:xfrm>
          <a:off x="1392" y="906298"/>
          <a:ext cx="1105064" cy="663038"/>
        </a:xfrm>
        <a:prstGeom prst="rect">
          <a:avLst/>
        </a:prstGeom>
        <a:solidFill>
          <a:schemeClr val="accent3">
            <a:hueOff val="-2536929"/>
            <a:satOff val="7048"/>
            <a:lumOff val="370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WAAdventists</a:t>
          </a:r>
        </a:p>
      </dsp:txBody>
      <dsp:txXfrm>
        <a:off x="1392" y="906298"/>
        <a:ext cx="1105064" cy="663038"/>
      </dsp:txXfrm>
    </dsp:sp>
    <dsp:sp modelId="{197C0E30-41D2-4368-B0FF-7220BD12EF32}">
      <dsp:nvSpPr>
        <dsp:cNvPr id="0" name=""/>
        <dsp:cNvSpPr/>
      </dsp:nvSpPr>
      <dsp:spPr>
        <a:xfrm>
          <a:off x="1216963" y="906298"/>
          <a:ext cx="1105064" cy="663038"/>
        </a:xfrm>
        <a:prstGeom prst="rect">
          <a:avLst/>
        </a:prstGeom>
        <a:solidFill>
          <a:schemeClr val="accent3">
            <a:hueOff val="-3171162"/>
            <a:satOff val="8810"/>
            <a:lumOff val="46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Adventista</a:t>
          </a:r>
        </a:p>
      </dsp:txBody>
      <dsp:txXfrm>
        <a:off x="1216963" y="906298"/>
        <a:ext cx="1105064" cy="663038"/>
      </dsp:txXfrm>
    </dsp:sp>
    <dsp:sp modelId="{1B53D4AC-9BBF-4521-B64A-698EA8D9AED2}">
      <dsp:nvSpPr>
        <dsp:cNvPr id="0" name=""/>
        <dsp:cNvSpPr/>
      </dsp:nvSpPr>
      <dsp:spPr>
        <a:xfrm>
          <a:off x="2432534" y="906298"/>
          <a:ext cx="1105064" cy="663038"/>
        </a:xfrm>
        <a:prstGeom prst="rect">
          <a:avLst/>
        </a:prstGeom>
        <a:solidFill>
          <a:schemeClr val="accent3">
            <a:hueOff val="-3805394"/>
            <a:satOff val="10572"/>
            <a:lumOff val="5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SDAYouth</a:t>
          </a:r>
        </a:p>
      </dsp:txBody>
      <dsp:txXfrm>
        <a:off x="2432534" y="906298"/>
        <a:ext cx="1105064" cy="663038"/>
      </dsp:txXfrm>
    </dsp:sp>
    <dsp:sp modelId="{050E80A1-FC91-4BBC-AF09-990BE1580DF7}">
      <dsp:nvSpPr>
        <dsp:cNvPr id="0" name=""/>
        <dsp:cNvSpPr/>
      </dsp:nvSpPr>
      <dsp:spPr>
        <a:xfrm>
          <a:off x="3648105" y="906298"/>
          <a:ext cx="1105064" cy="663038"/>
        </a:xfrm>
        <a:prstGeom prst="rect">
          <a:avLst/>
        </a:prstGeom>
        <a:solidFill>
          <a:schemeClr val="accent3">
            <a:hueOff val="-4439627"/>
            <a:satOff val="12334"/>
            <a:lumOff val="64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AdventistYouth</a:t>
          </a:r>
          <a:endParaRPr lang="en-US" sz="900" kern="1200" dirty="0"/>
        </a:p>
      </dsp:txBody>
      <dsp:txXfrm>
        <a:off x="3648105" y="906298"/>
        <a:ext cx="1105064" cy="663038"/>
      </dsp:txXfrm>
    </dsp:sp>
    <dsp:sp modelId="{4E5EA8FB-C4C4-465D-AD7A-37A17B9838D2}">
      <dsp:nvSpPr>
        <dsp:cNvPr id="0" name=""/>
        <dsp:cNvSpPr/>
      </dsp:nvSpPr>
      <dsp:spPr>
        <a:xfrm>
          <a:off x="1392" y="1679843"/>
          <a:ext cx="1105064" cy="663038"/>
        </a:xfrm>
        <a:prstGeom prst="rect">
          <a:avLst/>
        </a:prstGeom>
        <a:solidFill>
          <a:schemeClr val="accent3">
            <a:hueOff val="-5073859"/>
            <a:satOff val="14096"/>
            <a:lumOff val="740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AdventistEducation</a:t>
          </a:r>
        </a:p>
      </dsp:txBody>
      <dsp:txXfrm>
        <a:off x="1392" y="1679843"/>
        <a:ext cx="1105064" cy="663038"/>
      </dsp:txXfrm>
    </dsp:sp>
    <dsp:sp modelId="{C9DF5672-B97F-4812-B996-42352BC40AC8}">
      <dsp:nvSpPr>
        <dsp:cNvPr id="0" name=""/>
        <dsp:cNvSpPr/>
      </dsp:nvSpPr>
      <dsp:spPr>
        <a:xfrm>
          <a:off x="1216963" y="1679843"/>
          <a:ext cx="1105064" cy="663038"/>
        </a:xfrm>
        <a:prstGeom prst="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HappySabbath</a:t>
          </a:r>
        </a:p>
      </dsp:txBody>
      <dsp:txXfrm>
        <a:off x="1216963" y="1679843"/>
        <a:ext cx="1105064" cy="663038"/>
      </dsp:txXfrm>
    </dsp:sp>
    <dsp:sp modelId="{D8191C1D-DC4E-4D5D-BC16-7417DC963501}">
      <dsp:nvSpPr>
        <dsp:cNvPr id="0" name=""/>
        <dsp:cNvSpPr/>
      </dsp:nvSpPr>
      <dsp:spPr>
        <a:xfrm>
          <a:off x="2432534" y="1679843"/>
          <a:ext cx="1105064" cy="663038"/>
        </a:xfrm>
        <a:prstGeom prst="rect">
          <a:avLst/>
        </a:prstGeom>
        <a:solidFill>
          <a:schemeClr val="accent3">
            <a:hueOff val="-6342324"/>
            <a:satOff val="17620"/>
            <a:lumOff val="925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SabbathSelfie</a:t>
          </a:r>
        </a:p>
      </dsp:txBody>
      <dsp:txXfrm>
        <a:off x="2432534" y="1679843"/>
        <a:ext cx="1105064" cy="663038"/>
      </dsp:txXfrm>
    </dsp:sp>
    <dsp:sp modelId="{02A24723-7F4B-4CAF-9664-0E90C64E4C58}">
      <dsp:nvSpPr>
        <dsp:cNvPr id="0" name=""/>
        <dsp:cNvSpPr/>
      </dsp:nvSpPr>
      <dsp:spPr>
        <a:xfrm>
          <a:off x="3648105" y="1679843"/>
          <a:ext cx="1105064" cy="663038"/>
        </a:xfrm>
        <a:prstGeom prst="rect">
          <a:avLst/>
        </a:prstGeom>
        <a:solidFill>
          <a:schemeClr val="accent3">
            <a:hueOff val="-6976556"/>
            <a:satOff val="19382"/>
            <a:lumOff val="101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Bible</a:t>
          </a:r>
        </a:p>
      </dsp:txBody>
      <dsp:txXfrm>
        <a:off x="3648105" y="1679843"/>
        <a:ext cx="1105064" cy="663038"/>
      </dsp:txXfrm>
    </dsp:sp>
    <dsp:sp modelId="{8C23C5CD-CD90-40A3-84BB-D6468704013C}">
      <dsp:nvSpPr>
        <dsp:cNvPr id="0" name=""/>
        <dsp:cNvSpPr/>
      </dsp:nvSpPr>
      <dsp:spPr>
        <a:xfrm>
          <a:off x="1392" y="2453388"/>
          <a:ext cx="1105064" cy="663038"/>
        </a:xfrm>
        <a:prstGeom prst="rect">
          <a:avLst/>
        </a:prstGeom>
        <a:solidFill>
          <a:schemeClr val="accent3">
            <a:hueOff val="-7610789"/>
            <a:satOff val="21144"/>
            <a:lumOff val="11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Bibleverse</a:t>
          </a:r>
        </a:p>
      </dsp:txBody>
      <dsp:txXfrm>
        <a:off x="1392" y="2453388"/>
        <a:ext cx="1105064" cy="663038"/>
      </dsp:txXfrm>
    </dsp:sp>
    <dsp:sp modelId="{5291ED57-8D85-4932-90E8-7DFE67F8D797}">
      <dsp:nvSpPr>
        <dsp:cNvPr id="0" name=""/>
        <dsp:cNvSpPr/>
      </dsp:nvSpPr>
      <dsp:spPr>
        <a:xfrm>
          <a:off x="1216963" y="2453388"/>
          <a:ext cx="1105064" cy="663038"/>
        </a:xfrm>
        <a:prstGeom prst="rect">
          <a:avLst/>
        </a:prstGeom>
        <a:solidFill>
          <a:schemeClr val="accent3">
            <a:hueOff val="-8245020"/>
            <a:satOff val="22906"/>
            <a:lumOff val="1203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Biblequote</a:t>
          </a:r>
          <a:endParaRPr lang="en-US" sz="900" kern="1200" dirty="0"/>
        </a:p>
      </dsp:txBody>
      <dsp:txXfrm>
        <a:off x="1216963" y="2453388"/>
        <a:ext cx="1105064" cy="663038"/>
      </dsp:txXfrm>
    </dsp:sp>
    <dsp:sp modelId="{F1BB7948-3627-4CE5-93DE-AC03400F39A4}">
      <dsp:nvSpPr>
        <dsp:cNvPr id="0" name=""/>
        <dsp:cNvSpPr/>
      </dsp:nvSpPr>
      <dsp:spPr>
        <a:xfrm>
          <a:off x="2432534" y="2453388"/>
          <a:ext cx="1105064" cy="663038"/>
        </a:xfrm>
        <a:prstGeom prst="rect">
          <a:avLst/>
        </a:prstGeom>
        <a:solidFill>
          <a:schemeClr val="accent3">
            <a:hueOff val="-8879254"/>
            <a:satOff val="24668"/>
            <a:lumOff val="1296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Inspiration</a:t>
          </a:r>
        </a:p>
      </dsp:txBody>
      <dsp:txXfrm>
        <a:off x="2432534" y="2453388"/>
        <a:ext cx="1105064" cy="663038"/>
      </dsp:txXfrm>
    </dsp:sp>
    <dsp:sp modelId="{22D58ACD-B3F2-4D07-8F3C-1F2BF3B564F2}">
      <dsp:nvSpPr>
        <dsp:cNvPr id="0" name=""/>
        <dsp:cNvSpPr/>
      </dsp:nvSpPr>
      <dsp:spPr>
        <a:xfrm>
          <a:off x="3648105" y="2453388"/>
          <a:ext cx="1105064" cy="663038"/>
        </a:xfrm>
        <a:prstGeom prst="rect">
          <a:avLst/>
        </a:prstGeom>
        <a:solidFill>
          <a:schemeClr val="accent3">
            <a:hueOff val="-9513485"/>
            <a:satOff val="26430"/>
            <a:lumOff val="138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Christianity</a:t>
          </a:r>
        </a:p>
      </dsp:txBody>
      <dsp:txXfrm>
        <a:off x="3648105" y="2453388"/>
        <a:ext cx="1105064" cy="663038"/>
      </dsp:txXfrm>
    </dsp:sp>
    <dsp:sp modelId="{4CCB1BE8-0412-44B8-8188-432A1DE82181}">
      <dsp:nvSpPr>
        <dsp:cNvPr id="0" name=""/>
        <dsp:cNvSpPr/>
      </dsp:nvSpPr>
      <dsp:spPr>
        <a:xfrm>
          <a:off x="609178" y="3226933"/>
          <a:ext cx="1105064" cy="663038"/>
        </a:xfrm>
        <a:prstGeom prst="rect">
          <a:avLst/>
        </a:prstGeom>
        <a:solidFill>
          <a:schemeClr val="accent3">
            <a:hueOff val="-10147718"/>
            <a:satOff val="28192"/>
            <a:lumOff val="1481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Service</a:t>
          </a:r>
        </a:p>
      </dsp:txBody>
      <dsp:txXfrm>
        <a:off x="609178" y="3226933"/>
        <a:ext cx="1105064" cy="663038"/>
      </dsp:txXfrm>
    </dsp:sp>
    <dsp:sp modelId="{FEBC6C81-128A-4D0E-89A4-6A347E334D56}">
      <dsp:nvSpPr>
        <dsp:cNvPr id="0" name=""/>
        <dsp:cNvSpPr/>
      </dsp:nvSpPr>
      <dsp:spPr>
        <a:xfrm>
          <a:off x="1824749" y="3226933"/>
          <a:ext cx="1105064" cy="663038"/>
        </a:xfrm>
        <a:prstGeom prst="rect">
          <a:avLst/>
        </a:prstGeom>
        <a:solidFill>
          <a:schemeClr val="accent3">
            <a:hueOff val="-10781950"/>
            <a:satOff val="29954"/>
            <a:lumOff val="157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Seattle</a:t>
          </a:r>
        </a:p>
      </dsp:txBody>
      <dsp:txXfrm>
        <a:off x="1824749" y="3226933"/>
        <a:ext cx="1105064" cy="663038"/>
      </dsp:txXfrm>
    </dsp:sp>
    <dsp:sp modelId="{E2A73499-2A48-46C1-8012-CEC79F06837C}">
      <dsp:nvSpPr>
        <dsp:cNvPr id="0" name=""/>
        <dsp:cNvSpPr/>
      </dsp:nvSpPr>
      <dsp:spPr>
        <a:xfrm>
          <a:off x="3040320" y="3226933"/>
          <a:ext cx="1105064" cy="663038"/>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WashingtonState</a:t>
          </a:r>
          <a:endParaRPr lang="en-US" sz="900" kern="1200" dirty="0"/>
        </a:p>
      </dsp:txBody>
      <dsp:txXfrm>
        <a:off x="3040320" y="3226933"/>
        <a:ext cx="1105064" cy="66303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03C34-26D8-4ED5-B756-B85CAC0575C2}">
      <dsp:nvSpPr>
        <dsp:cNvPr id="0" name=""/>
        <dsp:cNvSpPr/>
      </dsp:nvSpPr>
      <dsp:spPr>
        <a:xfrm>
          <a:off x="1798070" y="0"/>
          <a:ext cx="8074565" cy="40372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br>
            <a:rPr lang="en-US" sz="6500" kern="1200" dirty="0"/>
          </a:br>
          <a:r>
            <a:rPr lang="en-US" sz="6500" kern="1200" dirty="0"/>
            <a:t>Facebook is the </a:t>
          </a:r>
          <a:br>
            <a:rPr lang="en-US" sz="6500" kern="1200" dirty="0"/>
          </a:br>
          <a:r>
            <a:rPr lang="en-US" sz="6500" b="1" kern="1200" dirty="0">
              <a:solidFill>
                <a:schemeClr val="accent2"/>
              </a:solidFill>
            </a:rPr>
            <a:t>new website</a:t>
          </a:r>
        </a:p>
      </dsp:txBody>
      <dsp:txXfrm>
        <a:off x="1798070" y="0"/>
        <a:ext cx="8074565" cy="40372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AC1A0-D22F-4971-9DF6-38681CA657DD}">
      <dsp:nvSpPr>
        <dsp:cNvPr id="0" name=""/>
        <dsp:cNvSpPr/>
      </dsp:nvSpPr>
      <dsp:spPr>
        <a:xfrm rot="16200000">
          <a:off x="-382916" y="383502"/>
          <a:ext cx="2290668" cy="1523663"/>
        </a:xfrm>
        <a:prstGeom prst="flowChartManualOperation">
          <a:avLst/>
        </a:prstGeom>
        <a:solidFill>
          <a:schemeClr val="accent3">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815" bIns="0" numCol="1" spcCol="1270" anchor="ctr" anchorCtr="0">
          <a:noAutofit/>
        </a:bodyPr>
        <a:lstStyle/>
        <a:p>
          <a:pPr marL="0" lvl="0" indent="0" algn="ctr" defTabSz="800100">
            <a:lnSpc>
              <a:spcPct val="90000"/>
            </a:lnSpc>
            <a:spcBef>
              <a:spcPct val="0"/>
            </a:spcBef>
            <a:spcAft>
              <a:spcPct val="35000"/>
            </a:spcAft>
            <a:buNone/>
          </a:pPr>
          <a:r>
            <a:rPr lang="en-US" sz="1800" b="1" kern="1200"/>
            <a:t>Start a conversation</a:t>
          </a:r>
          <a:endParaRPr lang="en-US" sz="1800" b="1" kern="1200" dirty="0"/>
        </a:p>
      </dsp:txBody>
      <dsp:txXfrm rot="5400000">
        <a:off x="587" y="458133"/>
        <a:ext cx="1523663" cy="1374400"/>
      </dsp:txXfrm>
    </dsp:sp>
    <dsp:sp modelId="{572FE996-D911-4658-B7ED-88F0A9AC3264}">
      <dsp:nvSpPr>
        <dsp:cNvPr id="0" name=""/>
        <dsp:cNvSpPr/>
      </dsp:nvSpPr>
      <dsp:spPr>
        <a:xfrm rot="16200000">
          <a:off x="1232549" y="383502"/>
          <a:ext cx="2290668" cy="1523663"/>
        </a:xfrm>
        <a:prstGeom prst="flowChartManualOperation">
          <a:avLst/>
        </a:prstGeom>
        <a:solidFill>
          <a:schemeClr val="accent3">
            <a:hueOff val="-5708091"/>
            <a:satOff val="15858"/>
            <a:lumOff val="8333"/>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815" bIns="0" numCol="1" spcCol="1270" anchor="ctr" anchorCtr="0">
          <a:noAutofit/>
        </a:bodyPr>
        <a:lstStyle/>
        <a:p>
          <a:pPr marL="0" lvl="0" indent="0" algn="ctr" defTabSz="800100">
            <a:lnSpc>
              <a:spcPct val="90000"/>
            </a:lnSpc>
            <a:spcBef>
              <a:spcPct val="0"/>
            </a:spcBef>
            <a:spcAft>
              <a:spcPct val="35000"/>
            </a:spcAft>
            <a:buNone/>
          </a:pPr>
          <a:r>
            <a:rPr lang="en-US" sz="1800" b="1" kern="1200"/>
            <a:t>Make connections</a:t>
          </a:r>
          <a:endParaRPr lang="en-US" sz="1800" b="1" kern="1200" dirty="0"/>
        </a:p>
      </dsp:txBody>
      <dsp:txXfrm rot="5400000">
        <a:off x="1616052" y="458133"/>
        <a:ext cx="1523663" cy="1374400"/>
      </dsp:txXfrm>
    </dsp:sp>
    <dsp:sp modelId="{BADAFFEB-A2B7-40B5-A5C7-C223A473C625}">
      <dsp:nvSpPr>
        <dsp:cNvPr id="0" name=""/>
        <dsp:cNvSpPr/>
      </dsp:nvSpPr>
      <dsp:spPr>
        <a:xfrm rot="16200000">
          <a:off x="2892959" y="383502"/>
          <a:ext cx="2290668" cy="1523663"/>
        </a:xfrm>
        <a:prstGeom prst="flowChartManualOperation">
          <a:avLst/>
        </a:prstGeom>
        <a:solidFill>
          <a:schemeClr val="accent3">
            <a:hueOff val="-11416183"/>
            <a:satOff val="31716"/>
            <a:lumOff val="1666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815" bIns="0" numCol="1" spcCol="1270" anchor="ctr" anchorCtr="0">
          <a:noAutofit/>
        </a:bodyPr>
        <a:lstStyle/>
        <a:p>
          <a:pPr marL="0" lvl="0" indent="0" algn="ctr" defTabSz="800100">
            <a:lnSpc>
              <a:spcPct val="90000"/>
            </a:lnSpc>
            <a:spcBef>
              <a:spcPct val="0"/>
            </a:spcBef>
            <a:spcAft>
              <a:spcPct val="35000"/>
            </a:spcAft>
            <a:buNone/>
          </a:pPr>
          <a:r>
            <a:rPr lang="en-US" sz="1800" b="1" kern="1200" dirty="0"/>
            <a:t>Breakdown barriers</a:t>
          </a:r>
        </a:p>
      </dsp:txBody>
      <dsp:txXfrm rot="5400000">
        <a:off x="3276462" y="458133"/>
        <a:ext cx="1523663" cy="13744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F8736-6782-46A5-B76B-8917908C0397}">
      <dsp:nvSpPr>
        <dsp:cNvPr id="0" name=""/>
        <dsp:cNvSpPr/>
      </dsp:nvSpPr>
      <dsp:spPr>
        <a:xfrm>
          <a:off x="814752" y="2397"/>
          <a:ext cx="1488122" cy="89287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Happy Sabbath</a:t>
          </a:r>
        </a:p>
      </dsp:txBody>
      <dsp:txXfrm>
        <a:off x="814752" y="2397"/>
        <a:ext cx="1488122" cy="892873"/>
      </dsp:txXfrm>
    </dsp:sp>
    <dsp:sp modelId="{F60D2B58-CD49-497D-810B-B533B313FD16}">
      <dsp:nvSpPr>
        <dsp:cNvPr id="0" name=""/>
        <dsp:cNvSpPr/>
      </dsp:nvSpPr>
      <dsp:spPr>
        <a:xfrm>
          <a:off x="2451687" y="2397"/>
          <a:ext cx="1488122" cy="892873"/>
        </a:xfrm>
        <a:prstGeom prst="rect">
          <a:avLst/>
        </a:prstGeom>
        <a:solidFill>
          <a:schemeClr val="accent3">
            <a:hueOff val="-1630883"/>
            <a:satOff val="4531"/>
            <a:lumOff val="23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Local beauty shots</a:t>
          </a:r>
        </a:p>
      </dsp:txBody>
      <dsp:txXfrm>
        <a:off x="2451687" y="2397"/>
        <a:ext cx="1488122" cy="892873"/>
      </dsp:txXfrm>
    </dsp:sp>
    <dsp:sp modelId="{AF2604D4-8650-4D54-B55F-77367518DDAE}">
      <dsp:nvSpPr>
        <dsp:cNvPr id="0" name=""/>
        <dsp:cNvSpPr/>
      </dsp:nvSpPr>
      <dsp:spPr>
        <a:xfrm>
          <a:off x="814752" y="1044082"/>
          <a:ext cx="1488122" cy="892873"/>
        </a:xfrm>
        <a:prstGeom prst="rect">
          <a:avLst/>
        </a:prstGeom>
        <a:solidFill>
          <a:schemeClr val="accent3">
            <a:hueOff val="-3261767"/>
            <a:satOff val="9062"/>
            <a:lumOff val="476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Galleries</a:t>
          </a:r>
        </a:p>
      </dsp:txBody>
      <dsp:txXfrm>
        <a:off x="814752" y="1044082"/>
        <a:ext cx="1488122" cy="892873"/>
      </dsp:txXfrm>
    </dsp:sp>
    <dsp:sp modelId="{FB9DBFA4-E72B-4BB1-B4EB-8FF3FFE93090}">
      <dsp:nvSpPr>
        <dsp:cNvPr id="0" name=""/>
        <dsp:cNvSpPr/>
      </dsp:nvSpPr>
      <dsp:spPr>
        <a:xfrm>
          <a:off x="2451687" y="1044082"/>
          <a:ext cx="1488122" cy="892873"/>
        </a:xfrm>
        <a:prstGeom prst="rect">
          <a:avLst/>
        </a:prstGeom>
        <a:solidFill>
          <a:schemeClr val="accent3">
            <a:hueOff val="-4892650"/>
            <a:satOff val="13593"/>
            <a:lumOff val="714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Upcoming events</a:t>
          </a:r>
        </a:p>
      </dsp:txBody>
      <dsp:txXfrm>
        <a:off x="2451687" y="1044082"/>
        <a:ext cx="1488122" cy="892873"/>
      </dsp:txXfrm>
    </dsp:sp>
    <dsp:sp modelId="{C05F7B70-C0BE-4714-97B5-0B105970DB4B}">
      <dsp:nvSpPr>
        <dsp:cNvPr id="0" name=""/>
        <dsp:cNvSpPr/>
      </dsp:nvSpPr>
      <dsp:spPr>
        <a:xfrm>
          <a:off x="814752" y="2085768"/>
          <a:ext cx="1488122" cy="892873"/>
        </a:xfrm>
        <a:prstGeom prst="rect">
          <a:avLst/>
        </a:prstGeom>
        <a:solidFill>
          <a:schemeClr val="accent3">
            <a:hueOff val="-6523533"/>
            <a:satOff val="18123"/>
            <a:lumOff val="95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Registration</a:t>
          </a:r>
        </a:p>
      </dsp:txBody>
      <dsp:txXfrm>
        <a:off x="814752" y="2085768"/>
        <a:ext cx="1488122" cy="892873"/>
      </dsp:txXfrm>
    </dsp:sp>
    <dsp:sp modelId="{F3EB2A38-34FA-41B9-A704-975CB62F9F9C}">
      <dsp:nvSpPr>
        <dsp:cNvPr id="0" name=""/>
        <dsp:cNvSpPr/>
      </dsp:nvSpPr>
      <dsp:spPr>
        <a:xfrm>
          <a:off x="2451687" y="2085768"/>
          <a:ext cx="1488122" cy="892873"/>
        </a:xfrm>
        <a:prstGeom prst="rect">
          <a:avLst/>
        </a:prstGeom>
        <a:solidFill>
          <a:schemeClr val="accent3">
            <a:hueOff val="-8154416"/>
            <a:satOff val="22654"/>
            <a:lumOff val="1190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Mission</a:t>
          </a:r>
        </a:p>
      </dsp:txBody>
      <dsp:txXfrm>
        <a:off x="2451687" y="2085768"/>
        <a:ext cx="1488122" cy="892873"/>
      </dsp:txXfrm>
    </dsp:sp>
    <dsp:sp modelId="{1FB3D42F-E70B-4E74-BF91-D437F61041F3}">
      <dsp:nvSpPr>
        <dsp:cNvPr id="0" name=""/>
        <dsp:cNvSpPr/>
      </dsp:nvSpPr>
      <dsp:spPr>
        <a:xfrm>
          <a:off x="814752" y="3127454"/>
          <a:ext cx="1488122" cy="892873"/>
        </a:xfrm>
        <a:prstGeom prst="rect">
          <a:avLst/>
        </a:prstGeom>
        <a:solidFill>
          <a:schemeClr val="accent3">
            <a:hueOff val="-9785300"/>
            <a:satOff val="27185"/>
            <a:lumOff val="142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Stories</a:t>
          </a:r>
        </a:p>
      </dsp:txBody>
      <dsp:txXfrm>
        <a:off x="814752" y="3127454"/>
        <a:ext cx="1488122" cy="892873"/>
      </dsp:txXfrm>
    </dsp:sp>
    <dsp:sp modelId="{97CEF7FD-423B-4447-A287-E1E0C74FC607}">
      <dsp:nvSpPr>
        <dsp:cNvPr id="0" name=""/>
        <dsp:cNvSpPr/>
      </dsp:nvSpPr>
      <dsp:spPr>
        <a:xfrm>
          <a:off x="2451687" y="3127454"/>
          <a:ext cx="1488122" cy="892873"/>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Follow us</a:t>
          </a:r>
        </a:p>
      </dsp:txBody>
      <dsp:txXfrm>
        <a:off x="2451687" y="3127454"/>
        <a:ext cx="1488122" cy="89287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96354-93A7-4419-AA83-01BD3346BB00}">
      <dsp:nvSpPr>
        <dsp:cNvPr id="0" name=""/>
        <dsp:cNvSpPr/>
      </dsp:nvSpPr>
      <dsp:spPr>
        <a:xfrm>
          <a:off x="8250727" y="1253286"/>
          <a:ext cx="1881299" cy="1881607"/>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8CBC3-6B91-4FB8-8301-04B78B967D42}">
      <dsp:nvSpPr>
        <dsp:cNvPr id="0" name=""/>
        <dsp:cNvSpPr/>
      </dsp:nvSpPr>
      <dsp:spPr>
        <a:xfrm>
          <a:off x="8312803" y="1316017"/>
          <a:ext cx="1756146" cy="1756145"/>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Shortened Link</a:t>
          </a:r>
        </a:p>
      </dsp:txBody>
      <dsp:txXfrm>
        <a:off x="8564110" y="1566942"/>
        <a:ext cx="1254533" cy="1254295"/>
      </dsp:txXfrm>
    </dsp:sp>
    <dsp:sp modelId="{9267CEB4-391D-4782-B3BC-C761A4627751}">
      <dsp:nvSpPr>
        <dsp:cNvPr id="0" name=""/>
        <dsp:cNvSpPr/>
      </dsp:nvSpPr>
      <dsp:spPr>
        <a:xfrm rot="2700000">
          <a:off x="6305458" y="1253383"/>
          <a:ext cx="1881082" cy="1881082"/>
        </a:xfrm>
        <a:prstGeom prst="teardrop">
          <a:avLst>
            <a:gd name="adj" fmla="val 100000"/>
          </a:avLst>
        </a:prstGeom>
        <a:solidFill>
          <a:schemeClr val="accent3">
            <a:hueOff val="-2854046"/>
            <a:satOff val="7929"/>
            <a:lumOff val="41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B128F-DB78-479D-8FC8-AE750ADA3D51}">
      <dsp:nvSpPr>
        <dsp:cNvPr id="0" name=""/>
        <dsp:cNvSpPr/>
      </dsp:nvSpPr>
      <dsp:spPr>
        <a:xfrm>
          <a:off x="6369427" y="1316017"/>
          <a:ext cx="1756146" cy="1756145"/>
        </a:xfrm>
        <a:prstGeom prst="ellipse">
          <a:avLst/>
        </a:prstGeom>
        <a:solidFill>
          <a:schemeClr val="lt1">
            <a:alpha val="90000"/>
            <a:hueOff val="0"/>
            <a:satOff val="0"/>
            <a:lumOff val="0"/>
            <a:alphaOff val="0"/>
          </a:schemeClr>
        </a:solidFill>
        <a:ln w="19050" cap="flat" cmpd="sng" algn="ctr">
          <a:solidFill>
            <a:schemeClr val="accent3">
              <a:hueOff val="-2854046"/>
              <a:satOff val="7929"/>
              <a:lumOff val="41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Call to Action</a:t>
          </a:r>
        </a:p>
      </dsp:txBody>
      <dsp:txXfrm>
        <a:off x="6619733" y="1566942"/>
        <a:ext cx="1254533" cy="1254295"/>
      </dsp:txXfrm>
    </dsp:sp>
    <dsp:sp modelId="{9DCA9598-137E-435B-9822-8B2979E1C47F}">
      <dsp:nvSpPr>
        <dsp:cNvPr id="0" name=""/>
        <dsp:cNvSpPr/>
      </dsp:nvSpPr>
      <dsp:spPr>
        <a:xfrm rot="2700000">
          <a:off x="4362082" y="1253383"/>
          <a:ext cx="1881082" cy="1881082"/>
        </a:xfrm>
        <a:prstGeom prst="teardrop">
          <a:avLst>
            <a:gd name="adj" fmla="val 100000"/>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E7B1F-FB04-4F09-8DB9-8256CDACE5C1}">
      <dsp:nvSpPr>
        <dsp:cNvPr id="0" name=""/>
        <dsp:cNvSpPr/>
      </dsp:nvSpPr>
      <dsp:spPr>
        <a:xfrm>
          <a:off x="4425050" y="1316017"/>
          <a:ext cx="1756146" cy="1756145"/>
        </a:xfrm>
        <a:prstGeom prst="ellipse">
          <a:avLst/>
        </a:prstGeom>
        <a:solidFill>
          <a:schemeClr val="lt1">
            <a:alpha val="90000"/>
            <a:hueOff val="0"/>
            <a:satOff val="0"/>
            <a:lumOff val="0"/>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1-2 Hashtags</a:t>
          </a:r>
        </a:p>
      </dsp:txBody>
      <dsp:txXfrm>
        <a:off x="4675356" y="1566942"/>
        <a:ext cx="1254533" cy="1254295"/>
      </dsp:txXfrm>
    </dsp:sp>
    <dsp:sp modelId="{FC8BD04E-6D43-4FEE-9A44-A3518AC49B3B}">
      <dsp:nvSpPr>
        <dsp:cNvPr id="0" name=""/>
        <dsp:cNvSpPr/>
      </dsp:nvSpPr>
      <dsp:spPr>
        <a:xfrm rot="2700000">
          <a:off x="2417705" y="1253383"/>
          <a:ext cx="1881082" cy="1881082"/>
        </a:xfrm>
        <a:prstGeom prst="teardrop">
          <a:avLst>
            <a:gd name="adj" fmla="val 100000"/>
          </a:avLst>
        </a:prstGeom>
        <a:solidFill>
          <a:schemeClr val="accent3">
            <a:hueOff val="-8562137"/>
            <a:satOff val="23787"/>
            <a:lumOff val="124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6FB736-06F0-4109-926E-A808929182DC}">
      <dsp:nvSpPr>
        <dsp:cNvPr id="0" name=""/>
        <dsp:cNvSpPr/>
      </dsp:nvSpPr>
      <dsp:spPr>
        <a:xfrm>
          <a:off x="2480673" y="1316017"/>
          <a:ext cx="1756146" cy="1756145"/>
        </a:xfrm>
        <a:prstGeom prst="ellipse">
          <a:avLst/>
        </a:prstGeom>
        <a:solidFill>
          <a:schemeClr val="lt1">
            <a:alpha val="90000"/>
            <a:hueOff val="0"/>
            <a:satOff val="0"/>
            <a:lumOff val="0"/>
            <a:alphaOff val="0"/>
          </a:schemeClr>
        </a:solidFill>
        <a:ln w="19050" cap="flat" cmpd="sng" algn="ctr">
          <a:solidFill>
            <a:schemeClr val="accent3">
              <a:hueOff val="-8562137"/>
              <a:satOff val="23787"/>
              <a:lumOff val="12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Creative</a:t>
          </a:r>
          <a:br>
            <a:rPr lang="en-US" sz="2000" kern="1200" dirty="0"/>
          </a:br>
          <a:r>
            <a:rPr lang="en-US" sz="2000" kern="1200" dirty="0"/>
            <a:t>Action Copy</a:t>
          </a:r>
        </a:p>
      </dsp:txBody>
      <dsp:txXfrm>
        <a:off x="2731980" y="1566942"/>
        <a:ext cx="1254533" cy="1254295"/>
      </dsp:txXfrm>
    </dsp:sp>
    <dsp:sp modelId="{D37446A9-DC9E-4181-9BDB-B186E74ABB47}">
      <dsp:nvSpPr>
        <dsp:cNvPr id="0" name=""/>
        <dsp:cNvSpPr/>
      </dsp:nvSpPr>
      <dsp:spPr>
        <a:xfrm rot="2700000">
          <a:off x="473328" y="1253383"/>
          <a:ext cx="1881082" cy="1881082"/>
        </a:xfrm>
        <a:prstGeom prst="teardrop">
          <a:avLst>
            <a:gd name="adj" fmla="val 100000"/>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C2B90-7F54-4961-BE6F-F5D076DC2E17}">
      <dsp:nvSpPr>
        <dsp:cNvPr id="0" name=""/>
        <dsp:cNvSpPr/>
      </dsp:nvSpPr>
      <dsp:spPr>
        <a:xfrm>
          <a:off x="536296" y="1316017"/>
          <a:ext cx="1756146" cy="1756145"/>
        </a:xfrm>
        <a:prstGeom prst="ellipse">
          <a:avLst/>
        </a:prstGeom>
        <a:solidFill>
          <a:schemeClr val="lt1">
            <a:alpha val="90000"/>
            <a:hueOff val="0"/>
            <a:satOff val="0"/>
            <a:lumOff val="0"/>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Illustrative Image (Creative Commons)</a:t>
          </a:r>
        </a:p>
      </dsp:txBody>
      <dsp:txXfrm>
        <a:off x="787603" y="1566942"/>
        <a:ext cx="1254533" cy="125429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C82C6-63C9-4233-B1DA-E40F4C8ADB12}">
      <dsp:nvSpPr>
        <dsp:cNvPr id="0" name=""/>
        <dsp:cNvSpPr/>
      </dsp:nvSpPr>
      <dsp:spPr>
        <a:xfrm>
          <a:off x="3203" y="31759"/>
          <a:ext cx="1926500" cy="582081"/>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Before Featured Week</a:t>
          </a:r>
        </a:p>
      </dsp:txBody>
      <dsp:txXfrm>
        <a:off x="3203" y="31759"/>
        <a:ext cx="1926500" cy="582081"/>
      </dsp:txXfrm>
    </dsp:sp>
    <dsp:sp modelId="{7CA8C1E7-83FF-4BBA-AD03-3282BED66191}">
      <dsp:nvSpPr>
        <dsp:cNvPr id="0" name=""/>
        <dsp:cNvSpPr/>
      </dsp:nvSpPr>
      <dsp:spPr>
        <a:xfrm>
          <a:off x="3203" y="613840"/>
          <a:ext cx="1926500" cy="87840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Content developed &amp; scheduled</a:t>
          </a:r>
        </a:p>
        <a:p>
          <a:pPr marL="114300" lvl="1" indent="-114300" algn="l" defTabSz="622300">
            <a:lnSpc>
              <a:spcPct val="90000"/>
            </a:lnSpc>
            <a:spcBef>
              <a:spcPct val="0"/>
            </a:spcBef>
            <a:spcAft>
              <a:spcPct val="15000"/>
            </a:spcAft>
            <a:buChar char="•"/>
          </a:pPr>
          <a:r>
            <a:rPr lang="en-US" sz="1400" kern="1200" dirty="0"/>
            <a:t>Webpage ready</a:t>
          </a:r>
        </a:p>
      </dsp:txBody>
      <dsp:txXfrm>
        <a:off x="3203" y="613840"/>
        <a:ext cx="1926500" cy="878400"/>
      </dsp:txXfrm>
    </dsp:sp>
    <dsp:sp modelId="{FBF7FF9D-CC10-49FE-9394-1C3AED46D3B1}">
      <dsp:nvSpPr>
        <dsp:cNvPr id="0" name=""/>
        <dsp:cNvSpPr/>
      </dsp:nvSpPr>
      <dsp:spPr>
        <a:xfrm>
          <a:off x="2199413" y="31759"/>
          <a:ext cx="1926500" cy="582081"/>
        </a:xfrm>
        <a:prstGeom prst="rect">
          <a:avLst/>
        </a:prstGeom>
        <a:solidFill>
          <a:schemeClr val="accent3">
            <a:hueOff val="-3805394"/>
            <a:satOff val="10572"/>
            <a:lumOff val="5555"/>
            <a:alphaOff val="0"/>
          </a:schemeClr>
        </a:solidFill>
        <a:ln w="19050" cap="flat" cmpd="sng" algn="ctr">
          <a:solidFill>
            <a:schemeClr val="accent3">
              <a:hueOff val="-3805394"/>
              <a:satOff val="10572"/>
              <a:lumOff val="55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Sunday</a:t>
          </a:r>
        </a:p>
      </dsp:txBody>
      <dsp:txXfrm>
        <a:off x="2199413" y="31759"/>
        <a:ext cx="1926500" cy="582081"/>
      </dsp:txXfrm>
    </dsp:sp>
    <dsp:sp modelId="{67C6C56C-FD2A-4A45-8C43-33D689DABF4D}">
      <dsp:nvSpPr>
        <dsp:cNvPr id="0" name=""/>
        <dsp:cNvSpPr/>
      </dsp:nvSpPr>
      <dsp:spPr>
        <a:xfrm>
          <a:off x="2199413" y="613840"/>
          <a:ext cx="1926500" cy="878400"/>
        </a:xfrm>
        <a:prstGeom prst="rect">
          <a:avLst/>
        </a:prstGeom>
        <a:solidFill>
          <a:schemeClr val="accent3">
            <a:tint val="40000"/>
            <a:alpha val="90000"/>
            <a:hueOff val="-4179498"/>
            <a:satOff val="17753"/>
            <a:lumOff val="1812"/>
            <a:alphaOff val="0"/>
          </a:schemeClr>
        </a:solidFill>
        <a:ln w="19050" cap="flat" cmpd="sng" algn="ctr">
          <a:solidFill>
            <a:schemeClr val="accent3">
              <a:tint val="40000"/>
              <a:alpha val="90000"/>
              <a:hueOff val="-4179498"/>
              <a:satOff val="17753"/>
              <a:lumOff val="1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Prayer focus</a:t>
          </a:r>
        </a:p>
        <a:p>
          <a:pPr marL="114300" lvl="1" indent="-114300" algn="l" defTabSz="622300">
            <a:lnSpc>
              <a:spcPct val="90000"/>
            </a:lnSpc>
            <a:spcBef>
              <a:spcPct val="0"/>
            </a:spcBef>
            <a:spcAft>
              <a:spcPct val="15000"/>
            </a:spcAft>
            <a:buChar char="•"/>
          </a:pPr>
          <a:endParaRPr lang="en-US" sz="1400" kern="1200" dirty="0"/>
        </a:p>
      </dsp:txBody>
      <dsp:txXfrm>
        <a:off x="2199413" y="613840"/>
        <a:ext cx="1926500" cy="878400"/>
      </dsp:txXfrm>
    </dsp:sp>
    <dsp:sp modelId="{718AE682-33D4-47E7-9637-583889DBDC83}">
      <dsp:nvSpPr>
        <dsp:cNvPr id="0" name=""/>
        <dsp:cNvSpPr/>
      </dsp:nvSpPr>
      <dsp:spPr>
        <a:xfrm>
          <a:off x="4395624" y="31759"/>
          <a:ext cx="1926500" cy="582081"/>
        </a:xfrm>
        <a:prstGeom prst="rect">
          <a:avLst/>
        </a:prstGeom>
        <a:solidFill>
          <a:schemeClr val="accent3">
            <a:hueOff val="-7610789"/>
            <a:satOff val="21144"/>
            <a:lumOff val="11110"/>
            <a:alphaOff val="0"/>
          </a:schemeClr>
        </a:solidFill>
        <a:ln w="19050" cap="flat" cmpd="sng" algn="ctr">
          <a:solidFill>
            <a:schemeClr val="accent3">
              <a:hueOff val="-7610789"/>
              <a:satOff val="21144"/>
              <a:lumOff val="111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Monday</a:t>
          </a:r>
        </a:p>
      </dsp:txBody>
      <dsp:txXfrm>
        <a:off x="4395624" y="31759"/>
        <a:ext cx="1926500" cy="582081"/>
      </dsp:txXfrm>
    </dsp:sp>
    <dsp:sp modelId="{7A86FFDB-5208-4DE8-BE7D-E79B9686F59C}">
      <dsp:nvSpPr>
        <dsp:cNvPr id="0" name=""/>
        <dsp:cNvSpPr/>
      </dsp:nvSpPr>
      <dsp:spPr>
        <a:xfrm>
          <a:off x="4395624" y="613840"/>
          <a:ext cx="1926500" cy="878400"/>
        </a:xfrm>
        <a:prstGeom prst="rect">
          <a:avLst/>
        </a:prstGeom>
        <a:solidFill>
          <a:schemeClr val="accent3">
            <a:tint val="40000"/>
            <a:alpha val="90000"/>
            <a:hueOff val="-8358996"/>
            <a:satOff val="35505"/>
            <a:lumOff val="3624"/>
            <a:alphaOff val="0"/>
          </a:schemeClr>
        </a:solidFill>
        <a:ln w="19050" cap="flat" cmpd="sng" algn="ctr">
          <a:solidFill>
            <a:schemeClr val="accent3">
              <a:tint val="40000"/>
              <a:alpha val="90000"/>
              <a:hueOff val="-8358996"/>
              <a:satOff val="35505"/>
              <a:lumOff val="3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Did You Know feature</a:t>
          </a:r>
        </a:p>
        <a:p>
          <a:pPr marL="114300" lvl="1" indent="-114300" algn="l" defTabSz="622300">
            <a:lnSpc>
              <a:spcPct val="90000"/>
            </a:lnSpc>
            <a:spcBef>
              <a:spcPct val="0"/>
            </a:spcBef>
            <a:spcAft>
              <a:spcPct val="15000"/>
            </a:spcAft>
            <a:buChar char="•"/>
          </a:pPr>
          <a:r>
            <a:rPr lang="en-US" sz="1400" kern="1200" dirty="0"/>
            <a:t>Link to website</a:t>
          </a:r>
        </a:p>
      </dsp:txBody>
      <dsp:txXfrm>
        <a:off x="4395624" y="613840"/>
        <a:ext cx="1926500" cy="878400"/>
      </dsp:txXfrm>
    </dsp:sp>
    <dsp:sp modelId="{2EA76B36-D778-468D-B7CE-E45F51D13519}">
      <dsp:nvSpPr>
        <dsp:cNvPr id="0" name=""/>
        <dsp:cNvSpPr/>
      </dsp:nvSpPr>
      <dsp:spPr>
        <a:xfrm>
          <a:off x="6591834" y="31759"/>
          <a:ext cx="1926500" cy="582081"/>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Tuesday</a:t>
          </a:r>
        </a:p>
      </dsp:txBody>
      <dsp:txXfrm>
        <a:off x="6591834" y="31759"/>
        <a:ext cx="1926500" cy="582081"/>
      </dsp:txXfrm>
    </dsp:sp>
    <dsp:sp modelId="{2370B94D-C1EA-4FD3-963E-D0E0D85C363D}">
      <dsp:nvSpPr>
        <dsp:cNvPr id="0" name=""/>
        <dsp:cNvSpPr/>
      </dsp:nvSpPr>
      <dsp:spPr>
        <a:xfrm>
          <a:off x="6591834" y="613840"/>
          <a:ext cx="1926500" cy="878400"/>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Out &amp; About event</a:t>
          </a:r>
        </a:p>
        <a:p>
          <a:pPr marL="114300" lvl="1" indent="-114300" algn="l" defTabSz="622300">
            <a:lnSpc>
              <a:spcPct val="90000"/>
            </a:lnSpc>
            <a:spcBef>
              <a:spcPct val="0"/>
            </a:spcBef>
            <a:spcAft>
              <a:spcPct val="15000"/>
            </a:spcAft>
            <a:buChar char="•"/>
          </a:pPr>
          <a:r>
            <a:rPr lang="en-US" sz="1400" kern="1200" dirty="0"/>
            <a:t>Totally Involved action item</a:t>
          </a:r>
        </a:p>
      </dsp:txBody>
      <dsp:txXfrm>
        <a:off x="6591834" y="613840"/>
        <a:ext cx="1926500" cy="8784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6FC5C-18BD-482E-AA73-8D22645E218F}">
      <dsp:nvSpPr>
        <dsp:cNvPr id="0" name=""/>
        <dsp:cNvSpPr/>
      </dsp:nvSpPr>
      <dsp:spPr>
        <a:xfrm>
          <a:off x="3203" y="2859"/>
          <a:ext cx="1926500" cy="7706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Wednesday</a:t>
          </a:r>
        </a:p>
      </dsp:txBody>
      <dsp:txXfrm>
        <a:off x="3203" y="2859"/>
        <a:ext cx="1926500" cy="770600"/>
      </dsp:txXfrm>
    </dsp:sp>
    <dsp:sp modelId="{A6889036-1D7A-463F-9CFC-B26BC0FF6C9B}">
      <dsp:nvSpPr>
        <dsp:cNvPr id="0" name=""/>
        <dsp:cNvSpPr/>
      </dsp:nvSpPr>
      <dsp:spPr>
        <a:xfrm>
          <a:off x="3203" y="773460"/>
          <a:ext cx="1926500" cy="171288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Shop talk</a:t>
          </a:r>
        </a:p>
        <a:p>
          <a:pPr marL="114300" lvl="1" indent="-114300" algn="l" defTabSz="622300">
            <a:lnSpc>
              <a:spcPct val="90000"/>
            </a:lnSpc>
            <a:spcBef>
              <a:spcPct val="0"/>
            </a:spcBef>
            <a:spcAft>
              <a:spcPct val="15000"/>
            </a:spcAft>
            <a:buChar char="•"/>
          </a:pPr>
          <a:r>
            <a:rPr lang="en-US" sz="1400" kern="1200" dirty="0"/>
            <a:t>Sharing ideas</a:t>
          </a:r>
        </a:p>
        <a:p>
          <a:pPr marL="114300" lvl="1" indent="-114300" algn="l" defTabSz="622300">
            <a:lnSpc>
              <a:spcPct val="90000"/>
            </a:lnSpc>
            <a:spcBef>
              <a:spcPct val="0"/>
            </a:spcBef>
            <a:spcAft>
              <a:spcPct val="15000"/>
            </a:spcAft>
            <a:buChar char="•"/>
          </a:pPr>
          <a:r>
            <a:rPr lang="en-US" sz="1400" kern="1200" dirty="0"/>
            <a:t>Discussion item</a:t>
          </a:r>
        </a:p>
        <a:p>
          <a:pPr marL="114300" lvl="1" indent="-114300" algn="l" defTabSz="622300">
            <a:lnSpc>
              <a:spcPct val="90000"/>
            </a:lnSpc>
            <a:spcBef>
              <a:spcPct val="0"/>
            </a:spcBef>
            <a:spcAft>
              <a:spcPct val="15000"/>
            </a:spcAft>
            <a:buChar char="•"/>
          </a:pPr>
          <a:r>
            <a:rPr lang="en-US" sz="1400" kern="1200" dirty="0"/>
            <a:t>Talk with a leader</a:t>
          </a:r>
        </a:p>
        <a:p>
          <a:pPr marL="114300" lvl="1" indent="-114300" algn="l" defTabSz="622300">
            <a:lnSpc>
              <a:spcPct val="90000"/>
            </a:lnSpc>
            <a:spcBef>
              <a:spcPct val="0"/>
            </a:spcBef>
            <a:spcAft>
              <a:spcPct val="15000"/>
            </a:spcAft>
            <a:buChar char="•"/>
          </a:pPr>
          <a:r>
            <a:rPr lang="en-US" sz="1400" kern="1200" dirty="0"/>
            <a:t>Link to email</a:t>
          </a:r>
        </a:p>
      </dsp:txBody>
      <dsp:txXfrm>
        <a:off x="3203" y="773460"/>
        <a:ext cx="1926500" cy="1712880"/>
      </dsp:txXfrm>
    </dsp:sp>
    <dsp:sp modelId="{A407AFC2-4C12-4B22-B446-BBB838759031}">
      <dsp:nvSpPr>
        <dsp:cNvPr id="0" name=""/>
        <dsp:cNvSpPr/>
      </dsp:nvSpPr>
      <dsp:spPr>
        <a:xfrm>
          <a:off x="2199413" y="2859"/>
          <a:ext cx="1926500" cy="770600"/>
        </a:xfrm>
        <a:prstGeom prst="rect">
          <a:avLst/>
        </a:prstGeom>
        <a:solidFill>
          <a:schemeClr val="accent3">
            <a:hueOff val="-3805394"/>
            <a:satOff val="10572"/>
            <a:lumOff val="5555"/>
            <a:alphaOff val="0"/>
          </a:schemeClr>
        </a:solidFill>
        <a:ln w="19050" cap="flat" cmpd="sng" algn="ctr">
          <a:solidFill>
            <a:schemeClr val="accent3">
              <a:hueOff val="-3805394"/>
              <a:satOff val="10572"/>
              <a:lumOff val="55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Thursday</a:t>
          </a:r>
        </a:p>
      </dsp:txBody>
      <dsp:txXfrm>
        <a:off x="2199413" y="2859"/>
        <a:ext cx="1926500" cy="770600"/>
      </dsp:txXfrm>
    </dsp:sp>
    <dsp:sp modelId="{4F1F6A10-5C4C-4B2F-811E-98076D9EC36C}">
      <dsp:nvSpPr>
        <dsp:cNvPr id="0" name=""/>
        <dsp:cNvSpPr/>
      </dsp:nvSpPr>
      <dsp:spPr>
        <a:xfrm>
          <a:off x="2199413" y="773460"/>
          <a:ext cx="1926500" cy="1712880"/>
        </a:xfrm>
        <a:prstGeom prst="rect">
          <a:avLst/>
        </a:prstGeom>
        <a:solidFill>
          <a:schemeClr val="accent3">
            <a:tint val="40000"/>
            <a:alpha val="90000"/>
            <a:hueOff val="-4179498"/>
            <a:satOff val="17753"/>
            <a:lumOff val="1812"/>
            <a:alphaOff val="0"/>
          </a:schemeClr>
        </a:solidFill>
        <a:ln w="19050" cap="flat" cmpd="sng" algn="ctr">
          <a:solidFill>
            <a:schemeClr val="accent3">
              <a:tint val="40000"/>
              <a:alpha val="90000"/>
              <a:hueOff val="-4179498"/>
              <a:satOff val="17753"/>
              <a:lumOff val="1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Washington ACTS mission feature</a:t>
          </a:r>
        </a:p>
        <a:p>
          <a:pPr marL="114300" lvl="1" indent="-114300" algn="l" defTabSz="622300">
            <a:lnSpc>
              <a:spcPct val="90000"/>
            </a:lnSpc>
            <a:spcBef>
              <a:spcPct val="0"/>
            </a:spcBef>
            <a:spcAft>
              <a:spcPct val="15000"/>
            </a:spcAft>
            <a:buChar char="•"/>
          </a:pPr>
          <a:r>
            <a:rPr lang="en-US" sz="1400" kern="1200" dirty="0"/>
            <a:t>Thought essay</a:t>
          </a:r>
        </a:p>
        <a:p>
          <a:pPr marL="114300" lvl="1" indent="-114300" algn="l" defTabSz="622300">
            <a:lnSpc>
              <a:spcPct val="90000"/>
            </a:lnSpc>
            <a:spcBef>
              <a:spcPct val="0"/>
            </a:spcBef>
            <a:spcAft>
              <a:spcPct val="15000"/>
            </a:spcAft>
            <a:buChar char="•"/>
          </a:pPr>
          <a:r>
            <a:rPr lang="en-US" sz="1400" kern="1200" dirty="0"/>
            <a:t>Link to resource PDF or video</a:t>
          </a:r>
        </a:p>
      </dsp:txBody>
      <dsp:txXfrm>
        <a:off x="2199413" y="773460"/>
        <a:ext cx="1926500" cy="1712880"/>
      </dsp:txXfrm>
    </dsp:sp>
    <dsp:sp modelId="{9A08E404-59FB-4FB4-8AD9-1E502555BD23}">
      <dsp:nvSpPr>
        <dsp:cNvPr id="0" name=""/>
        <dsp:cNvSpPr/>
      </dsp:nvSpPr>
      <dsp:spPr>
        <a:xfrm>
          <a:off x="4395624" y="2859"/>
          <a:ext cx="1926500" cy="770600"/>
        </a:xfrm>
        <a:prstGeom prst="rect">
          <a:avLst/>
        </a:prstGeom>
        <a:solidFill>
          <a:schemeClr val="accent3">
            <a:hueOff val="-7610789"/>
            <a:satOff val="21144"/>
            <a:lumOff val="11110"/>
            <a:alphaOff val="0"/>
          </a:schemeClr>
        </a:solidFill>
        <a:ln w="19050" cap="flat" cmpd="sng" algn="ctr">
          <a:solidFill>
            <a:schemeClr val="accent3">
              <a:hueOff val="-7610789"/>
              <a:satOff val="21144"/>
              <a:lumOff val="111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Friday</a:t>
          </a:r>
        </a:p>
      </dsp:txBody>
      <dsp:txXfrm>
        <a:off x="4395624" y="2859"/>
        <a:ext cx="1926500" cy="770600"/>
      </dsp:txXfrm>
    </dsp:sp>
    <dsp:sp modelId="{B4C7C136-7231-4CE0-AD15-053592E6C19C}">
      <dsp:nvSpPr>
        <dsp:cNvPr id="0" name=""/>
        <dsp:cNvSpPr/>
      </dsp:nvSpPr>
      <dsp:spPr>
        <a:xfrm>
          <a:off x="4395624" y="773460"/>
          <a:ext cx="1926500" cy="1712880"/>
        </a:xfrm>
        <a:prstGeom prst="rect">
          <a:avLst/>
        </a:prstGeom>
        <a:solidFill>
          <a:schemeClr val="accent3">
            <a:tint val="40000"/>
            <a:alpha val="90000"/>
            <a:hueOff val="-8358996"/>
            <a:satOff val="35505"/>
            <a:lumOff val="3624"/>
            <a:alphaOff val="0"/>
          </a:schemeClr>
        </a:solidFill>
        <a:ln w="19050" cap="flat" cmpd="sng" algn="ctr">
          <a:solidFill>
            <a:schemeClr val="accent3">
              <a:tint val="40000"/>
              <a:alpha val="90000"/>
              <a:hueOff val="-8358996"/>
              <a:satOff val="35505"/>
              <a:lumOff val="3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Get Involved Feature</a:t>
          </a:r>
        </a:p>
        <a:p>
          <a:pPr marL="114300" lvl="1" indent="-114300" algn="l" defTabSz="622300">
            <a:lnSpc>
              <a:spcPct val="90000"/>
            </a:lnSpc>
            <a:spcBef>
              <a:spcPct val="0"/>
            </a:spcBef>
            <a:spcAft>
              <a:spcPct val="15000"/>
            </a:spcAft>
            <a:buChar char="•"/>
          </a:pPr>
          <a:r>
            <a:rPr lang="en-US" sz="1400" kern="1200" dirty="0"/>
            <a:t>Link to sign up form</a:t>
          </a:r>
        </a:p>
      </dsp:txBody>
      <dsp:txXfrm>
        <a:off x="4395624" y="773460"/>
        <a:ext cx="1926500" cy="1712880"/>
      </dsp:txXfrm>
    </dsp:sp>
    <dsp:sp modelId="{3B0A6E8B-2C01-41EB-A890-B0856CDEC2DB}">
      <dsp:nvSpPr>
        <dsp:cNvPr id="0" name=""/>
        <dsp:cNvSpPr/>
      </dsp:nvSpPr>
      <dsp:spPr>
        <a:xfrm>
          <a:off x="6591834" y="2859"/>
          <a:ext cx="1926500" cy="7706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Sabbath</a:t>
          </a:r>
        </a:p>
      </dsp:txBody>
      <dsp:txXfrm>
        <a:off x="6591834" y="2859"/>
        <a:ext cx="1926500" cy="770600"/>
      </dsp:txXfrm>
    </dsp:sp>
    <dsp:sp modelId="{580A3C07-0348-49C1-90FB-2E14251C6831}">
      <dsp:nvSpPr>
        <dsp:cNvPr id="0" name=""/>
        <dsp:cNvSpPr/>
      </dsp:nvSpPr>
      <dsp:spPr>
        <a:xfrm>
          <a:off x="6591834" y="773460"/>
          <a:ext cx="1926500" cy="1712880"/>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Sabbath greeting, message, or favorite Bible verse</a:t>
          </a:r>
        </a:p>
        <a:p>
          <a:pPr marL="114300" lvl="1" indent="-114300" algn="l" defTabSz="622300">
            <a:lnSpc>
              <a:spcPct val="90000"/>
            </a:lnSpc>
            <a:spcBef>
              <a:spcPct val="0"/>
            </a:spcBef>
            <a:spcAft>
              <a:spcPct val="15000"/>
            </a:spcAft>
            <a:buChar char="•"/>
          </a:pPr>
          <a:r>
            <a:rPr lang="en-US" sz="1400" kern="1200" dirty="0"/>
            <a:t>Sabbath illustration</a:t>
          </a:r>
        </a:p>
        <a:p>
          <a:pPr marL="114300" lvl="1" indent="-114300" algn="l" defTabSz="622300">
            <a:lnSpc>
              <a:spcPct val="90000"/>
            </a:lnSpc>
            <a:spcBef>
              <a:spcPct val="0"/>
            </a:spcBef>
            <a:spcAft>
              <a:spcPct val="15000"/>
            </a:spcAft>
            <a:buChar char="•"/>
          </a:pPr>
          <a:r>
            <a:rPr lang="en-US" sz="1400" kern="1200" dirty="0"/>
            <a:t>Sabbath video</a:t>
          </a:r>
        </a:p>
      </dsp:txBody>
      <dsp:txXfrm>
        <a:off x="6591834" y="773460"/>
        <a:ext cx="1926500" cy="171288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C8346-BA8C-4280-86D3-1E554A8F2934}">
      <dsp:nvSpPr>
        <dsp:cNvPr id="0" name=""/>
        <dsp:cNvSpPr/>
      </dsp:nvSpPr>
      <dsp:spPr>
        <a:xfrm>
          <a:off x="4820" y="1528950"/>
          <a:ext cx="1494397" cy="98069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Appeal of real, live video</a:t>
          </a:r>
        </a:p>
      </dsp:txBody>
      <dsp:txXfrm>
        <a:off x="33544" y="1557674"/>
        <a:ext cx="1436949" cy="923250"/>
      </dsp:txXfrm>
    </dsp:sp>
    <dsp:sp modelId="{3B2E9064-2C05-43AC-B1DC-5704F38995B9}">
      <dsp:nvSpPr>
        <dsp:cNvPr id="0" name=""/>
        <dsp:cNvSpPr/>
      </dsp:nvSpPr>
      <dsp:spPr>
        <a:xfrm>
          <a:off x="1648657" y="1833994"/>
          <a:ext cx="316812" cy="37061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48657" y="1908116"/>
        <a:ext cx="221768" cy="222366"/>
      </dsp:txXfrm>
    </dsp:sp>
    <dsp:sp modelId="{2E7BBADE-1B0C-45F3-89A9-65EC581FF99A}">
      <dsp:nvSpPr>
        <dsp:cNvPr id="0" name=""/>
        <dsp:cNvSpPr/>
      </dsp:nvSpPr>
      <dsp:spPr>
        <a:xfrm>
          <a:off x="2096976" y="1528950"/>
          <a:ext cx="1494397" cy="980698"/>
        </a:xfrm>
        <a:prstGeom prst="roundRect">
          <a:avLst>
            <a:gd name="adj" fmla="val 10000"/>
          </a:avLst>
        </a:prstGeom>
        <a:solidFill>
          <a:schemeClr val="accent3">
            <a:hueOff val="-2854046"/>
            <a:satOff val="7929"/>
            <a:lumOff val="41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Live vs. produced video</a:t>
          </a:r>
        </a:p>
      </dsp:txBody>
      <dsp:txXfrm>
        <a:off x="2125700" y="1557674"/>
        <a:ext cx="1436949" cy="923250"/>
      </dsp:txXfrm>
    </dsp:sp>
    <dsp:sp modelId="{36F2027E-3127-4253-9D0C-47D42C90A0C2}">
      <dsp:nvSpPr>
        <dsp:cNvPr id="0" name=""/>
        <dsp:cNvSpPr/>
      </dsp:nvSpPr>
      <dsp:spPr>
        <a:xfrm>
          <a:off x="3740813" y="1833994"/>
          <a:ext cx="316812" cy="370610"/>
        </a:xfrm>
        <a:prstGeom prst="rightArrow">
          <a:avLst>
            <a:gd name="adj1" fmla="val 60000"/>
            <a:gd name="adj2" fmla="val 50000"/>
          </a:avLst>
        </a:prstGeom>
        <a:solidFill>
          <a:schemeClr val="accent3">
            <a:hueOff val="-3805394"/>
            <a:satOff val="10572"/>
            <a:lumOff val="5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40813" y="1908116"/>
        <a:ext cx="221768" cy="222366"/>
      </dsp:txXfrm>
    </dsp:sp>
    <dsp:sp modelId="{23AA5816-3DC2-4541-8EF2-D948A9152632}">
      <dsp:nvSpPr>
        <dsp:cNvPr id="0" name=""/>
        <dsp:cNvSpPr/>
      </dsp:nvSpPr>
      <dsp:spPr>
        <a:xfrm>
          <a:off x="4189132" y="1528950"/>
          <a:ext cx="1494397" cy="980698"/>
        </a:xfrm>
        <a:prstGeom prst="roundRect">
          <a:avLst>
            <a:gd name="adj" fmla="val 10000"/>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Link back to website</a:t>
          </a:r>
        </a:p>
      </dsp:txBody>
      <dsp:txXfrm>
        <a:off x="4217856" y="1557674"/>
        <a:ext cx="1436949" cy="923250"/>
      </dsp:txXfrm>
    </dsp:sp>
    <dsp:sp modelId="{96000E70-2DCD-44B9-971A-95B7FE516D66}">
      <dsp:nvSpPr>
        <dsp:cNvPr id="0" name=""/>
        <dsp:cNvSpPr/>
      </dsp:nvSpPr>
      <dsp:spPr>
        <a:xfrm>
          <a:off x="5832969" y="1833994"/>
          <a:ext cx="316812" cy="370610"/>
        </a:xfrm>
        <a:prstGeom prst="rightArrow">
          <a:avLst>
            <a:gd name="adj1" fmla="val 60000"/>
            <a:gd name="adj2" fmla="val 50000"/>
          </a:avLst>
        </a:prstGeom>
        <a:solidFill>
          <a:schemeClr val="accent3">
            <a:hueOff val="-7610789"/>
            <a:satOff val="21144"/>
            <a:lumOff val="111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832969" y="1908116"/>
        <a:ext cx="221768" cy="222366"/>
      </dsp:txXfrm>
    </dsp:sp>
    <dsp:sp modelId="{2020F993-384C-4ACA-8E69-4812BB01AB86}">
      <dsp:nvSpPr>
        <dsp:cNvPr id="0" name=""/>
        <dsp:cNvSpPr/>
      </dsp:nvSpPr>
      <dsp:spPr>
        <a:xfrm>
          <a:off x="6281289" y="1528950"/>
          <a:ext cx="1494397" cy="980698"/>
        </a:xfrm>
        <a:prstGeom prst="roundRect">
          <a:avLst>
            <a:gd name="adj" fmla="val 10000"/>
          </a:avLst>
        </a:prstGeom>
        <a:solidFill>
          <a:schemeClr val="accent3">
            <a:hueOff val="-8562137"/>
            <a:satOff val="23787"/>
            <a:lumOff val="124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Give subtle calls to action</a:t>
          </a:r>
        </a:p>
      </dsp:txBody>
      <dsp:txXfrm>
        <a:off x="6310013" y="1557674"/>
        <a:ext cx="1436949" cy="923250"/>
      </dsp:txXfrm>
    </dsp:sp>
    <dsp:sp modelId="{FA37DD14-FBE0-47BB-B11B-EEFDE017F10C}">
      <dsp:nvSpPr>
        <dsp:cNvPr id="0" name=""/>
        <dsp:cNvSpPr/>
      </dsp:nvSpPr>
      <dsp:spPr>
        <a:xfrm>
          <a:off x="7925125" y="1833994"/>
          <a:ext cx="316812" cy="370610"/>
        </a:xfrm>
        <a:prstGeom prst="rightArrow">
          <a:avLst>
            <a:gd name="adj1" fmla="val 60000"/>
            <a:gd name="adj2" fmla="val 50000"/>
          </a:avLst>
        </a:prstGeom>
        <a:solidFill>
          <a:schemeClr val="accent3">
            <a:hueOff val="-11416183"/>
            <a:satOff val="31716"/>
            <a:lumOff val="166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925125" y="1908116"/>
        <a:ext cx="221768" cy="222366"/>
      </dsp:txXfrm>
    </dsp:sp>
    <dsp:sp modelId="{FAEB5B23-6529-4CE1-B836-64FA2339AB51}">
      <dsp:nvSpPr>
        <dsp:cNvPr id="0" name=""/>
        <dsp:cNvSpPr/>
      </dsp:nvSpPr>
      <dsp:spPr>
        <a:xfrm>
          <a:off x="8373445" y="1528950"/>
          <a:ext cx="1494397" cy="980698"/>
        </a:xfrm>
        <a:prstGeom prst="roundRect">
          <a:avLst>
            <a:gd name="adj" fmla="val 10000"/>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Track analytics</a:t>
          </a:r>
        </a:p>
      </dsp:txBody>
      <dsp:txXfrm>
        <a:off x="8402169" y="1557674"/>
        <a:ext cx="1436949" cy="92325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7E3DC-1731-4211-A908-9E7E74E5215D}">
      <dsp:nvSpPr>
        <dsp:cNvPr id="0" name=""/>
        <dsp:cNvSpPr/>
      </dsp:nvSpPr>
      <dsp:spPr>
        <a:xfrm>
          <a:off x="3085" y="8085"/>
          <a:ext cx="3008077" cy="6048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Goals</a:t>
          </a:r>
          <a:endParaRPr lang="en-US" sz="2100" kern="1200"/>
        </a:p>
      </dsp:txBody>
      <dsp:txXfrm>
        <a:off x="3085" y="8085"/>
        <a:ext cx="3008077" cy="604800"/>
      </dsp:txXfrm>
    </dsp:sp>
    <dsp:sp modelId="{5B6C68CE-1EF5-4833-9658-65C92543CADC}">
      <dsp:nvSpPr>
        <dsp:cNvPr id="0" name=""/>
        <dsp:cNvSpPr/>
      </dsp:nvSpPr>
      <dsp:spPr>
        <a:xfrm>
          <a:off x="3085" y="612885"/>
          <a:ext cx="3008077" cy="311283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Aim for 7+ relevancy (indicates how well I am targeting)</a:t>
          </a:r>
        </a:p>
        <a:p>
          <a:pPr marL="228600" lvl="1" indent="-228600" algn="l" defTabSz="933450">
            <a:lnSpc>
              <a:spcPct val="90000"/>
            </a:lnSpc>
            <a:spcBef>
              <a:spcPct val="0"/>
            </a:spcBef>
            <a:spcAft>
              <a:spcPct val="15000"/>
            </a:spcAft>
            <a:buChar char="•"/>
          </a:pPr>
          <a:r>
            <a:rPr lang="en-US" sz="2100" kern="1200"/>
            <a:t>CTR – 2-3% (indicates clicks/impressions)</a:t>
          </a:r>
        </a:p>
        <a:p>
          <a:pPr marL="228600" lvl="1" indent="-228600" algn="l" defTabSz="933450">
            <a:lnSpc>
              <a:spcPct val="90000"/>
            </a:lnSpc>
            <a:spcBef>
              <a:spcPct val="0"/>
            </a:spcBef>
            <a:spcAft>
              <a:spcPct val="15000"/>
            </a:spcAft>
            <a:buChar char="•"/>
          </a:pPr>
          <a:r>
            <a:rPr lang="en-US" sz="2100" kern="1200"/>
            <a:t>Ideal cost less than 50 cents/click</a:t>
          </a:r>
        </a:p>
        <a:p>
          <a:pPr marL="228600" lvl="1" indent="-228600" algn="l" defTabSz="933450">
            <a:lnSpc>
              <a:spcPct val="90000"/>
            </a:lnSpc>
            <a:spcBef>
              <a:spcPct val="0"/>
            </a:spcBef>
            <a:spcAft>
              <a:spcPct val="15000"/>
            </a:spcAft>
            <a:buChar char="•"/>
          </a:pPr>
          <a:r>
            <a:rPr lang="en-US" sz="2100" kern="1200"/>
            <a:t>Paid always enhances organic</a:t>
          </a:r>
        </a:p>
      </dsp:txBody>
      <dsp:txXfrm>
        <a:off x="3085" y="612885"/>
        <a:ext cx="3008077" cy="3112830"/>
      </dsp:txXfrm>
    </dsp:sp>
    <dsp:sp modelId="{C12392EB-AA36-46EB-B837-0920405609FC}">
      <dsp:nvSpPr>
        <dsp:cNvPr id="0" name=""/>
        <dsp:cNvSpPr/>
      </dsp:nvSpPr>
      <dsp:spPr>
        <a:xfrm>
          <a:off x="3432292" y="8085"/>
          <a:ext cx="3008077" cy="6048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Growth</a:t>
          </a:r>
          <a:endParaRPr lang="en-US" sz="2100" kern="1200"/>
        </a:p>
      </dsp:txBody>
      <dsp:txXfrm>
        <a:off x="3432292" y="8085"/>
        <a:ext cx="3008077" cy="604800"/>
      </dsp:txXfrm>
    </dsp:sp>
    <dsp:sp modelId="{AC62A28F-D40B-4084-952B-A5C4010F380B}">
      <dsp:nvSpPr>
        <dsp:cNvPr id="0" name=""/>
        <dsp:cNvSpPr/>
      </dsp:nvSpPr>
      <dsp:spPr>
        <a:xfrm>
          <a:off x="3432292" y="612885"/>
          <a:ext cx="3008077" cy="3112830"/>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None/>
          </a:pPr>
          <a:r>
            <a:rPr lang="en-US" sz="2100" b="1" kern="1200" dirty="0"/>
            <a:t>Washington Results From First Campaign:</a:t>
          </a:r>
        </a:p>
        <a:p>
          <a:pPr marL="228600" lvl="1" indent="-228600" algn="l" defTabSz="933450">
            <a:lnSpc>
              <a:spcPct val="90000"/>
            </a:lnSpc>
            <a:spcBef>
              <a:spcPct val="0"/>
            </a:spcBef>
            <a:spcAft>
              <a:spcPct val="15000"/>
            </a:spcAft>
            <a:buChar char="•"/>
          </a:pPr>
          <a:r>
            <a:rPr lang="en-US" sz="2100" kern="1200" dirty="0"/>
            <a:t>Grew to 1,571 – nice distribution of age &amp; gender</a:t>
          </a:r>
        </a:p>
        <a:p>
          <a:pPr marL="228600" lvl="1" indent="-228600" algn="l" defTabSz="933450">
            <a:lnSpc>
              <a:spcPct val="90000"/>
            </a:lnSpc>
            <a:spcBef>
              <a:spcPct val="0"/>
            </a:spcBef>
            <a:spcAft>
              <a:spcPct val="15000"/>
            </a:spcAft>
            <a:buChar char="•"/>
          </a:pPr>
          <a:r>
            <a:rPr lang="en-US" sz="2100" kern="1200" dirty="0"/>
            <a:t>60+ new likes</a:t>
          </a:r>
        </a:p>
      </dsp:txBody>
      <dsp:txXfrm>
        <a:off x="3432292" y="612885"/>
        <a:ext cx="3008077" cy="3112830"/>
      </dsp:txXfrm>
    </dsp:sp>
    <dsp:sp modelId="{38FA3278-3482-4E5C-97CD-4AA5D5298B47}">
      <dsp:nvSpPr>
        <dsp:cNvPr id="0" name=""/>
        <dsp:cNvSpPr/>
      </dsp:nvSpPr>
      <dsp:spPr>
        <a:xfrm>
          <a:off x="6861500" y="8085"/>
          <a:ext cx="3008077" cy="6048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Message</a:t>
          </a:r>
        </a:p>
      </dsp:txBody>
      <dsp:txXfrm>
        <a:off x="6861500" y="8085"/>
        <a:ext cx="3008077" cy="604800"/>
      </dsp:txXfrm>
    </dsp:sp>
    <dsp:sp modelId="{8FA241A1-C03A-4C2E-BCDB-6C91152DEEA9}">
      <dsp:nvSpPr>
        <dsp:cNvPr id="0" name=""/>
        <dsp:cNvSpPr/>
      </dsp:nvSpPr>
      <dsp:spPr>
        <a:xfrm>
          <a:off x="6861500" y="612885"/>
          <a:ext cx="3008077" cy="3112830"/>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None/>
          </a:pPr>
          <a:r>
            <a:rPr lang="en-US" sz="2100" kern="1200" dirty="0"/>
            <a:t>	Thank you for being part of our community. Feel free to invite your church friends to connect and join our community.</a:t>
          </a:r>
        </a:p>
      </dsp:txBody>
      <dsp:txXfrm>
        <a:off x="6861500" y="612885"/>
        <a:ext cx="3008077" cy="3112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2C1B1-5314-424E-89CD-DE36DE946716}">
      <dsp:nvSpPr>
        <dsp:cNvPr id="0" name=""/>
        <dsp:cNvSpPr/>
      </dsp:nvSpPr>
      <dsp:spPr>
        <a:xfrm>
          <a:off x="108502" y="1807527"/>
          <a:ext cx="1512657" cy="49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Digital Cookie Crumbs </a:t>
          </a:r>
        </a:p>
      </dsp:txBody>
      <dsp:txXfrm>
        <a:off x="108502" y="1807527"/>
        <a:ext cx="1512657" cy="498489"/>
      </dsp:txXfrm>
    </dsp:sp>
    <dsp:sp modelId="{03E49BF4-7297-43B6-9C30-EFA3D6F0F434}">
      <dsp:nvSpPr>
        <dsp:cNvPr id="0" name=""/>
        <dsp:cNvSpPr/>
      </dsp:nvSpPr>
      <dsp:spPr>
        <a:xfrm>
          <a:off x="106784" y="1655918"/>
          <a:ext cx="120325" cy="12032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5A426-3102-4B64-B7AB-CE988DA6127A}">
      <dsp:nvSpPr>
        <dsp:cNvPr id="0" name=""/>
        <dsp:cNvSpPr/>
      </dsp:nvSpPr>
      <dsp:spPr>
        <a:xfrm>
          <a:off x="191011" y="1487463"/>
          <a:ext cx="120325" cy="120325"/>
        </a:xfrm>
        <a:prstGeom prst="ellipse">
          <a:avLst/>
        </a:prstGeom>
        <a:solidFill>
          <a:schemeClr val="accent3">
            <a:hueOff val="-634232"/>
            <a:satOff val="1762"/>
            <a:lumOff val="92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A4219E-85D9-4EE2-B652-6493D842296F}">
      <dsp:nvSpPr>
        <dsp:cNvPr id="0" name=""/>
        <dsp:cNvSpPr/>
      </dsp:nvSpPr>
      <dsp:spPr>
        <a:xfrm>
          <a:off x="393157" y="1521154"/>
          <a:ext cx="189082" cy="189082"/>
        </a:xfrm>
        <a:prstGeom prst="ellipse">
          <a:avLst/>
        </a:prstGeom>
        <a:solidFill>
          <a:schemeClr val="accent3">
            <a:hueOff val="-1268465"/>
            <a:satOff val="3524"/>
            <a:lumOff val="18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EA9E8-2DC4-478D-8259-ADB5B1EF9AC9}">
      <dsp:nvSpPr>
        <dsp:cNvPr id="0" name=""/>
        <dsp:cNvSpPr/>
      </dsp:nvSpPr>
      <dsp:spPr>
        <a:xfrm>
          <a:off x="561612" y="1335853"/>
          <a:ext cx="120325" cy="120325"/>
        </a:xfrm>
        <a:prstGeom prst="ellipse">
          <a:avLst/>
        </a:prstGeom>
        <a:solidFill>
          <a:schemeClr val="accent3">
            <a:hueOff val="-1902697"/>
            <a:satOff val="5286"/>
            <a:lumOff val="27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A3BE7-797F-407C-9219-CFC1827171AF}">
      <dsp:nvSpPr>
        <dsp:cNvPr id="0" name=""/>
        <dsp:cNvSpPr/>
      </dsp:nvSpPr>
      <dsp:spPr>
        <a:xfrm>
          <a:off x="780604" y="1268471"/>
          <a:ext cx="120325" cy="120325"/>
        </a:xfrm>
        <a:prstGeom prst="ellipse">
          <a:avLst/>
        </a:prstGeom>
        <a:solidFill>
          <a:schemeClr val="accent3">
            <a:hueOff val="-2536929"/>
            <a:satOff val="7048"/>
            <a:lumOff val="370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CB757-0DD6-4F93-B458-D32AC20E0DE0}">
      <dsp:nvSpPr>
        <dsp:cNvPr id="0" name=""/>
        <dsp:cNvSpPr/>
      </dsp:nvSpPr>
      <dsp:spPr>
        <a:xfrm>
          <a:off x="1050132" y="1386390"/>
          <a:ext cx="120325" cy="120325"/>
        </a:xfrm>
        <a:prstGeom prst="ellipse">
          <a:avLst/>
        </a:prstGeom>
        <a:solidFill>
          <a:schemeClr val="accent3">
            <a:hueOff val="-3171162"/>
            <a:satOff val="8810"/>
            <a:lumOff val="46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6F857-2876-40B3-A6E4-F2CF8B53E55D}">
      <dsp:nvSpPr>
        <dsp:cNvPr id="0" name=""/>
        <dsp:cNvSpPr/>
      </dsp:nvSpPr>
      <dsp:spPr>
        <a:xfrm>
          <a:off x="1218587" y="1470617"/>
          <a:ext cx="189082" cy="189082"/>
        </a:xfrm>
        <a:prstGeom prst="ellipse">
          <a:avLst/>
        </a:prstGeom>
        <a:solidFill>
          <a:schemeClr val="accent3">
            <a:hueOff val="-3805394"/>
            <a:satOff val="10572"/>
            <a:lumOff val="5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1369BC-4842-42A7-924F-790B01498848}">
      <dsp:nvSpPr>
        <dsp:cNvPr id="0" name=""/>
        <dsp:cNvSpPr/>
      </dsp:nvSpPr>
      <dsp:spPr>
        <a:xfrm>
          <a:off x="1454424" y="1655918"/>
          <a:ext cx="120325" cy="120325"/>
        </a:xfrm>
        <a:prstGeom prst="ellipse">
          <a:avLst/>
        </a:prstGeom>
        <a:solidFill>
          <a:schemeClr val="accent3">
            <a:hueOff val="-4439627"/>
            <a:satOff val="12334"/>
            <a:lumOff val="64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719FFE-C6F5-4D22-B16B-B9E1FECE29A9}">
      <dsp:nvSpPr>
        <dsp:cNvPr id="0" name=""/>
        <dsp:cNvSpPr/>
      </dsp:nvSpPr>
      <dsp:spPr>
        <a:xfrm>
          <a:off x="1555497" y="1841218"/>
          <a:ext cx="120325" cy="120325"/>
        </a:xfrm>
        <a:prstGeom prst="ellipse">
          <a:avLst/>
        </a:prstGeom>
        <a:solidFill>
          <a:schemeClr val="accent3">
            <a:hueOff val="-5073859"/>
            <a:satOff val="14096"/>
            <a:lumOff val="740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15FAF-4061-4B57-9DD9-B531ABD3EC79}">
      <dsp:nvSpPr>
        <dsp:cNvPr id="0" name=""/>
        <dsp:cNvSpPr/>
      </dsp:nvSpPr>
      <dsp:spPr>
        <a:xfrm>
          <a:off x="679531" y="1487463"/>
          <a:ext cx="309407" cy="309407"/>
        </a:xfrm>
        <a:prstGeom prst="ellipse">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8D966-2764-4403-B76E-D095E2A0520C}">
      <dsp:nvSpPr>
        <dsp:cNvPr id="0" name=""/>
        <dsp:cNvSpPr/>
      </dsp:nvSpPr>
      <dsp:spPr>
        <a:xfrm>
          <a:off x="22556" y="2127592"/>
          <a:ext cx="120325" cy="120325"/>
        </a:xfrm>
        <a:prstGeom prst="ellipse">
          <a:avLst/>
        </a:prstGeom>
        <a:solidFill>
          <a:schemeClr val="accent3">
            <a:hueOff val="-6342324"/>
            <a:satOff val="17620"/>
            <a:lumOff val="925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9A1EA-4CAF-4670-A3C8-FBE2C3337560}">
      <dsp:nvSpPr>
        <dsp:cNvPr id="0" name=""/>
        <dsp:cNvSpPr/>
      </dsp:nvSpPr>
      <dsp:spPr>
        <a:xfrm>
          <a:off x="123629" y="2279202"/>
          <a:ext cx="189082" cy="189082"/>
        </a:xfrm>
        <a:prstGeom prst="ellipse">
          <a:avLst/>
        </a:prstGeom>
        <a:solidFill>
          <a:schemeClr val="accent3">
            <a:hueOff val="-6976556"/>
            <a:satOff val="19382"/>
            <a:lumOff val="101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79B089-475A-4F73-908E-4E83DA7B029F}">
      <dsp:nvSpPr>
        <dsp:cNvPr id="0" name=""/>
        <dsp:cNvSpPr/>
      </dsp:nvSpPr>
      <dsp:spPr>
        <a:xfrm>
          <a:off x="376312" y="2413966"/>
          <a:ext cx="275028" cy="275028"/>
        </a:xfrm>
        <a:prstGeom prst="ellipse">
          <a:avLst/>
        </a:prstGeom>
        <a:solidFill>
          <a:schemeClr val="accent3">
            <a:hueOff val="-7610789"/>
            <a:satOff val="21144"/>
            <a:lumOff val="11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47E0B6-280C-4BE2-B54B-28814343E6DC}">
      <dsp:nvSpPr>
        <dsp:cNvPr id="0" name=""/>
        <dsp:cNvSpPr/>
      </dsp:nvSpPr>
      <dsp:spPr>
        <a:xfrm>
          <a:off x="730067" y="2632957"/>
          <a:ext cx="120325" cy="120325"/>
        </a:xfrm>
        <a:prstGeom prst="ellipse">
          <a:avLst/>
        </a:prstGeom>
        <a:solidFill>
          <a:schemeClr val="accent3">
            <a:hueOff val="-8245020"/>
            <a:satOff val="22906"/>
            <a:lumOff val="1203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BE315-9DDD-487B-9E96-1DE6B1041436}">
      <dsp:nvSpPr>
        <dsp:cNvPr id="0" name=""/>
        <dsp:cNvSpPr/>
      </dsp:nvSpPr>
      <dsp:spPr>
        <a:xfrm>
          <a:off x="797449" y="2413966"/>
          <a:ext cx="189082" cy="189082"/>
        </a:xfrm>
        <a:prstGeom prst="ellipse">
          <a:avLst/>
        </a:prstGeom>
        <a:solidFill>
          <a:schemeClr val="accent3">
            <a:hueOff val="-8879254"/>
            <a:satOff val="24668"/>
            <a:lumOff val="1296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C6FA2-022A-445A-AA77-09B09EA55B86}">
      <dsp:nvSpPr>
        <dsp:cNvPr id="0" name=""/>
        <dsp:cNvSpPr/>
      </dsp:nvSpPr>
      <dsp:spPr>
        <a:xfrm>
          <a:off x="965904" y="2649803"/>
          <a:ext cx="120325" cy="120325"/>
        </a:xfrm>
        <a:prstGeom prst="ellipse">
          <a:avLst/>
        </a:prstGeom>
        <a:solidFill>
          <a:schemeClr val="accent3">
            <a:hueOff val="-9513485"/>
            <a:satOff val="26430"/>
            <a:lumOff val="138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F014C4-F38D-4E2C-89EC-05DA064B411E}">
      <dsp:nvSpPr>
        <dsp:cNvPr id="0" name=""/>
        <dsp:cNvSpPr/>
      </dsp:nvSpPr>
      <dsp:spPr>
        <a:xfrm>
          <a:off x="1117514" y="2380275"/>
          <a:ext cx="275028" cy="275028"/>
        </a:xfrm>
        <a:prstGeom prst="ellipse">
          <a:avLst/>
        </a:prstGeom>
        <a:solidFill>
          <a:schemeClr val="accent3">
            <a:hueOff val="-10147718"/>
            <a:satOff val="28192"/>
            <a:lumOff val="1481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4B864-43ED-4880-97FB-684F24878094}">
      <dsp:nvSpPr>
        <dsp:cNvPr id="0" name=""/>
        <dsp:cNvSpPr/>
      </dsp:nvSpPr>
      <dsp:spPr>
        <a:xfrm>
          <a:off x="1488115" y="2312893"/>
          <a:ext cx="189082" cy="189082"/>
        </a:xfrm>
        <a:prstGeom prst="ellipse">
          <a:avLst/>
        </a:prstGeom>
        <a:solidFill>
          <a:schemeClr val="accent3">
            <a:hueOff val="-10781950"/>
            <a:satOff val="29954"/>
            <a:lumOff val="157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A56210-B250-44B8-9A80-DB1880A835B7}">
      <dsp:nvSpPr>
        <dsp:cNvPr id="0" name=""/>
        <dsp:cNvSpPr/>
      </dsp:nvSpPr>
      <dsp:spPr>
        <a:xfrm>
          <a:off x="1677197" y="1520874"/>
          <a:ext cx="555307" cy="1060142"/>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360D5A-11DA-4E82-9703-8A6BCCEBEF49}">
      <dsp:nvSpPr>
        <dsp:cNvPr id="0" name=""/>
        <dsp:cNvSpPr/>
      </dsp:nvSpPr>
      <dsp:spPr>
        <a:xfrm>
          <a:off x="2232505" y="1521389"/>
          <a:ext cx="1514475" cy="106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Patterns</a:t>
          </a:r>
        </a:p>
      </dsp:txBody>
      <dsp:txXfrm>
        <a:off x="2232505" y="1521389"/>
        <a:ext cx="1514475" cy="1060132"/>
      </dsp:txXfrm>
    </dsp:sp>
    <dsp:sp modelId="{E7084EE4-2278-4597-897F-CDABA1C52576}">
      <dsp:nvSpPr>
        <dsp:cNvPr id="0" name=""/>
        <dsp:cNvSpPr/>
      </dsp:nvSpPr>
      <dsp:spPr>
        <a:xfrm>
          <a:off x="3746980" y="1520874"/>
          <a:ext cx="555307" cy="1060142"/>
        </a:xfrm>
        <a:prstGeom prst="chevron">
          <a:avLst>
            <a:gd name="adj" fmla="val 62310"/>
          </a:avLst>
        </a:prstGeom>
        <a:solidFill>
          <a:schemeClr val="accent3">
            <a:hueOff val="-3805394"/>
            <a:satOff val="10572"/>
            <a:lumOff val="5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C1FBD1-98CE-4BA4-8F9D-86C2128628D1}">
      <dsp:nvSpPr>
        <dsp:cNvPr id="0" name=""/>
        <dsp:cNvSpPr/>
      </dsp:nvSpPr>
      <dsp:spPr>
        <a:xfrm>
          <a:off x="4302287" y="1521389"/>
          <a:ext cx="1514475" cy="106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Trends</a:t>
          </a:r>
        </a:p>
      </dsp:txBody>
      <dsp:txXfrm>
        <a:off x="4302287" y="1521389"/>
        <a:ext cx="1514475" cy="1060132"/>
      </dsp:txXfrm>
    </dsp:sp>
    <dsp:sp modelId="{531E49BC-F4EF-4C20-AF1C-29F06CB5FEC9}">
      <dsp:nvSpPr>
        <dsp:cNvPr id="0" name=""/>
        <dsp:cNvSpPr/>
      </dsp:nvSpPr>
      <dsp:spPr>
        <a:xfrm>
          <a:off x="5816762" y="1520874"/>
          <a:ext cx="555307" cy="1060142"/>
        </a:xfrm>
        <a:prstGeom prst="chevron">
          <a:avLst>
            <a:gd name="adj" fmla="val 62310"/>
          </a:avLst>
        </a:prstGeom>
        <a:solidFill>
          <a:schemeClr val="accent3">
            <a:hueOff val="-7610789"/>
            <a:satOff val="21144"/>
            <a:lumOff val="111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647BE3-8AE8-46A2-8651-4B9328621BF9}">
      <dsp:nvSpPr>
        <dsp:cNvPr id="0" name=""/>
        <dsp:cNvSpPr/>
      </dsp:nvSpPr>
      <dsp:spPr>
        <a:xfrm>
          <a:off x="6372070" y="1521389"/>
          <a:ext cx="1514475" cy="106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Associations</a:t>
          </a:r>
        </a:p>
      </dsp:txBody>
      <dsp:txXfrm>
        <a:off x="6372070" y="1521389"/>
        <a:ext cx="1514475" cy="1060132"/>
      </dsp:txXfrm>
    </dsp:sp>
    <dsp:sp modelId="{4CC9B60F-4002-4FEC-94B5-B9FEBAAAE041}">
      <dsp:nvSpPr>
        <dsp:cNvPr id="0" name=""/>
        <dsp:cNvSpPr/>
      </dsp:nvSpPr>
      <dsp:spPr>
        <a:xfrm>
          <a:off x="7886545" y="1520874"/>
          <a:ext cx="555307" cy="1060142"/>
        </a:xfrm>
        <a:prstGeom prst="chevron">
          <a:avLst>
            <a:gd name="adj" fmla="val 62310"/>
          </a:avLst>
        </a:prstGeom>
        <a:solidFill>
          <a:schemeClr val="accent3">
            <a:hueOff val="-11416183"/>
            <a:satOff val="31716"/>
            <a:lumOff val="166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81C8DC-8C13-4D20-A13A-DBE508639729}">
      <dsp:nvSpPr>
        <dsp:cNvPr id="0" name=""/>
        <dsp:cNvSpPr/>
      </dsp:nvSpPr>
      <dsp:spPr>
        <a:xfrm>
          <a:off x="8502431" y="1433261"/>
          <a:ext cx="1287303" cy="1287303"/>
        </a:xfrm>
        <a:prstGeom prst="ellipse">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Big Data</a:t>
          </a:r>
        </a:p>
      </dsp:txBody>
      <dsp:txXfrm>
        <a:off x="8690952" y="1621782"/>
        <a:ext cx="910261" cy="91026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C5CA7-FDE6-428B-AD8D-DA7637F03082}">
      <dsp:nvSpPr>
        <dsp:cNvPr id="0" name=""/>
        <dsp:cNvSpPr/>
      </dsp:nvSpPr>
      <dsp:spPr>
        <a:xfrm>
          <a:off x="3085" y="47475"/>
          <a:ext cx="3008077" cy="6624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Geotarget Audience</a:t>
          </a:r>
        </a:p>
      </dsp:txBody>
      <dsp:txXfrm>
        <a:off x="3085" y="47475"/>
        <a:ext cx="3008077" cy="662400"/>
      </dsp:txXfrm>
    </dsp:sp>
    <dsp:sp modelId="{8D002A4D-126B-4BC7-8BFE-F16A6F7086E2}">
      <dsp:nvSpPr>
        <dsp:cNvPr id="0" name=""/>
        <dsp:cNvSpPr/>
      </dsp:nvSpPr>
      <dsp:spPr>
        <a:xfrm>
          <a:off x="3085" y="709875"/>
          <a:ext cx="3008077" cy="309361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50 miles of Seattle</a:t>
          </a:r>
        </a:p>
        <a:p>
          <a:pPr marL="228600" lvl="1" indent="-228600" algn="l" defTabSz="1022350">
            <a:lnSpc>
              <a:spcPct val="90000"/>
            </a:lnSpc>
            <a:spcBef>
              <a:spcPct val="0"/>
            </a:spcBef>
            <a:spcAft>
              <a:spcPct val="15000"/>
            </a:spcAft>
            <a:buChar char="•"/>
          </a:pPr>
          <a:r>
            <a:rPr lang="en-US" sz="2300" kern="1200"/>
            <a:t>Target by interests (GC, NAD)</a:t>
          </a:r>
        </a:p>
        <a:p>
          <a:pPr marL="228600" lvl="1" indent="-228600" algn="l" defTabSz="1022350">
            <a:lnSpc>
              <a:spcPct val="90000"/>
            </a:lnSpc>
            <a:spcBef>
              <a:spcPct val="0"/>
            </a:spcBef>
            <a:spcAft>
              <a:spcPct val="15000"/>
            </a:spcAft>
            <a:buChar char="•"/>
          </a:pPr>
          <a:r>
            <a:rPr lang="en-US" sz="2300" kern="1200"/>
            <a:t>Impressions – Ask to follow messaging, images</a:t>
          </a:r>
        </a:p>
        <a:p>
          <a:pPr marL="228600" lvl="1" indent="-228600" algn="l" defTabSz="1022350">
            <a:lnSpc>
              <a:spcPct val="90000"/>
            </a:lnSpc>
            <a:spcBef>
              <a:spcPct val="0"/>
            </a:spcBef>
            <a:spcAft>
              <a:spcPct val="15000"/>
            </a:spcAft>
            <a:buChar char="•"/>
          </a:pPr>
          <a:r>
            <a:rPr lang="en-US" sz="2300" kern="1200"/>
            <a:t>“Follow for news and inspiration”</a:t>
          </a:r>
        </a:p>
      </dsp:txBody>
      <dsp:txXfrm>
        <a:off x="3085" y="709875"/>
        <a:ext cx="3008077" cy="3093615"/>
      </dsp:txXfrm>
    </dsp:sp>
    <dsp:sp modelId="{A85A4D51-E396-4328-9F53-3218A8A49D9B}">
      <dsp:nvSpPr>
        <dsp:cNvPr id="0" name=""/>
        <dsp:cNvSpPr/>
      </dsp:nvSpPr>
      <dsp:spPr>
        <a:xfrm>
          <a:off x="3432292" y="47475"/>
          <a:ext cx="3008077" cy="662400"/>
        </a:xfrm>
        <a:prstGeom prst="rect">
          <a:avLst/>
        </a:prstGeom>
        <a:solidFill>
          <a:schemeClr val="accent3">
            <a:hueOff val="-5708091"/>
            <a:satOff val="15858"/>
            <a:lumOff val="8333"/>
            <a:alphaOff val="0"/>
          </a:schemeClr>
        </a:solidFill>
        <a:ln w="19050" cap="flat" cmpd="sng" algn="ctr">
          <a:solidFill>
            <a:schemeClr val="accent3">
              <a:hueOff val="-5708091"/>
              <a:satOff val="15858"/>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Email Append</a:t>
          </a:r>
        </a:p>
      </dsp:txBody>
      <dsp:txXfrm>
        <a:off x="3432292" y="47475"/>
        <a:ext cx="3008077" cy="662400"/>
      </dsp:txXfrm>
    </dsp:sp>
    <dsp:sp modelId="{A5EA875B-7CBB-4C8E-8CE3-A0950FAB56E7}">
      <dsp:nvSpPr>
        <dsp:cNvPr id="0" name=""/>
        <dsp:cNvSpPr/>
      </dsp:nvSpPr>
      <dsp:spPr>
        <a:xfrm>
          <a:off x="3432292" y="709875"/>
          <a:ext cx="3008077" cy="3093615"/>
        </a:xfrm>
        <a:prstGeom prst="rect">
          <a:avLst/>
        </a:prstGeom>
        <a:solidFill>
          <a:schemeClr val="accent3">
            <a:tint val="40000"/>
            <a:alpha val="90000"/>
            <a:hueOff val="-6269247"/>
            <a:satOff val="26629"/>
            <a:lumOff val="2718"/>
            <a:alphaOff val="0"/>
          </a:schemeClr>
        </a:solidFill>
        <a:ln w="19050" cap="flat" cmpd="sng" algn="ctr">
          <a:solidFill>
            <a:schemeClr val="accent3">
              <a:tint val="40000"/>
              <a:alpha val="90000"/>
              <a:hueOff val="-6269247"/>
              <a:satOff val="26629"/>
              <a:lumOff val="2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Upload results to Mailchimp, Facebook</a:t>
          </a:r>
        </a:p>
        <a:p>
          <a:pPr marL="228600" lvl="1" indent="-228600" algn="l" defTabSz="1022350">
            <a:lnSpc>
              <a:spcPct val="90000"/>
            </a:lnSpc>
            <a:spcBef>
              <a:spcPct val="0"/>
            </a:spcBef>
            <a:spcAft>
              <a:spcPct val="15000"/>
            </a:spcAft>
            <a:buChar char="•"/>
          </a:pPr>
          <a:r>
            <a:rPr lang="en-US" sz="2300" kern="1200"/>
            <a:t>Target campaign by people’s emails</a:t>
          </a:r>
        </a:p>
      </dsp:txBody>
      <dsp:txXfrm>
        <a:off x="3432292" y="709875"/>
        <a:ext cx="3008077" cy="3093615"/>
      </dsp:txXfrm>
    </dsp:sp>
    <dsp:sp modelId="{AB1B2743-9CA5-47EC-9F13-27C0993E6E3B}">
      <dsp:nvSpPr>
        <dsp:cNvPr id="0" name=""/>
        <dsp:cNvSpPr/>
      </dsp:nvSpPr>
      <dsp:spPr>
        <a:xfrm>
          <a:off x="6861500" y="47475"/>
          <a:ext cx="3008077" cy="66240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Request Initial Budget</a:t>
          </a:r>
        </a:p>
      </dsp:txBody>
      <dsp:txXfrm>
        <a:off x="6861500" y="47475"/>
        <a:ext cx="3008077" cy="662400"/>
      </dsp:txXfrm>
    </dsp:sp>
    <dsp:sp modelId="{F0400C6A-69D9-4726-B6B6-5393271A7222}">
      <dsp:nvSpPr>
        <dsp:cNvPr id="0" name=""/>
        <dsp:cNvSpPr/>
      </dsp:nvSpPr>
      <dsp:spPr>
        <a:xfrm>
          <a:off x="6861500" y="709875"/>
          <a:ext cx="3008077" cy="3093615"/>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$100-300</a:t>
          </a:r>
        </a:p>
        <a:p>
          <a:pPr marL="228600" lvl="1" indent="-228600" algn="l" defTabSz="1022350">
            <a:lnSpc>
              <a:spcPct val="90000"/>
            </a:lnSpc>
            <a:spcBef>
              <a:spcPct val="0"/>
            </a:spcBef>
            <a:spcAft>
              <a:spcPct val="15000"/>
            </a:spcAft>
            <a:buChar char="•"/>
          </a:pPr>
          <a:r>
            <a:rPr lang="en-US" sz="2300" kern="1200" dirty="0"/>
            <a:t>Prove concept</a:t>
          </a:r>
        </a:p>
        <a:p>
          <a:pPr marL="228600" lvl="1" indent="-228600" algn="l" defTabSz="1022350">
            <a:lnSpc>
              <a:spcPct val="90000"/>
            </a:lnSpc>
            <a:spcBef>
              <a:spcPct val="0"/>
            </a:spcBef>
            <a:spcAft>
              <a:spcPct val="15000"/>
            </a:spcAft>
            <a:buChar char="•"/>
          </a:pPr>
          <a:r>
            <a:rPr lang="en-US" sz="2300" i="1" kern="1200" dirty="0"/>
            <a:t>Then </a:t>
          </a:r>
          <a:r>
            <a:rPr lang="en-US" sz="2300" i="0" kern="1200" dirty="0"/>
            <a:t>r</a:t>
          </a:r>
          <a:r>
            <a:rPr lang="en-US" sz="2300" kern="1200" dirty="0"/>
            <a:t>equest more budget</a:t>
          </a:r>
        </a:p>
        <a:p>
          <a:pPr marL="228600" lvl="1" indent="-228600" algn="l" defTabSz="1022350">
            <a:lnSpc>
              <a:spcPct val="90000"/>
            </a:lnSpc>
            <a:spcBef>
              <a:spcPct val="0"/>
            </a:spcBef>
            <a:spcAft>
              <a:spcPct val="15000"/>
            </a:spcAft>
            <a:buChar char="•"/>
          </a:pPr>
          <a:r>
            <a:rPr lang="en-US" sz="2300" kern="1200"/>
            <a:t>Pay to play: 20% of followers will see a post</a:t>
          </a:r>
        </a:p>
      </dsp:txBody>
      <dsp:txXfrm>
        <a:off x="6861500" y="709875"/>
        <a:ext cx="3008077" cy="309361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3A9F1-7187-4F26-B0E1-A4E5106C036D}">
      <dsp:nvSpPr>
        <dsp:cNvPr id="0" name=""/>
        <dsp:cNvSpPr/>
      </dsp:nvSpPr>
      <dsp:spPr>
        <a:xfrm>
          <a:off x="2892" y="527763"/>
          <a:ext cx="2294671" cy="137680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Outreach network</a:t>
          </a:r>
        </a:p>
      </dsp:txBody>
      <dsp:txXfrm>
        <a:off x="2892" y="527763"/>
        <a:ext cx="2294671" cy="1376802"/>
      </dsp:txXfrm>
    </dsp:sp>
    <dsp:sp modelId="{7A2B708D-A3F8-41AB-A569-915548F6E8AF}">
      <dsp:nvSpPr>
        <dsp:cNvPr id="0" name=""/>
        <dsp:cNvSpPr/>
      </dsp:nvSpPr>
      <dsp:spPr>
        <a:xfrm>
          <a:off x="2527030" y="527763"/>
          <a:ext cx="2294671" cy="1376802"/>
        </a:xfrm>
        <a:prstGeom prst="rect">
          <a:avLst/>
        </a:prstGeom>
        <a:solidFill>
          <a:schemeClr val="accent3">
            <a:hueOff val="-1630883"/>
            <a:satOff val="4531"/>
            <a:lumOff val="23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Live tweet tips</a:t>
          </a:r>
        </a:p>
      </dsp:txBody>
      <dsp:txXfrm>
        <a:off x="2527030" y="527763"/>
        <a:ext cx="2294671" cy="1376802"/>
      </dsp:txXfrm>
    </dsp:sp>
    <dsp:sp modelId="{EF0AFA8E-A542-4720-A6DB-AFDD1066953D}">
      <dsp:nvSpPr>
        <dsp:cNvPr id="0" name=""/>
        <dsp:cNvSpPr/>
      </dsp:nvSpPr>
      <dsp:spPr>
        <a:xfrm>
          <a:off x="5051169" y="527763"/>
          <a:ext cx="2294671" cy="1376802"/>
        </a:xfrm>
        <a:prstGeom prst="rect">
          <a:avLst/>
        </a:prstGeom>
        <a:solidFill>
          <a:schemeClr val="accent3">
            <a:hueOff val="-3261767"/>
            <a:satOff val="9062"/>
            <a:lumOff val="476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Healthy living tips/daily</a:t>
          </a:r>
        </a:p>
      </dsp:txBody>
      <dsp:txXfrm>
        <a:off x="5051169" y="527763"/>
        <a:ext cx="2294671" cy="1376802"/>
      </dsp:txXfrm>
    </dsp:sp>
    <dsp:sp modelId="{F530678B-E480-46ED-B75B-7B03EC0A77C6}">
      <dsp:nvSpPr>
        <dsp:cNvPr id="0" name=""/>
        <dsp:cNvSpPr/>
      </dsp:nvSpPr>
      <dsp:spPr>
        <a:xfrm>
          <a:off x="7575307" y="527763"/>
          <a:ext cx="2294671" cy="1376802"/>
        </a:xfrm>
        <a:prstGeom prst="rect">
          <a:avLst/>
        </a:prstGeom>
        <a:solidFill>
          <a:schemeClr val="accent3">
            <a:hueOff val="-4892650"/>
            <a:satOff val="13593"/>
            <a:lumOff val="714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Tie in with local events</a:t>
          </a:r>
        </a:p>
      </dsp:txBody>
      <dsp:txXfrm>
        <a:off x="7575307" y="527763"/>
        <a:ext cx="2294671" cy="1376802"/>
      </dsp:txXfrm>
    </dsp:sp>
    <dsp:sp modelId="{173298CC-AFDF-4647-805D-E938199F6A15}">
      <dsp:nvSpPr>
        <dsp:cNvPr id="0" name=""/>
        <dsp:cNvSpPr/>
      </dsp:nvSpPr>
      <dsp:spPr>
        <a:xfrm>
          <a:off x="2892" y="2134033"/>
          <a:ext cx="2294671" cy="1376802"/>
        </a:xfrm>
        <a:prstGeom prst="rect">
          <a:avLst/>
        </a:prstGeom>
        <a:solidFill>
          <a:schemeClr val="accent3">
            <a:hueOff val="-6523533"/>
            <a:satOff val="18123"/>
            <a:lumOff val="95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Show what the church is doing</a:t>
          </a:r>
        </a:p>
      </dsp:txBody>
      <dsp:txXfrm>
        <a:off x="2892" y="2134033"/>
        <a:ext cx="2294671" cy="1376802"/>
      </dsp:txXfrm>
    </dsp:sp>
    <dsp:sp modelId="{DB14A554-5983-472B-A290-54D88D02CDC7}">
      <dsp:nvSpPr>
        <dsp:cNvPr id="0" name=""/>
        <dsp:cNvSpPr/>
      </dsp:nvSpPr>
      <dsp:spPr>
        <a:xfrm>
          <a:off x="2527030" y="2134033"/>
          <a:ext cx="2294671" cy="1376802"/>
        </a:xfrm>
        <a:prstGeom prst="rect">
          <a:avLst/>
        </a:prstGeom>
        <a:solidFill>
          <a:schemeClr val="accent3">
            <a:hueOff val="-8154416"/>
            <a:satOff val="22654"/>
            <a:lumOff val="1190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Include limited hashtags</a:t>
          </a:r>
        </a:p>
      </dsp:txBody>
      <dsp:txXfrm>
        <a:off x="2527030" y="2134033"/>
        <a:ext cx="2294671" cy="1376802"/>
      </dsp:txXfrm>
    </dsp:sp>
    <dsp:sp modelId="{E6897E7C-66FB-4974-9D14-AAC4FD625614}">
      <dsp:nvSpPr>
        <dsp:cNvPr id="0" name=""/>
        <dsp:cNvSpPr/>
      </dsp:nvSpPr>
      <dsp:spPr>
        <a:xfrm>
          <a:off x="5051169" y="2134033"/>
          <a:ext cx="2294671" cy="1376802"/>
        </a:xfrm>
        <a:prstGeom prst="rect">
          <a:avLst/>
        </a:prstGeom>
        <a:solidFill>
          <a:schemeClr val="accent3">
            <a:hueOff val="-9785300"/>
            <a:satOff val="27185"/>
            <a:lumOff val="142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Encourage interaction</a:t>
          </a:r>
        </a:p>
      </dsp:txBody>
      <dsp:txXfrm>
        <a:off x="5051169" y="2134033"/>
        <a:ext cx="2294671" cy="1376802"/>
      </dsp:txXfrm>
    </dsp:sp>
    <dsp:sp modelId="{CFBA8BA6-17B1-4132-8677-61D16889C74F}">
      <dsp:nvSpPr>
        <dsp:cNvPr id="0" name=""/>
        <dsp:cNvSpPr/>
      </dsp:nvSpPr>
      <dsp:spPr>
        <a:xfrm>
          <a:off x="7575307" y="2134033"/>
          <a:ext cx="2294671" cy="1376802"/>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Reward behavior with likes/retweets</a:t>
          </a:r>
        </a:p>
      </dsp:txBody>
      <dsp:txXfrm>
        <a:off x="7575307" y="2134033"/>
        <a:ext cx="2294671" cy="13768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1C4A0-0D87-43C3-A24B-E12A279B0C73}">
      <dsp:nvSpPr>
        <dsp:cNvPr id="0" name=""/>
        <dsp:cNvSpPr/>
      </dsp:nvSpPr>
      <dsp:spPr>
        <a:xfrm>
          <a:off x="740449" y="0"/>
          <a:ext cx="8391763" cy="40386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0AA3D-9145-4151-871B-C7739C39C793}">
      <dsp:nvSpPr>
        <dsp:cNvPr id="0" name=""/>
        <dsp:cNvSpPr/>
      </dsp:nvSpPr>
      <dsp:spPr>
        <a:xfrm>
          <a:off x="4338" y="1211580"/>
          <a:ext cx="1896920" cy="1615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Thank person for feedback (whether you agree or not)</a:t>
          </a:r>
        </a:p>
      </dsp:txBody>
      <dsp:txXfrm>
        <a:off x="83197" y="1290439"/>
        <a:ext cx="1739202" cy="1457722"/>
      </dsp:txXfrm>
    </dsp:sp>
    <dsp:sp modelId="{78F4F496-0190-4B44-BEC9-EE00FA89D766}">
      <dsp:nvSpPr>
        <dsp:cNvPr id="0" name=""/>
        <dsp:cNvSpPr/>
      </dsp:nvSpPr>
      <dsp:spPr>
        <a:xfrm>
          <a:off x="1996104" y="1211580"/>
          <a:ext cx="1896920" cy="1615440"/>
        </a:xfrm>
        <a:prstGeom prst="roundRect">
          <a:avLst/>
        </a:prstGeom>
        <a:solidFill>
          <a:schemeClr val="accent3">
            <a:hueOff val="-2854046"/>
            <a:satOff val="7929"/>
            <a:lumOff val="41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With pushback, give numbers &amp; show statistics</a:t>
          </a:r>
        </a:p>
      </dsp:txBody>
      <dsp:txXfrm>
        <a:off x="2074963" y="1290439"/>
        <a:ext cx="1739202" cy="1457722"/>
      </dsp:txXfrm>
    </dsp:sp>
    <dsp:sp modelId="{18B3E775-601A-4B88-9CFD-BEB9D9E69624}">
      <dsp:nvSpPr>
        <dsp:cNvPr id="0" name=""/>
        <dsp:cNvSpPr/>
      </dsp:nvSpPr>
      <dsp:spPr>
        <a:xfrm>
          <a:off x="3987871" y="1211580"/>
          <a:ext cx="1896920" cy="1615440"/>
        </a:xfrm>
        <a:prstGeom prst="round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Feelings are not reality</a:t>
          </a:r>
        </a:p>
      </dsp:txBody>
      <dsp:txXfrm>
        <a:off x="4066730" y="1290439"/>
        <a:ext cx="1739202" cy="1457722"/>
      </dsp:txXfrm>
    </dsp:sp>
    <dsp:sp modelId="{E01CD75C-B0E2-43AF-A354-0A9291D47E54}">
      <dsp:nvSpPr>
        <dsp:cNvPr id="0" name=""/>
        <dsp:cNvSpPr/>
      </dsp:nvSpPr>
      <dsp:spPr>
        <a:xfrm>
          <a:off x="5979637" y="1211580"/>
          <a:ext cx="1896920" cy="1615440"/>
        </a:xfrm>
        <a:prstGeom prst="roundRect">
          <a:avLst/>
        </a:prstGeom>
        <a:solidFill>
          <a:schemeClr val="accent3">
            <a:hueOff val="-8562137"/>
            <a:satOff val="23787"/>
            <a:lumOff val="124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Take the higher road</a:t>
          </a:r>
        </a:p>
      </dsp:txBody>
      <dsp:txXfrm>
        <a:off x="6058496" y="1290439"/>
        <a:ext cx="1739202" cy="1457722"/>
      </dsp:txXfrm>
    </dsp:sp>
    <dsp:sp modelId="{EEC07470-6B4C-4723-A3C9-34D6EF9FEACD}">
      <dsp:nvSpPr>
        <dsp:cNvPr id="0" name=""/>
        <dsp:cNvSpPr/>
      </dsp:nvSpPr>
      <dsp:spPr>
        <a:xfrm>
          <a:off x="7971404" y="1211580"/>
          <a:ext cx="1896920" cy="1615440"/>
        </a:xfrm>
        <a:prstGeom prst="round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Don’t take it personally</a:t>
          </a:r>
        </a:p>
      </dsp:txBody>
      <dsp:txXfrm>
        <a:off x="8050263" y="1290439"/>
        <a:ext cx="1739202" cy="145772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C83F-4A2A-42D2-8677-B929CE23E57E}">
      <dsp:nvSpPr>
        <dsp:cNvPr id="0" name=""/>
        <dsp:cNvSpPr/>
      </dsp:nvSpPr>
      <dsp:spPr>
        <a:xfrm>
          <a:off x="0" y="13873"/>
          <a:ext cx="3085272" cy="185116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Persona Development</a:t>
          </a:r>
        </a:p>
      </dsp:txBody>
      <dsp:txXfrm>
        <a:off x="0" y="13873"/>
        <a:ext cx="3085272" cy="1851163"/>
      </dsp:txXfrm>
    </dsp:sp>
    <dsp:sp modelId="{2B9C3F53-56D8-40AB-B9EE-E3D10E79BB63}">
      <dsp:nvSpPr>
        <dsp:cNvPr id="0" name=""/>
        <dsp:cNvSpPr/>
      </dsp:nvSpPr>
      <dsp:spPr>
        <a:xfrm>
          <a:off x="3393799" y="13873"/>
          <a:ext cx="3085272" cy="1851163"/>
        </a:xfrm>
        <a:prstGeom prst="rect">
          <a:avLst/>
        </a:prstGeom>
        <a:solidFill>
          <a:schemeClr val="accent3">
            <a:hueOff val="-2283237"/>
            <a:satOff val="6343"/>
            <a:lumOff val="3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StoryBranding</a:t>
          </a:r>
        </a:p>
      </dsp:txBody>
      <dsp:txXfrm>
        <a:off x="3393799" y="13873"/>
        <a:ext cx="3085272" cy="1851163"/>
      </dsp:txXfrm>
    </dsp:sp>
    <dsp:sp modelId="{872D41B5-D326-4174-96EB-F84FE2691F24}">
      <dsp:nvSpPr>
        <dsp:cNvPr id="0" name=""/>
        <dsp:cNvSpPr/>
      </dsp:nvSpPr>
      <dsp:spPr>
        <a:xfrm>
          <a:off x="6787598" y="13873"/>
          <a:ext cx="3085272" cy="1851163"/>
        </a:xfrm>
        <a:prstGeom prst="rect">
          <a:avLst/>
        </a:prstGeom>
        <a:solidFill>
          <a:schemeClr val="accent3">
            <a:hueOff val="-4566473"/>
            <a:satOff val="12686"/>
            <a:lumOff val="66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Big Data Analysis &amp; Training</a:t>
          </a:r>
        </a:p>
      </dsp:txBody>
      <dsp:txXfrm>
        <a:off x="6787598" y="13873"/>
        <a:ext cx="3085272" cy="1851163"/>
      </dsp:txXfrm>
    </dsp:sp>
    <dsp:sp modelId="{46BFF3FA-41FC-40F4-96AC-A3C077DA69AD}">
      <dsp:nvSpPr>
        <dsp:cNvPr id="0" name=""/>
        <dsp:cNvSpPr/>
      </dsp:nvSpPr>
      <dsp:spPr>
        <a:xfrm>
          <a:off x="0" y="2173563"/>
          <a:ext cx="3085272" cy="1851163"/>
        </a:xfrm>
        <a:prstGeom prst="rect">
          <a:avLst/>
        </a:prstGeom>
        <a:solidFill>
          <a:schemeClr val="accent3">
            <a:hueOff val="-6849710"/>
            <a:satOff val="19030"/>
            <a:lumOff val="99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Further Implementation</a:t>
          </a:r>
        </a:p>
      </dsp:txBody>
      <dsp:txXfrm>
        <a:off x="0" y="2173563"/>
        <a:ext cx="3085272" cy="1851163"/>
      </dsp:txXfrm>
    </dsp:sp>
    <dsp:sp modelId="{302F7960-D027-4C44-ADEA-4FA5C6DC89BA}">
      <dsp:nvSpPr>
        <dsp:cNvPr id="0" name=""/>
        <dsp:cNvSpPr/>
      </dsp:nvSpPr>
      <dsp:spPr>
        <a:xfrm>
          <a:off x="3393799" y="2173563"/>
          <a:ext cx="3085272" cy="1851163"/>
        </a:xfrm>
        <a:prstGeom prst="rect">
          <a:avLst/>
        </a:prstGeom>
        <a:solidFill>
          <a:schemeClr val="accent3">
            <a:hueOff val="-9132946"/>
            <a:satOff val="25373"/>
            <a:lumOff val="1333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Data Integration into Decision Making</a:t>
          </a:r>
        </a:p>
      </dsp:txBody>
      <dsp:txXfrm>
        <a:off x="3393799" y="2173563"/>
        <a:ext cx="3085272" cy="1851163"/>
      </dsp:txXfrm>
    </dsp:sp>
    <dsp:sp modelId="{21CD2A11-DF6C-41B9-8264-DE55B132A4F4}">
      <dsp:nvSpPr>
        <dsp:cNvPr id="0" name=""/>
        <dsp:cNvSpPr/>
      </dsp:nvSpPr>
      <dsp:spPr>
        <a:xfrm>
          <a:off x="6787598" y="2173563"/>
          <a:ext cx="3085272" cy="1851163"/>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More Learning &amp; Growing!</a:t>
          </a:r>
        </a:p>
      </dsp:txBody>
      <dsp:txXfrm>
        <a:off x="6787598" y="2173563"/>
        <a:ext cx="3085272" cy="185116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D647-6E74-4836-AB2A-F3C96FCE1F8D}">
      <dsp:nvSpPr>
        <dsp:cNvPr id="0" name=""/>
        <dsp:cNvSpPr/>
      </dsp:nvSpPr>
      <dsp:spPr>
        <a:xfrm>
          <a:off x="1928" y="785699"/>
          <a:ext cx="4112002" cy="246720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We are partners for a winning team!</a:t>
          </a:r>
        </a:p>
      </dsp:txBody>
      <dsp:txXfrm>
        <a:off x="74190" y="857961"/>
        <a:ext cx="3967478" cy="2322677"/>
      </dsp:txXfrm>
    </dsp:sp>
    <dsp:sp modelId="{B4CF6AE9-1D20-4611-B2DF-6CC62701AE2F}">
      <dsp:nvSpPr>
        <dsp:cNvPr id="0" name=""/>
        <dsp:cNvSpPr/>
      </dsp:nvSpPr>
      <dsp:spPr>
        <a:xfrm>
          <a:off x="4525131" y="1509411"/>
          <a:ext cx="871744" cy="10197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525131" y="1713366"/>
        <a:ext cx="610221" cy="611866"/>
      </dsp:txXfrm>
    </dsp:sp>
    <dsp:sp modelId="{B179000B-31A4-4C60-98A1-75CA10CDFB3E}">
      <dsp:nvSpPr>
        <dsp:cNvPr id="0" name=""/>
        <dsp:cNvSpPr/>
      </dsp:nvSpPr>
      <dsp:spPr>
        <a:xfrm>
          <a:off x="5758732" y="785699"/>
          <a:ext cx="4112002" cy="2467201"/>
        </a:xfrm>
        <a:prstGeom prst="roundRect">
          <a:avLst>
            <a:gd name="adj" fmla="val 10000"/>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We work with people where they are and woo them into a shared experience</a:t>
          </a:r>
        </a:p>
      </dsp:txBody>
      <dsp:txXfrm>
        <a:off x="5830994" y="857961"/>
        <a:ext cx="3967478" cy="23226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9BBC5-39C8-4910-9BF2-642EBFB58CDB}">
      <dsp:nvSpPr>
        <dsp:cNvPr id="0" name=""/>
        <dsp:cNvSpPr/>
      </dsp:nvSpPr>
      <dsp:spPr>
        <a:xfrm>
          <a:off x="200542" y="1526"/>
          <a:ext cx="2959933" cy="177595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Church Planting</a:t>
          </a:r>
        </a:p>
      </dsp:txBody>
      <dsp:txXfrm>
        <a:off x="200542" y="1526"/>
        <a:ext cx="2959933" cy="1775959"/>
      </dsp:txXfrm>
    </dsp:sp>
    <dsp:sp modelId="{B03BB928-3EED-4E79-8077-B4BBBDF5D0A1}">
      <dsp:nvSpPr>
        <dsp:cNvPr id="0" name=""/>
        <dsp:cNvSpPr/>
      </dsp:nvSpPr>
      <dsp:spPr>
        <a:xfrm>
          <a:off x="3456468" y="1526"/>
          <a:ext cx="2959933" cy="1775959"/>
        </a:xfrm>
        <a:prstGeom prst="rect">
          <a:avLst/>
        </a:prstGeom>
        <a:solidFill>
          <a:schemeClr val="accent3">
            <a:hueOff val="-2283237"/>
            <a:satOff val="6343"/>
            <a:lumOff val="3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School Enrollment</a:t>
          </a:r>
        </a:p>
      </dsp:txBody>
      <dsp:txXfrm>
        <a:off x="3456468" y="1526"/>
        <a:ext cx="2959933" cy="1775959"/>
      </dsp:txXfrm>
    </dsp:sp>
    <dsp:sp modelId="{902162DB-3518-4599-8A63-517F00FA9599}">
      <dsp:nvSpPr>
        <dsp:cNvPr id="0" name=""/>
        <dsp:cNvSpPr/>
      </dsp:nvSpPr>
      <dsp:spPr>
        <a:xfrm>
          <a:off x="6712395" y="1526"/>
          <a:ext cx="2959933" cy="1775959"/>
        </a:xfrm>
        <a:prstGeom prst="rect">
          <a:avLst/>
        </a:prstGeom>
        <a:solidFill>
          <a:schemeClr val="accent3">
            <a:hueOff val="-4566473"/>
            <a:satOff val="12686"/>
            <a:lumOff val="66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Church Growth</a:t>
          </a:r>
        </a:p>
      </dsp:txBody>
      <dsp:txXfrm>
        <a:off x="6712395" y="1526"/>
        <a:ext cx="2959933" cy="1775959"/>
      </dsp:txXfrm>
    </dsp:sp>
    <dsp:sp modelId="{ABC7FDA8-8976-45BB-A4E9-6B8C688D36AB}">
      <dsp:nvSpPr>
        <dsp:cNvPr id="0" name=""/>
        <dsp:cNvSpPr/>
      </dsp:nvSpPr>
      <dsp:spPr>
        <a:xfrm>
          <a:off x="200542" y="2073479"/>
          <a:ext cx="2959933" cy="1775959"/>
        </a:xfrm>
        <a:prstGeom prst="rect">
          <a:avLst/>
        </a:prstGeom>
        <a:solidFill>
          <a:schemeClr val="accent3">
            <a:hueOff val="-6849710"/>
            <a:satOff val="19030"/>
            <a:lumOff val="99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Reconnecting with Members</a:t>
          </a:r>
        </a:p>
      </dsp:txBody>
      <dsp:txXfrm>
        <a:off x="200542" y="2073479"/>
        <a:ext cx="2959933" cy="1775959"/>
      </dsp:txXfrm>
    </dsp:sp>
    <dsp:sp modelId="{C044B528-291D-42E0-85DA-2EDA575C627D}">
      <dsp:nvSpPr>
        <dsp:cNvPr id="0" name=""/>
        <dsp:cNvSpPr/>
      </dsp:nvSpPr>
      <dsp:spPr>
        <a:xfrm>
          <a:off x="3456468" y="2073479"/>
          <a:ext cx="2959933" cy="1775959"/>
        </a:xfrm>
        <a:prstGeom prst="rect">
          <a:avLst/>
        </a:prstGeom>
        <a:solidFill>
          <a:schemeClr val="accent3">
            <a:hueOff val="-9132946"/>
            <a:satOff val="25373"/>
            <a:lumOff val="1333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Young Adult Engagement</a:t>
          </a:r>
        </a:p>
      </dsp:txBody>
      <dsp:txXfrm>
        <a:off x="3456468" y="2073479"/>
        <a:ext cx="2959933" cy="1775959"/>
      </dsp:txXfrm>
    </dsp:sp>
    <dsp:sp modelId="{597C0F4C-5CEC-4433-9752-3E171490EBE5}">
      <dsp:nvSpPr>
        <dsp:cNvPr id="0" name=""/>
        <dsp:cNvSpPr/>
      </dsp:nvSpPr>
      <dsp:spPr>
        <a:xfrm>
          <a:off x="6712395" y="2073479"/>
          <a:ext cx="2959933" cy="1775959"/>
        </a:xfrm>
        <a:prstGeom prst="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Big Data Decision Making</a:t>
          </a:r>
        </a:p>
      </dsp:txBody>
      <dsp:txXfrm>
        <a:off x="6712395" y="2073479"/>
        <a:ext cx="2959933" cy="1775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2224D-8939-4F4B-BB82-406D29AFD820}">
      <dsp:nvSpPr>
        <dsp:cNvPr id="0" name=""/>
        <dsp:cNvSpPr/>
      </dsp:nvSpPr>
      <dsp:spPr>
        <a:xfrm>
          <a:off x="1205" y="1032274"/>
          <a:ext cx="1974050" cy="197405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Ask questions</a:t>
          </a:r>
        </a:p>
      </dsp:txBody>
      <dsp:txXfrm>
        <a:off x="290298" y="1321367"/>
        <a:ext cx="1395864" cy="1395864"/>
      </dsp:txXfrm>
    </dsp:sp>
    <dsp:sp modelId="{F878AA7D-1A54-4F49-A574-8DED67EA2FD3}">
      <dsp:nvSpPr>
        <dsp:cNvPr id="0" name=""/>
        <dsp:cNvSpPr/>
      </dsp:nvSpPr>
      <dsp:spPr>
        <a:xfrm>
          <a:off x="1975255" y="1032274"/>
          <a:ext cx="1974050" cy="1974050"/>
        </a:xfrm>
        <a:prstGeom prst="ellipse">
          <a:avLst/>
        </a:prstGeom>
        <a:solidFill>
          <a:schemeClr val="accent3">
            <a:hueOff val="-2854046"/>
            <a:satOff val="7929"/>
            <a:lumOff val="41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Find reassurance</a:t>
          </a:r>
        </a:p>
      </dsp:txBody>
      <dsp:txXfrm>
        <a:off x="2264348" y="1321367"/>
        <a:ext cx="1395864" cy="1395864"/>
      </dsp:txXfrm>
    </dsp:sp>
    <dsp:sp modelId="{527F8BA8-F8CC-4067-A74B-0ED932D05FC6}">
      <dsp:nvSpPr>
        <dsp:cNvPr id="0" name=""/>
        <dsp:cNvSpPr/>
      </dsp:nvSpPr>
      <dsp:spPr>
        <a:xfrm>
          <a:off x="3949306" y="1032274"/>
          <a:ext cx="1974050" cy="1974050"/>
        </a:xfrm>
        <a:prstGeom prst="ellipse">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Dialogue through details</a:t>
          </a:r>
        </a:p>
      </dsp:txBody>
      <dsp:txXfrm>
        <a:off x="4238399" y="1321367"/>
        <a:ext cx="1395864" cy="1395864"/>
      </dsp:txXfrm>
    </dsp:sp>
    <dsp:sp modelId="{1E27E1F2-C197-46F8-96EC-F7341F08879C}">
      <dsp:nvSpPr>
        <dsp:cNvPr id="0" name=""/>
        <dsp:cNvSpPr/>
      </dsp:nvSpPr>
      <dsp:spPr>
        <a:xfrm>
          <a:off x="5923356" y="1032274"/>
          <a:ext cx="1974050" cy="1974050"/>
        </a:xfrm>
        <a:prstGeom prst="ellipse">
          <a:avLst/>
        </a:prstGeom>
        <a:solidFill>
          <a:schemeClr val="accent3">
            <a:hueOff val="-8562137"/>
            <a:satOff val="23787"/>
            <a:lumOff val="124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Learn new concepts</a:t>
          </a:r>
        </a:p>
      </dsp:txBody>
      <dsp:txXfrm>
        <a:off x="6212449" y="1321367"/>
        <a:ext cx="1395864" cy="1395864"/>
      </dsp:txXfrm>
    </dsp:sp>
    <dsp:sp modelId="{537C9350-3561-455E-9C66-DA0C1C146654}">
      <dsp:nvSpPr>
        <dsp:cNvPr id="0" name=""/>
        <dsp:cNvSpPr/>
      </dsp:nvSpPr>
      <dsp:spPr>
        <a:xfrm>
          <a:off x="7897407" y="1032274"/>
          <a:ext cx="1974050" cy="1974050"/>
        </a:xfrm>
        <a:prstGeom prst="ellipse">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Accountability</a:t>
          </a:r>
        </a:p>
      </dsp:txBody>
      <dsp:txXfrm>
        <a:off x="8186500" y="1321367"/>
        <a:ext cx="1395864" cy="1395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19FF-93DC-4987-8CC6-61A6C76247DB}">
      <dsp:nvSpPr>
        <dsp:cNvPr id="0" name=""/>
        <dsp:cNvSpPr/>
      </dsp:nvSpPr>
      <dsp:spPr>
        <a:xfrm>
          <a:off x="0" y="460274"/>
          <a:ext cx="9872663" cy="311805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Post reach and interaction will ebb and flow based on personal preferences, that day’s attitude, that evening’s supper, or just the busy-ness of life. </a:t>
          </a:r>
          <a:br>
            <a:rPr lang="en-US" sz="3200" kern="1200" dirty="0"/>
          </a:br>
          <a:r>
            <a:rPr lang="en-US" sz="4300" b="1" kern="1200" dirty="0"/>
            <a:t>Keep posting. Keep interacting. </a:t>
          </a:r>
          <a:br>
            <a:rPr lang="en-US" sz="4300" b="1" kern="1200" dirty="0"/>
          </a:br>
          <a:r>
            <a:rPr lang="en-US" sz="4300" b="1" kern="1200" dirty="0"/>
            <a:t>Keep adapting.</a:t>
          </a:r>
        </a:p>
      </dsp:txBody>
      <dsp:txXfrm>
        <a:off x="152211" y="612485"/>
        <a:ext cx="9568241" cy="2813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6158D-ED4A-47EA-8F1D-081E0B29770F}">
      <dsp:nvSpPr>
        <dsp:cNvPr id="0" name=""/>
        <dsp:cNvSpPr/>
      </dsp:nvSpPr>
      <dsp:spPr>
        <a:xfrm>
          <a:off x="740465" y="0"/>
          <a:ext cx="8391940" cy="40386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E1672-C629-4D4A-A94C-74235367DA3B}">
      <dsp:nvSpPr>
        <dsp:cNvPr id="0" name=""/>
        <dsp:cNvSpPr/>
      </dsp:nvSpPr>
      <dsp:spPr>
        <a:xfrm>
          <a:off x="1954" y="1211580"/>
          <a:ext cx="1331755" cy="1615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Account Access</a:t>
          </a:r>
        </a:p>
      </dsp:txBody>
      <dsp:txXfrm>
        <a:off x="66965" y="1276591"/>
        <a:ext cx="1201733" cy="1485418"/>
      </dsp:txXfrm>
    </dsp:sp>
    <dsp:sp modelId="{33816D7F-C99B-4706-B336-60D27B7FAD16}">
      <dsp:nvSpPr>
        <dsp:cNvPr id="0" name=""/>
        <dsp:cNvSpPr/>
      </dsp:nvSpPr>
      <dsp:spPr>
        <a:xfrm>
          <a:off x="1424821" y="1211580"/>
          <a:ext cx="1331755" cy="1615440"/>
        </a:xfrm>
        <a:prstGeom prst="roundRect">
          <a:avLst/>
        </a:prstGeom>
        <a:solidFill>
          <a:schemeClr val="accent3">
            <a:hueOff val="-1902697"/>
            <a:satOff val="5286"/>
            <a:lumOff val="27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Analyze Data</a:t>
          </a:r>
        </a:p>
      </dsp:txBody>
      <dsp:txXfrm>
        <a:off x="1489832" y="1276591"/>
        <a:ext cx="1201733" cy="1485418"/>
      </dsp:txXfrm>
    </dsp:sp>
    <dsp:sp modelId="{E057FF1E-9EAD-406C-9EAE-2AA3A7FE648E}">
      <dsp:nvSpPr>
        <dsp:cNvPr id="0" name=""/>
        <dsp:cNvSpPr/>
      </dsp:nvSpPr>
      <dsp:spPr>
        <a:xfrm>
          <a:off x="2847689" y="1211580"/>
          <a:ext cx="1331755" cy="1615440"/>
        </a:xfrm>
        <a:prstGeom prst="roundRect">
          <a:avLst/>
        </a:prstGeom>
        <a:solidFill>
          <a:schemeClr val="accent3">
            <a:hueOff val="-3805394"/>
            <a:satOff val="10572"/>
            <a:lumOff val="5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Audience Reach?</a:t>
          </a:r>
        </a:p>
      </dsp:txBody>
      <dsp:txXfrm>
        <a:off x="2912700" y="1276591"/>
        <a:ext cx="1201733" cy="1485418"/>
      </dsp:txXfrm>
    </dsp:sp>
    <dsp:sp modelId="{CCEC0E39-E761-432C-8749-FE951F617DC4}">
      <dsp:nvSpPr>
        <dsp:cNvPr id="0" name=""/>
        <dsp:cNvSpPr/>
      </dsp:nvSpPr>
      <dsp:spPr>
        <a:xfrm>
          <a:off x="4270557" y="1211580"/>
          <a:ext cx="1331755" cy="1615440"/>
        </a:xfrm>
        <a:prstGeom prst="round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Effective Strategy?</a:t>
          </a:r>
        </a:p>
      </dsp:txBody>
      <dsp:txXfrm>
        <a:off x="4335568" y="1276591"/>
        <a:ext cx="1201733" cy="1485418"/>
      </dsp:txXfrm>
    </dsp:sp>
    <dsp:sp modelId="{335BB5DB-EFDB-4CE9-89FD-453E971E3A0E}">
      <dsp:nvSpPr>
        <dsp:cNvPr id="0" name=""/>
        <dsp:cNvSpPr/>
      </dsp:nvSpPr>
      <dsp:spPr>
        <a:xfrm>
          <a:off x="5693425" y="1211580"/>
          <a:ext cx="1331755" cy="1615440"/>
        </a:xfrm>
        <a:prstGeom prst="roundRect">
          <a:avLst/>
        </a:prstGeom>
        <a:solidFill>
          <a:schemeClr val="accent3">
            <a:hueOff val="-7610789"/>
            <a:satOff val="21144"/>
            <a:lumOff val="11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Metrics for Future</a:t>
          </a:r>
        </a:p>
      </dsp:txBody>
      <dsp:txXfrm>
        <a:off x="5758436" y="1276591"/>
        <a:ext cx="1201733" cy="1485418"/>
      </dsp:txXfrm>
    </dsp:sp>
    <dsp:sp modelId="{A22AC135-33EE-4F0C-9AF3-15244E1CEDB1}">
      <dsp:nvSpPr>
        <dsp:cNvPr id="0" name=""/>
        <dsp:cNvSpPr/>
      </dsp:nvSpPr>
      <dsp:spPr>
        <a:xfrm>
          <a:off x="7116293" y="1211580"/>
          <a:ext cx="1331755" cy="1615440"/>
        </a:xfrm>
        <a:prstGeom prst="roundRect">
          <a:avLst/>
        </a:prstGeom>
        <a:solidFill>
          <a:schemeClr val="accent3">
            <a:hueOff val="-9513485"/>
            <a:satOff val="26430"/>
            <a:lumOff val="138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Advice for Future</a:t>
          </a:r>
        </a:p>
      </dsp:txBody>
      <dsp:txXfrm>
        <a:off x="7181304" y="1276591"/>
        <a:ext cx="1201733" cy="1485418"/>
      </dsp:txXfrm>
    </dsp:sp>
    <dsp:sp modelId="{097DC0A9-72E8-48C8-B4A3-5180DA9F9B2F}">
      <dsp:nvSpPr>
        <dsp:cNvPr id="0" name=""/>
        <dsp:cNvSpPr/>
      </dsp:nvSpPr>
      <dsp:spPr>
        <a:xfrm>
          <a:off x="8539161" y="1211580"/>
          <a:ext cx="1331755" cy="1615440"/>
        </a:xfrm>
        <a:prstGeom prst="round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Share Feedback</a:t>
          </a:r>
        </a:p>
      </dsp:txBody>
      <dsp:txXfrm>
        <a:off x="8604172" y="1276591"/>
        <a:ext cx="1201733" cy="14854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EA506-A02A-4981-A1C5-7DBBA27AADF4}">
      <dsp:nvSpPr>
        <dsp:cNvPr id="0" name=""/>
        <dsp:cNvSpPr/>
      </dsp:nvSpPr>
      <dsp:spPr>
        <a:xfrm>
          <a:off x="3781" y="593884"/>
          <a:ext cx="2273944" cy="72194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Good Social Media Foundation</a:t>
          </a:r>
        </a:p>
      </dsp:txBody>
      <dsp:txXfrm>
        <a:off x="3781" y="593884"/>
        <a:ext cx="2273944" cy="721940"/>
      </dsp:txXfrm>
    </dsp:sp>
    <dsp:sp modelId="{3290D53C-4452-415A-A24D-613820E0B4E4}">
      <dsp:nvSpPr>
        <dsp:cNvPr id="0" name=""/>
        <dsp:cNvSpPr/>
      </dsp:nvSpPr>
      <dsp:spPr>
        <a:xfrm>
          <a:off x="3781" y="1315825"/>
          <a:ext cx="2273944" cy="211364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Facebook</a:t>
          </a:r>
        </a:p>
        <a:p>
          <a:pPr marL="228600" lvl="1" indent="-228600" algn="l" defTabSz="889000">
            <a:lnSpc>
              <a:spcPct val="90000"/>
            </a:lnSpc>
            <a:spcBef>
              <a:spcPct val="0"/>
            </a:spcBef>
            <a:spcAft>
              <a:spcPct val="15000"/>
            </a:spcAft>
            <a:buChar char="•"/>
          </a:pPr>
          <a:r>
            <a:rPr lang="en-US" sz="2000" kern="1200" dirty="0"/>
            <a:t>Instagram</a:t>
          </a:r>
        </a:p>
        <a:p>
          <a:pPr marL="228600" lvl="1" indent="-228600" algn="l" defTabSz="889000">
            <a:lnSpc>
              <a:spcPct val="90000"/>
            </a:lnSpc>
            <a:spcBef>
              <a:spcPct val="0"/>
            </a:spcBef>
            <a:spcAft>
              <a:spcPct val="15000"/>
            </a:spcAft>
            <a:buChar char="•"/>
          </a:pPr>
          <a:r>
            <a:rPr lang="en-US" sz="2000" kern="1200" dirty="0"/>
            <a:t>Twitter</a:t>
          </a:r>
        </a:p>
      </dsp:txBody>
      <dsp:txXfrm>
        <a:off x="3781" y="1315825"/>
        <a:ext cx="2273944" cy="2113649"/>
      </dsp:txXfrm>
    </dsp:sp>
    <dsp:sp modelId="{5AF612C7-B879-4B4F-B155-4F8BEA8E50C2}">
      <dsp:nvSpPr>
        <dsp:cNvPr id="0" name=""/>
        <dsp:cNvSpPr/>
      </dsp:nvSpPr>
      <dsp:spPr>
        <a:xfrm>
          <a:off x="2596078" y="593884"/>
          <a:ext cx="2273944" cy="721940"/>
        </a:xfrm>
        <a:prstGeom prst="rect">
          <a:avLst/>
        </a:prstGeom>
        <a:solidFill>
          <a:schemeClr val="accent3">
            <a:hueOff val="-3805394"/>
            <a:satOff val="10572"/>
            <a:lumOff val="5555"/>
            <a:alphaOff val="0"/>
          </a:schemeClr>
        </a:solidFill>
        <a:ln w="19050" cap="flat" cmpd="sng" algn="ctr">
          <a:solidFill>
            <a:schemeClr val="accent3">
              <a:hueOff val="-3805394"/>
              <a:satOff val="10572"/>
              <a:lumOff val="55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Ready for Optimized Growth</a:t>
          </a:r>
        </a:p>
      </dsp:txBody>
      <dsp:txXfrm>
        <a:off x="2596078" y="593884"/>
        <a:ext cx="2273944" cy="721940"/>
      </dsp:txXfrm>
    </dsp:sp>
    <dsp:sp modelId="{A58B6753-7A21-4F97-B806-F3331AAA5F14}">
      <dsp:nvSpPr>
        <dsp:cNvPr id="0" name=""/>
        <dsp:cNvSpPr/>
      </dsp:nvSpPr>
      <dsp:spPr>
        <a:xfrm>
          <a:off x="2596078" y="1315825"/>
          <a:ext cx="2273944" cy="2113649"/>
        </a:xfrm>
        <a:prstGeom prst="rect">
          <a:avLst/>
        </a:prstGeom>
        <a:solidFill>
          <a:schemeClr val="accent3">
            <a:tint val="40000"/>
            <a:alpha val="90000"/>
            <a:hueOff val="-4179498"/>
            <a:satOff val="17753"/>
            <a:lumOff val="1812"/>
            <a:alphaOff val="0"/>
          </a:schemeClr>
        </a:solidFill>
        <a:ln w="19050" cap="flat" cmpd="sng" algn="ctr">
          <a:solidFill>
            <a:schemeClr val="accent3">
              <a:tint val="40000"/>
              <a:alpha val="90000"/>
              <a:hueOff val="-4179498"/>
              <a:satOff val="17753"/>
              <a:lumOff val="1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Editorial Calendar</a:t>
          </a:r>
        </a:p>
        <a:p>
          <a:pPr marL="228600" lvl="1" indent="-228600" algn="l" defTabSz="889000">
            <a:lnSpc>
              <a:spcPct val="90000"/>
            </a:lnSpc>
            <a:spcBef>
              <a:spcPct val="0"/>
            </a:spcBef>
            <a:spcAft>
              <a:spcPct val="15000"/>
            </a:spcAft>
            <a:buChar char="•"/>
          </a:pPr>
          <a:r>
            <a:rPr lang="en-US" sz="2000" kern="1200" dirty="0"/>
            <a:t>Scheduled Times</a:t>
          </a:r>
        </a:p>
      </dsp:txBody>
      <dsp:txXfrm>
        <a:off x="2596078" y="1315825"/>
        <a:ext cx="2273944" cy="2113649"/>
      </dsp:txXfrm>
    </dsp:sp>
    <dsp:sp modelId="{BAB72E1D-173D-4D02-8901-EA4C5EAD389D}">
      <dsp:nvSpPr>
        <dsp:cNvPr id="0" name=""/>
        <dsp:cNvSpPr/>
      </dsp:nvSpPr>
      <dsp:spPr>
        <a:xfrm>
          <a:off x="5188376" y="593884"/>
          <a:ext cx="2273944" cy="721940"/>
        </a:xfrm>
        <a:prstGeom prst="rect">
          <a:avLst/>
        </a:prstGeom>
        <a:solidFill>
          <a:schemeClr val="accent3">
            <a:hueOff val="-7610789"/>
            <a:satOff val="21144"/>
            <a:lumOff val="11110"/>
            <a:alphaOff val="0"/>
          </a:schemeClr>
        </a:solidFill>
        <a:ln w="19050" cap="flat" cmpd="sng" algn="ctr">
          <a:solidFill>
            <a:schemeClr val="accent3">
              <a:hueOff val="-7610789"/>
              <a:satOff val="21144"/>
              <a:lumOff val="111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Suggested Content Tweaks</a:t>
          </a:r>
        </a:p>
      </dsp:txBody>
      <dsp:txXfrm>
        <a:off x="5188376" y="593884"/>
        <a:ext cx="2273944" cy="721940"/>
      </dsp:txXfrm>
    </dsp:sp>
    <dsp:sp modelId="{6AFE0AA8-1067-4B3F-9797-00851BA0B701}">
      <dsp:nvSpPr>
        <dsp:cNvPr id="0" name=""/>
        <dsp:cNvSpPr/>
      </dsp:nvSpPr>
      <dsp:spPr>
        <a:xfrm>
          <a:off x="5188376" y="1315825"/>
          <a:ext cx="2273944" cy="2113649"/>
        </a:xfrm>
        <a:prstGeom prst="rect">
          <a:avLst/>
        </a:prstGeom>
        <a:solidFill>
          <a:schemeClr val="accent3">
            <a:tint val="40000"/>
            <a:alpha val="90000"/>
            <a:hueOff val="-8358996"/>
            <a:satOff val="35505"/>
            <a:lumOff val="3624"/>
            <a:alphaOff val="0"/>
          </a:schemeClr>
        </a:solidFill>
        <a:ln w="19050" cap="flat" cmpd="sng" algn="ctr">
          <a:solidFill>
            <a:schemeClr val="accent3">
              <a:tint val="40000"/>
              <a:alpha val="90000"/>
              <a:hueOff val="-8358996"/>
              <a:satOff val="35505"/>
              <a:lumOff val="3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Live &amp; Produced Videos</a:t>
          </a:r>
        </a:p>
        <a:p>
          <a:pPr marL="228600" lvl="1" indent="-228600" algn="l" defTabSz="889000">
            <a:lnSpc>
              <a:spcPct val="90000"/>
            </a:lnSpc>
            <a:spcBef>
              <a:spcPct val="0"/>
            </a:spcBef>
            <a:spcAft>
              <a:spcPct val="15000"/>
            </a:spcAft>
            <a:buChar char="•"/>
          </a:pPr>
          <a:r>
            <a:rPr lang="en-US" sz="2000" kern="1200" dirty="0"/>
            <a:t>Trackable Links</a:t>
          </a:r>
        </a:p>
        <a:p>
          <a:pPr marL="228600" lvl="1" indent="-228600" algn="l" defTabSz="889000">
            <a:lnSpc>
              <a:spcPct val="90000"/>
            </a:lnSpc>
            <a:spcBef>
              <a:spcPct val="0"/>
            </a:spcBef>
            <a:spcAft>
              <a:spcPct val="15000"/>
            </a:spcAft>
            <a:buChar char="•"/>
          </a:pPr>
          <a:r>
            <a:rPr lang="en-US" sz="2000" kern="1200" dirty="0"/>
            <a:t>Tagged Posts</a:t>
          </a:r>
        </a:p>
        <a:p>
          <a:pPr marL="228600" lvl="1" indent="-228600" algn="l" defTabSz="889000">
            <a:lnSpc>
              <a:spcPct val="90000"/>
            </a:lnSpc>
            <a:spcBef>
              <a:spcPct val="0"/>
            </a:spcBef>
            <a:spcAft>
              <a:spcPct val="15000"/>
            </a:spcAft>
            <a:buChar char="•"/>
          </a:pPr>
          <a:r>
            <a:rPr lang="en-US" sz="2000" kern="1200" dirty="0"/>
            <a:t>Behind-the-Scenes Stories</a:t>
          </a:r>
        </a:p>
      </dsp:txBody>
      <dsp:txXfrm>
        <a:off x="5188376" y="1315825"/>
        <a:ext cx="2273944" cy="2113649"/>
      </dsp:txXfrm>
    </dsp:sp>
    <dsp:sp modelId="{B1E8F8A6-E08A-4AC7-AEDA-6469C275F222}">
      <dsp:nvSpPr>
        <dsp:cNvPr id="0" name=""/>
        <dsp:cNvSpPr/>
      </dsp:nvSpPr>
      <dsp:spPr>
        <a:xfrm>
          <a:off x="7780673" y="593884"/>
          <a:ext cx="2273944" cy="721940"/>
        </a:xfrm>
        <a:prstGeom prst="rect">
          <a:avLst/>
        </a:prstGeom>
        <a:solidFill>
          <a:schemeClr val="accent3">
            <a:hueOff val="-11416183"/>
            <a:satOff val="31716"/>
            <a:lumOff val="16665"/>
            <a:alphaOff val="0"/>
          </a:schemeClr>
        </a:solidFill>
        <a:ln w="19050" cap="flat" cmpd="sng" algn="ctr">
          <a:solidFill>
            <a:schemeClr val="accent3">
              <a:hueOff val="-11416183"/>
              <a:satOff val="31716"/>
              <a:lumOff val="166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Need for Branding Consistency</a:t>
          </a:r>
        </a:p>
      </dsp:txBody>
      <dsp:txXfrm>
        <a:off x="7780673" y="593884"/>
        <a:ext cx="2273944" cy="721940"/>
      </dsp:txXfrm>
    </dsp:sp>
    <dsp:sp modelId="{9F063933-168D-4726-BC31-8C7DAFF24C59}">
      <dsp:nvSpPr>
        <dsp:cNvPr id="0" name=""/>
        <dsp:cNvSpPr/>
      </dsp:nvSpPr>
      <dsp:spPr>
        <a:xfrm>
          <a:off x="7780673" y="1315825"/>
          <a:ext cx="2273944" cy="2113649"/>
        </a:xfrm>
        <a:prstGeom prst="rect">
          <a:avLst/>
        </a:prstGeom>
        <a:solidFill>
          <a:schemeClr val="accent3">
            <a:tint val="40000"/>
            <a:alpha val="90000"/>
            <a:hueOff val="-12538494"/>
            <a:satOff val="53258"/>
            <a:lumOff val="5436"/>
            <a:alphaOff val="0"/>
          </a:schemeClr>
        </a:solidFill>
        <a:ln w="19050" cap="flat" cmpd="sng" algn="ctr">
          <a:solidFill>
            <a:schemeClr val="accent3">
              <a:tint val="40000"/>
              <a:alpha val="90000"/>
              <a:hueOff val="-12538494"/>
              <a:satOff val="53258"/>
              <a:lumOff val="54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i="1" kern="1200" dirty="0"/>
            <a:t>Currently Dissimilar:</a:t>
          </a:r>
        </a:p>
        <a:p>
          <a:pPr marL="228600" lvl="1" indent="-228600" algn="l" defTabSz="889000">
            <a:lnSpc>
              <a:spcPct val="90000"/>
            </a:lnSpc>
            <a:spcBef>
              <a:spcPct val="0"/>
            </a:spcBef>
            <a:spcAft>
              <a:spcPct val="15000"/>
            </a:spcAft>
            <a:buChar char="•"/>
          </a:pPr>
          <a:r>
            <a:rPr lang="en-US" sz="2000" kern="1200" dirty="0"/>
            <a:t>Account Images</a:t>
          </a:r>
        </a:p>
        <a:p>
          <a:pPr marL="228600" lvl="1" indent="-228600" algn="l" defTabSz="889000">
            <a:lnSpc>
              <a:spcPct val="90000"/>
            </a:lnSpc>
            <a:spcBef>
              <a:spcPct val="0"/>
            </a:spcBef>
            <a:spcAft>
              <a:spcPct val="15000"/>
            </a:spcAft>
            <a:buChar char="•"/>
          </a:pPr>
          <a:r>
            <a:rPr lang="en-US" sz="2000" kern="1200" dirty="0"/>
            <a:t>@Handles</a:t>
          </a:r>
        </a:p>
      </dsp:txBody>
      <dsp:txXfrm>
        <a:off x="7780673" y="1315825"/>
        <a:ext cx="2273944" cy="21136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69135-F95C-4EC1-95DF-0B098DC516CA}">
      <dsp:nvSpPr>
        <dsp:cNvPr id="0" name=""/>
        <dsp:cNvSpPr/>
      </dsp:nvSpPr>
      <dsp:spPr>
        <a:xfrm>
          <a:off x="3218687" y="1964"/>
          <a:ext cx="3621024" cy="12965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Facebook: </a:t>
          </a:r>
          <a:r>
            <a:rPr lang="en-US" sz="2300" kern="1200" dirty="0"/>
            <a:t>@</a:t>
          </a:r>
          <a:r>
            <a:rPr lang="en-US" sz="2300" kern="1200" dirty="0" err="1"/>
            <a:t>washingtonconference</a:t>
          </a:r>
          <a:endParaRPr lang="en-US" sz="2300" kern="1200" dirty="0"/>
        </a:p>
      </dsp:txBody>
      <dsp:txXfrm>
        <a:off x="3281981" y="65258"/>
        <a:ext cx="3494436" cy="1170002"/>
      </dsp:txXfrm>
    </dsp:sp>
    <dsp:sp modelId="{DF2E71B1-10B7-4728-ACE6-13E6A93B5251}">
      <dsp:nvSpPr>
        <dsp:cNvPr id="0" name=""/>
        <dsp:cNvSpPr/>
      </dsp:nvSpPr>
      <dsp:spPr>
        <a:xfrm>
          <a:off x="3218687" y="1363384"/>
          <a:ext cx="3621024" cy="1296590"/>
        </a:xfrm>
        <a:prstGeom prst="roundRect">
          <a:avLst/>
        </a:prstGeom>
        <a:solidFill>
          <a:schemeClr val="accent3">
            <a:hueOff val="-5708091"/>
            <a:satOff val="15858"/>
            <a:lumOff val="8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Instagram: </a:t>
          </a:r>
          <a:br>
            <a:rPr lang="en-US" sz="2300" b="1" kern="1200" dirty="0"/>
          </a:br>
          <a:r>
            <a:rPr lang="en-US" sz="2300" kern="1200" dirty="0"/>
            <a:t>@</a:t>
          </a:r>
          <a:r>
            <a:rPr lang="en-US" sz="2300" kern="1200" dirty="0" err="1"/>
            <a:t>waadventist</a:t>
          </a:r>
          <a:endParaRPr lang="en-US" sz="2300" kern="1200" dirty="0"/>
        </a:p>
      </dsp:txBody>
      <dsp:txXfrm>
        <a:off x="3281981" y="1426678"/>
        <a:ext cx="3494436" cy="1170002"/>
      </dsp:txXfrm>
    </dsp:sp>
    <dsp:sp modelId="{6E1C0E44-8304-4092-A1F9-205245F7E402}">
      <dsp:nvSpPr>
        <dsp:cNvPr id="0" name=""/>
        <dsp:cNvSpPr/>
      </dsp:nvSpPr>
      <dsp:spPr>
        <a:xfrm>
          <a:off x="3218687" y="2724804"/>
          <a:ext cx="3621024" cy="1296590"/>
        </a:xfrm>
        <a:prstGeom prst="roundRect">
          <a:avLst/>
        </a:prstGeom>
        <a:solidFill>
          <a:schemeClr val="accent3">
            <a:hueOff val="-11416183"/>
            <a:satOff val="31716"/>
            <a:lumOff val="166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Twitter: </a:t>
          </a:r>
          <a:br>
            <a:rPr lang="en-US" sz="2300" b="1" kern="1200" dirty="0"/>
          </a:br>
          <a:r>
            <a:rPr lang="en-US" sz="2300" kern="1200" dirty="0"/>
            <a:t>@</a:t>
          </a:r>
          <a:r>
            <a:rPr lang="en-US" sz="2300" kern="1200" dirty="0" err="1"/>
            <a:t>washconf</a:t>
          </a:r>
          <a:endParaRPr lang="en-US" sz="2300" kern="1200" dirty="0"/>
        </a:p>
      </dsp:txBody>
      <dsp:txXfrm>
        <a:off x="3281981" y="2788098"/>
        <a:ext cx="3494436" cy="11700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40F3B-65CA-4E8D-AA94-64E9517E76F0}" type="datetimeFigureOut">
              <a:rPr lang="en-US" smtClean="0"/>
              <a:t>10/24/2017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3EFCD-0EF2-4DC5-9DBE-B3CA8F23C5CC}" type="slidenum">
              <a:rPr lang="en-US" smtClean="0"/>
              <a:t>‹#›</a:t>
            </a:fld>
            <a:endParaRPr lang="en-US"/>
          </a:p>
        </p:txBody>
      </p:sp>
    </p:spTree>
    <p:extLst>
      <p:ext uri="{BB962C8B-B14F-4D97-AF65-F5344CB8AC3E}">
        <p14:creationId xmlns:p14="http://schemas.microsoft.com/office/powerpoint/2010/main" val="15011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dadata.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Greeting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afternoon! Thank for choosing this session to discover how you can grow your social media efforts. We are Heidi Baumgartner, communication director for Washington Conference, and Jamie Jean Schneider </a:t>
            </a:r>
            <a:r>
              <a:rPr lang="en-US" sz="1200" kern="1200" dirty="0" err="1">
                <a:solidFill>
                  <a:schemeClr val="tx1"/>
                </a:solidFill>
                <a:effectLst/>
                <a:latin typeface="+mn-lt"/>
                <a:ea typeface="+mn-ea"/>
                <a:cs typeface="+mn-cs"/>
              </a:rPr>
              <a:t>Domm</a:t>
            </a:r>
            <a:r>
              <a:rPr lang="en-US" sz="1200" kern="1200" dirty="0">
                <a:solidFill>
                  <a:schemeClr val="tx1"/>
                </a:solidFill>
                <a:effectLst/>
                <a:latin typeface="+mn-lt"/>
                <a:ea typeface="+mn-ea"/>
                <a:cs typeface="+mn-cs"/>
              </a:rPr>
              <a:t>, digital strategist for the North American Division.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Today’s Plan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plan today is to share with you a snapshot of what’s happening with Washington Conference’s communication growth, and provide you with a model of what you can do in your conference, school, or ministry.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a:t>
            </a:fld>
            <a:endParaRPr lang="en-US"/>
          </a:p>
        </p:txBody>
      </p:sp>
    </p:spTree>
    <p:extLst>
      <p:ext uri="{BB962C8B-B14F-4D97-AF65-F5344CB8AC3E}">
        <p14:creationId xmlns:p14="http://schemas.microsoft.com/office/powerpoint/2010/main" val="255671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26, 2017</a:t>
            </a:r>
          </a:p>
          <a:p>
            <a:r>
              <a:rPr lang="en-US" b="1" dirty="0"/>
              <a:t>Jamie</a:t>
            </a:r>
            <a:r>
              <a:rPr lang="en-US" dirty="0"/>
              <a:t>: Often when we approach SM, we don’t approach it with goals in mind. What are we trying to achieve? We then came up with a strategy and budget. Evaluate effective.</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10</a:t>
            </a:fld>
            <a:endParaRPr lang="en-US"/>
          </a:p>
        </p:txBody>
      </p:sp>
    </p:spTree>
    <p:extLst>
      <p:ext uri="{BB962C8B-B14F-4D97-AF65-F5344CB8AC3E}">
        <p14:creationId xmlns:p14="http://schemas.microsoft.com/office/powerpoint/2010/main" val="191098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9,</a:t>
            </a:r>
            <a:r>
              <a:rPr lang="en-US" baseline="0" dirty="0"/>
              <a:t> 2017</a:t>
            </a:r>
          </a:p>
          <a:p>
            <a:r>
              <a:rPr lang="en-US" b="1" baseline="0" dirty="0"/>
              <a:t>Jamie</a:t>
            </a:r>
            <a:r>
              <a:rPr lang="en-US" baseline="0" dirty="0"/>
              <a:t>: Connected to website. Looked at who was coming, what they were doing, impact of social media. Needed to provide more links in social media posts. Discovered most of web traffic is mobile. Need to be mobile first. This is a work in process.</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11</a:t>
            </a:fld>
            <a:endParaRPr lang="en-US"/>
          </a:p>
        </p:txBody>
      </p:sp>
    </p:spTree>
    <p:extLst>
      <p:ext uri="{BB962C8B-B14F-4D97-AF65-F5344CB8AC3E}">
        <p14:creationId xmlns:p14="http://schemas.microsoft.com/office/powerpoint/2010/main" val="4683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Value of Coaching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My administrators advised me going into this process to make sure I understood and felt comfortable with every topic and action that Jamie and I discussed. If I didn’t understand something, I asked Jamie lots of questions until it was clear in my mind. She patiently answered my questions, and sometimes the same question for a couple weeks in a row! This is the value of a good coaching relationship!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Jamie and I teleconference usually once a week and sometimes once a month depending on the needs. It’s been a positive coaching experience to ask questions, find reassurance, and dialogue through the details. I thought I knew a lot already—and I learned even more! Some days were discouraging, and Jamie told me to keep posting, keep interacting, and keep adapting.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 </a:t>
            </a:r>
            <a:r>
              <a:rPr lang="en-US" sz="1200" kern="1200" dirty="0">
                <a:solidFill>
                  <a:schemeClr val="tx1"/>
                </a:solidFill>
                <a:effectLst/>
                <a:latin typeface="+mn-lt"/>
                <a:ea typeface="+mn-ea"/>
                <a:cs typeface="+mn-cs"/>
              </a:rPr>
              <a:t>I have found time and time again that the best way to teach digital strategies is through allowing the “student” to learn as they go and build upon every milestone. In an environment that is constantly changing, it’s too disconnected to try and teach social media in theory, in a classroom. Just like you can optimize social media communication in real time, the best way to learn is in real time, and in response to how the particular client’s audience is responding. Every organization has different needs and different audiences, therefore a mentorship role allows the client to become an expert on their situation and their audience in a way that has meaningful impact for their mission.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meet via telephone or </a:t>
            </a:r>
            <a:r>
              <a:rPr lang="en-US" sz="1200" kern="1200" dirty="0" err="1">
                <a:solidFill>
                  <a:schemeClr val="tx1"/>
                </a:solidFill>
                <a:effectLst/>
                <a:latin typeface="+mn-lt"/>
                <a:ea typeface="+mn-ea"/>
                <a:cs typeface="+mn-cs"/>
              </a:rPr>
              <a:t>GoTo</a:t>
            </a:r>
            <a:r>
              <a:rPr lang="en-US" sz="1200" kern="1200" dirty="0">
                <a:solidFill>
                  <a:schemeClr val="tx1"/>
                </a:solidFill>
                <a:effectLst/>
                <a:latin typeface="+mn-lt"/>
                <a:ea typeface="+mn-ea"/>
                <a:cs typeface="+mn-cs"/>
              </a:rPr>
              <a:t> Meetings to share screens and talk through various aspects of the communication strategy and tools.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12</a:t>
            </a:fld>
            <a:endParaRPr lang="en-US"/>
          </a:p>
        </p:txBody>
      </p:sp>
    </p:spTree>
    <p:extLst>
      <p:ext uri="{BB962C8B-B14F-4D97-AF65-F5344CB8AC3E}">
        <p14:creationId xmlns:p14="http://schemas.microsoft.com/office/powerpoint/2010/main" val="242563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22, 2017</a:t>
            </a:r>
          </a:p>
          <a:p>
            <a:endParaRPr lang="en-US" dirty="0"/>
          </a:p>
          <a:p>
            <a:r>
              <a:rPr lang="en-US" b="1" dirty="0"/>
              <a:t>Heidi</a:t>
            </a:r>
            <a:r>
              <a:rPr lang="en-US" dirty="0"/>
              <a:t>:</a:t>
            </a:r>
            <a:r>
              <a:rPr lang="en-US" baseline="0" dirty="0"/>
              <a:t> </a:t>
            </a:r>
            <a:r>
              <a:rPr lang="en-US" dirty="0"/>
              <a:t>Early on, the</a:t>
            </a:r>
            <a:r>
              <a:rPr lang="en-US" baseline="0" dirty="0"/>
              <a:t> changes in post engagement showed immediate and positive results. And then things dipped a bit. Jamie kept encouraging and reassuring me to keep moving forward. This is the advice she gave me.</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13</a:t>
            </a:fld>
            <a:endParaRPr lang="en-US"/>
          </a:p>
        </p:txBody>
      </p:sp>
    </p:spTree>
    <p:extLst>
      <p:ext uri="{BB962C8B-B14F-4D97-AF65-F5344CB8AC3E}">
        <p14:creationId xmlns:p14="http://schemas.microsoft.com/office/powerpoint/2010/main" val="249128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Auditing Process</a:t>
            </a:r>
          </a:p>
          <a:p>
            <a:r>
              <a:rPr lang="en-US" sz="1200" b="1" kern="1200" baseline="0" dirty="0">
                <a:solidFill>
                  <a:schemeClr val="tx1"/>
                </a:solidFill>
                <a:effectLst/>
                <a:latin typeface="+mn-lt"/>
                <a:ea typeface="+mn-ea"/>
                <a:cs typeface="+mn-cs"/>
              </a:rPr>
              <a:t>Jamie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what I did after gaining access to all their social media profiles is simply go through and look at their data to determine who they were reaching, how effective their strategy was, and identified best practices that they should incorporate. At this state, I wanted to identify the biggest issues in their foundation, and help the team start thinking about their social media goals, target audiences, and key metrics. I also wanted them to recognize social media as an extension of their brand and voice online.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p>
          <a:p>
            <a:r>
              <a:rPr lang="en-US" sz="1200" kern="1200" dirty="0">
                <a:solidFill>
                  <a:schemeClr val="tx1"/>
                </a:solidFill>
                <a:effectLst/>
                <a:latin typeface="+mn-lt"/>
                <a:ea typeface="+mn-ea"/>
                <a:cs typeface="+mn-cs"/>
              </a:rPr>
              <a:t>Receiving the first social media audit was HARD, but good. It was a wake-up call that we had fallen into the reactive trap versus taking proactive steps forward. All of our social media handles were different. We did not have a strong content plan. We had an interested but not overly engaged audience. Our social posts were present but not particularly consistent or frequent. And then there was the challenge of time and how to integrate more social activities into an already full work load. We definitely had room to grow!</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14</a:t>
            </a:fld>
            <a:endParaRPr lang="en-US"/>
          </a:p>
        </p:txBody>
      </p:sp>
    </p:spTree>
    <p:extLst>
      <p:ext uri="{BB962C8B-B14F-4D97-AF65-F5344CB8AC3E}">
        <p14:creationId xmlns:p14="http://schemas.microsoft.com/office/powerpoint/2010/main" val="2513577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Heidi: </a:t>
            </a:r>
            <a:r>
              <a:rPr lang="en-US" b="0" dirty="0"/>
              <a:t>This is the audit</a:t>
            </a:r>
            <a:r>
              <a:rPr lang="en-US" b="0" baseline="0" dirty="0"/>
              <a:t> summary I shared with my team. </a:t>
            </a:r>
            <a:r>
              <a:rPr lang="en-US" dirty="0"/>
              <a:t>The</a:t>
            </a:r>
            <a:r>
              <a:rPr lang="en-US" baseline="0" dirty="0"/>
              <a:t> social media audit was three core pages with 14 additional pages of data charts.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audit and a follow-up conversation noted how we have a good social media foundation with the social media trinity of Facebook, Instagram and Twitter. All accounts are ready for optimized growth with suggested content tweaks that will improve our engagement.</a:t>
            </a:r>
          </a:p>
          <a:p>
            <a:endParaRPr lang="en-US" baseline="0" dirty="0"/>
          </a:p>
          <a:p>
            <a:r>
              <a:rPr lang="en-US" baseline="0" dirty="0"/>
              <a:t>The biggest insight was actually right in front of our eyes the whole time: All of our account handles are different! </a:t>
            </a:r>
            <a:endParaRPr lang="en-US" dirty="0"/>
          </a:p>
        </p:txBody>
      </p:sp>
      <p:sp>
        <p:nvSpPr>
          <p:cNvPr id="4" name="Slide Number Placeholder 3"/>
          <p:cNvSpPr>
            <a:spLocks noGrp="1"/>
          </p:cNvSpPr>
          <p:nvPr>
            <p:ph type="sldNum" sz="quarter" idx="10"/>
          </p:nvPr>
        </p:nvSpPr>
        <p:spPr/>
        <p:txBody>
          <a:bodyPr/>
          <a:lstStyle/>
          <a:p>
            <a:fld id="{C87E6E34-252E-4CFC-8281-4ED6FF977DA4}" type="slidenum">
              <a:rPr lang="en-US" smtClean="0"/>
              <a:t>15</a:t>
            </a:fld>
            <a:endParaRPr lang="en-US"/>
          </a:p>
        </p:txBody>
      </p:sp>
    </p:spTree>
    <p:extLst>
      <p:ext uri="{BB962C8B-B14F-4D97-AF65-F5344CB8AC3E}">
        <p14:creationId xmlns:p14="http://schemas.microsoft.com/office/powerpoint/2010/main" val="21273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Social Handle Buy-In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In one of our early steps, I led our Executive Committee team through a creative session to define if they wanted to see our social handle represent our organizational name, a campaign theme, or a hybrid approach. I showed them my initial brainstorming, research and Knowem.com results, and then let them vote for a desired social handle. They chose something different than what I would have chosen, but they had buy-in. We also asked our Executive Committee and office staff to start following and interacting with our social accounts. Sometimes they remember, and sometimes they forget! Friendly reminders every so often help re-engage our core leadership team.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7E6E34-252E-4CFC-8281-4ED6FF977DA4}" type="slidenum">
              <a:rPr lang="en-US" smtClean="0"/>
              <a:t>16</a:t>
            </a:fld>
            <a:endParaRPr lang="en-US"/>
          </a:p>
        </p:txBody>
      </p:sp>
    </p:spTree>
    <p:extLst>
      <p:ext uri="{BB962C8B-B14F-4D97-AF65-F5344CB8AC3E}">
        <p14:creationId xmlns:p14="http://schemas.microsoft.com/office/powerpoint/2010/main" val="342415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Jamie</a:t>
            </a:r>
            <a:r>
              <a:rPr lang="en-US" dirty="0"/>
              <a:t>: Keeping a consistent profile helps others find you easily, and it helps cement a picture of you in their</a:t>
            </a:r>
            <a:r>
              <a:rPr lang="en-US" baseline="0" dirty="0"/>
              <a:t> mind. It helps you stand out as memorable, and professional. This was why it was important for the Washington Conference to develop their online brand look. </a:t>
            </a: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17</a:t>
            </a:fld>
            <a:endParaRPr lang="en-US"/>
          </a:p>
        </p:txBody>
      </p:sp>
    </p:spTree>
    <p:extLst>
      <p:ext uri="{BB962C8B-B14F-4D97-AF65-F5344CB8AC3E}">
        <p14:creationId xmlns:p14="http://schemas.microsoft.com/office/powerpoint/2010/main" val="344919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2970" rtl="0" eaLnBrk="1" fontAlgn="auto" latinLnBrk="0" hangingPunct="1">
              <a:lnSpc>
                <a:spcPct val="100000"/>
              </a:lnSpc>
              <a:spcBef>
                <a:spcPts val="0"/>
              </a:spcBef>
              <a:spcAft>
                <a:spcPts val="0"/>
              </a:spcAft>
              <a:buClrTx/>
              <a:buSzTx/>
              <a:buFontTx/>
              <a:buNone/>
              <a:tabLst/>
              <a:defRPr/>
            </a:pPr>
            <a:r>
              <a:rPr lang="en-US" b="1" dirty="0"/>
              <a:t>Heidi:</a:t>
            </a:r>
            <a:r>
              <a:rPr lang="en-US" b="1" baseline="0" dirty="0"/>
              <a:t> </a:t>
            </a:r>
            <a:r>
              <a:rPr lang="en-US" b="0" baseline="0" dirty="0"/>
              <a:t>Redeveloping your department and/or your strategy takes a lot of behind-the-scenes homework. I wanted to involve my team in part of the process so they could join in ownership. This is an example of my brainstorming that I took to our Executive Committee team. </a:t>
            </a:r>
          </a:p>
          <a:p>
            <a:pPr marL="0" marR="0" lvl="0" indent="0" algn="l" defTabSz="90297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02970" rtl="0" eaLnBrk="1" fontAlgn="auto" latinLnBrk="0" hangingPunct="1">
              <a:lnSpc>
                <a:spcPct val="100000"/>
              </a:lnSpc>
              <a:spcBef>
                <a:spcPts val="0"/>
              </a:spcBef>
              <a:spcAft>
                <a:spcPts val="0"/>
              </a:spcAft>
              <a:buClrTx/>
              <a:buSzTx/>
              <a:buFontTx/>
              <a:buNone/>
              <a:tabLst/>
              <a:defRPr/>
            </a:pPr>
            <a:r>
              <a:rPr lang="en-US" b="1" dirty="0"/>
              <a:t>What</a:t>
            </a:r>
            <a:r>
              <a:rPr lang="en-US" b="1" baseline="0" dirty="0"/>
              <a:t> Heidi Shared With Her Team</a:t>
            </a:r>
            <a:endParaRPr lang="en-US" b="1" dirty="0"/>
          </a:p>
          <a:p>
            <a:pPr defTabSz="902970">
              <a:defRPr/>
            </a:pPr>
            <a:r>
              <a:rPr lang="en-US" baseline="0" dirty="0"/>
              <a:t>Let me take you through my brainstorming session:</a:t>
            </a:r>
          </a:p>
          <a:p>
            <a:endParaRPr lang="en-US" dirty="0"/>
          </a:p>
          <a:p>
            <a:r>
              <a:rPr lang="en-US" dirty="0"/>
              <a:t>I have the following initial</a:t>
            </a:r>
            <a:r>
              <a:rPr lang="en-US" baseline="0" dirty="0"/>
              <a:t> suggestions grouped into three categories. Yes—some of the suggestions are too long for Twitter. That’s OK for now.</a:t>
            </a:r>
          </a:p>
          <a:p>
            <a:endParaRPr lang="en-US" baseline="0" dirty="0"/>
          </a:p>
          <a:p>
            <a:r>
              <a:rPr lang="en-US" baseline="0" dirty="0"/>
              <a:t>The Marketing category represents a path of creativity for handles. These are creative concepts that connect back with our mission and name.</a:t>
            </a:r>
          </a:p>
          <a:p>
            <a:endParaRPr lang="en-US" baseline="0" dirty="0"/>
          </a:p>
          <a:p>
            <a:r>
              <a:rPr lang="en-US" baseline="0" dirty="0"/>
              <a:t>The Public Relations category represents keywords &amp; themes. It’s a blending of marketing and corporate communication.</a:t>
            </a:r>
          </a:p>
          <a:p>
            <a:endParaRPr lang="en-US" baseline="0" dirty="0"/>
          </a:p>
          <a:p>
            <a:r>
              <a:rPr lang="en-US" baseline="0" dirty="0"/>
              <a:t>The Corporate Communication category represents our organizational name in various iterations.</a:t>
            </a:r>
          </a:p>
          <a:p>
            <a:endParaRPr lang="en-US" dirty="0"/>
          </a:p>
        </p:txBody>
      </p:sp>
      <p:sp>
        <p:nvSpPr>
          <p:cNvPr id="4" name="Slide Number Placeholder 3"/>
          <p:cNvSpPr>
            <a:spLocks noGrp="1"/>
          </p:cNvSpPr>
          <p:nvPr>
            <p:ph type="sldNum" sz="quarter" idx="10"/>
          </p:nvPr>
        </p:nvSpPr>
        <p:spPr/>
        <p:txBody>
          <a:bodyPr/>
          <a:lstStyle/>
          <a:p>
            <a:fld id="{C87E6E34-252E-4CFC-8281-4ED6FF977DA4}" type="slidenum">
              <a:rPr lang="en-US" smtClean="0"/>
              <a:t>18</a:t>
            </a:fld>
            <a:endParaRPr lang="en-US"/>
          </a:p>
        </p:txBody>
      </p:sp>
    </p:spTree>
    <p:extLst>
      <p:ext uri="{BB962C8B-B14F-4D97-AF65-F5344CB8AC3E}">
        <p14:creationId xmlns:p14="http://schemas.microsoft.com/office/powerpoint/2010/main" val="965561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a:t>
            </a:r>
            <a:r>
              <a:rPr lang="en-US" b="1" baseline="0" dirty="0"/>
              <a:t> Heidi Shared With Her Team</a:t>
            </a:r>
            <a:endParaRPr lang="en-US" b="1" dirty="0"/>
          </a:p>
          <a:p>
            <a:endParaRPr lang="en-US" b="1" dirty="0"/>
          </a:p>
          <a:p>
            <a:r>
              <a:rPr lang="en-US" b="1" dirty="0"/>
              <a:t>We</a:t>
            </a:r>
            <a:r>
              <a:rPr lang="en-US" b="1" baseline="0" dirty="0"/>
              <a:t> have little success in the Marketing category!</a:t>
            </a:r>
            <a:endParaRPr lang="en-US" b="1" dirty="0"/>
          </a:p>
          <a:p>
            <a:r>
              <a:rPr lang="en-US" dirty="0"/>
              <a:t>@</a:t>
            </a:r>
            <a:r>
              <a:rPr lang="en-US" dirty="0" err="1"/>
              <a:t>livinggenerous</a:t>
            </a:r>
            <a:r>
              <a:rPr lang="en-US" dirty="0"/>
              <a:t> was</a:t>
            </a:r>
            <a:r>
              <a:rPr lang="en-US" baseline="0" dirty="0"/>
              <a:t> claimed in 2009 by a blogger with a small following</a:t>
            </a:r>
          </a:p>
          <a:p>
            <a:r>
              <a:rPr lang="en-US" baseline="0" dirty="0"/>
              <a:t>@</a:t>
            </a:r>
            <a:r>
              <a:rPr lang="en-US" baseline="0" dirty="0" err="1"/>
              <a:t>wholehope</a:t>
            </a:r>
            <a:r>
              <a:rPr lang="en-US" baseline="0" dirty="0"/>
              <a:t> was also claimed in 2009 by a blogger with a micro following</a:t>
            </a:r>
          </a:p>
          <a:p>
            <a:pPr defTabSz="902970">
              <a:defRPr/>
            </a:pPr>
            <a:r>
              <a:rPr lang="en-US" baseline="0" dirty="0"/>
              <a:t>@</a:t>
            </a:r>
            <a:r>
              <a:rPr lang="en-US" baseline="0" dirty="0" err="1"/>
              <a:t>hellowashington</a:t>
            </a:r>
            <a:r>
              <a:rPr lang="en-US" baseline="0" dirty="0"/>
              <a:t> was claimed in 2009 and has a micro following of 1.</a:t>
            </a:r>
          </a:p>
          <a:p>
            <a:r>
              <a:rPr lang="en-US" baseline="0" dirty="0"/>
              <a:t>@</a:t>
            </a:r>
            <a:r>
              <a:rPr lang="en-US" baseline="0" dirty="0" err="1"/>
              <a:t>livinghope</a:t>
            </a:r>
            <a:r>
              <a:rPr lang="en-US" baseline="0" dirty="0"/>
              <a:t> is a social media brand used by Mark Finley’s church and many, many other denominations (with various iterations)</a:t>
            </a:r>
          </a:p>
          <a:p>
            <a:endParaRPr lang="en-US" dirty="0"/>
          </a:p>
          <a:p>
            <a:r>
              <a:rPr lang="en-US" b="1" dirty="0"/>
              <a:t>We have better success</a:t>
            </a:r>
            <a:r>
              <a:rPr lang="en-US" b="1" baseline="0" dirty="0"/>
              <a:t> in the Public Relations category.</a:t>
            </a:r>
          </a:p>
          <a:p>
            <a:r>
              <a:rPr lang="en-US" baseline="0" dirty="0"/>
              <a:t>We already claimed “</a:t>
            </a:r>
            <a:r>
              <a:rPr lang="en-US" baseline="0" dirty="0" err="1"/>
              <a:t>adventneighbors</a:t>
            </a:r>
            <a:r>
              <a:rPr lang="en-US" baseline="0" dirty="0"/>
              <a:t>” in 2014 for a campaign we didn’t launch.</a:t>
            </a:r>
          </a:p>
          <a:p>
            <a:r>
              <a:rPr lang="en-US" baseline="0" dirty="0"/>
              <a:t>The rest of the options are relatively available.</a:t>
            </a:r>
          </a:p>
          <a:p>
            <a:endParaRPr lang="en-US" baseline="0" dirty="0"/>
          </a:p>
          <a:p>
            <a:r>
              <a:rPr lang="en-US" b="1" baseline="0" dirty="0"/>
              <a:t>In the Corporate Communication category, we have several options.</a:t>
            </a:r>
          </a:p>
          <a:p>
            <a:r>
              <a:rPr lang="en-US" baseline="0" dirty="0"/>
              <a:t>Our current Twitter handle is @</a:t>
            </a:r>
            <a:r>
              <a:rPr lang="en-US" baseline="0" dirty="0" err="1"/>
              <a:t>washconf</a:t>
            </a:r>
            <a:r>
              <a:rPr lang="en-US" baseline="0" dirty="0"/>
              <a:t>.</a:t>
            </a:r>
          </a:p>
          <a:p>
            <a:r>
              <a:rPr lang="en-US" baseline="0" dirty="0"/>
              <a:t>We think @</a:t>
            </a:r>
            <a:r>
              <a:rPr lang="en-US" baseline="0" dirty="0" err="1"/>
              <a:t>waconference</a:t>
            </a:r>
            <a:r>
              <a:rPr lang="en-US" baseline="0" dirty="0"/>
              <a:t> may belong to one of our contract workers. We may or may not be able to obtain access to this account.</a:t>
            </a:r>
          </a:p>
          <a:p>
            <a:endParaRPr lang="en-US" baseline="0" dirty="0"/>
          </a:p>
          <a:p>
            <a:r>
              <a:rPr lang="en-US" b="1" baseline="0" dirty="0"/>
              <a:t>QUESTION FOR EXECUTIVE COMMITTEE: </a:t>
            </a:r>
            <a:r>
              <a:rPr lang="en-US" baseline="0" dirty="0"/>
              <a:t>So….what direction would you like the handles to go? What alternatives would you like me to research? (Added note: A 60-second brainstorming session yielded about 40 options; only 3 were available.)</a:t>
            </a:r>
          </a:p>
          <a:p>
            <a:endParaRPr lang="en-US" dirty="0"/>
          </a:p>
        </p:txBody>
      </p:sp>
      <p:sp>
        <p:nvSpPr>
          <p:cNvPr id="4" name="Slide Number Placeholder 3"/>
          <p:cNvSpPr>
            <a:spLocks noGrp="1"/>
          </p:cNvSpPr>
          <p:nvPr>
            <p:ph type="sldNum" sz="quarter" idx="10"/>
          </p:nvPr>
        </p:nvSpPr>
        <p:spPr/>
        <p:txBody>
          <a:bodyPr/>
          <a:lstStyle/>
          <a:p>
            <a:fld id="{C87E6E34-252E-4CFC-8281-4ED6FF977DA4}" type="slidenum">
              <a:rPr lang="en-US" smtClean="0"/>
              <a:t>19</a:t>
            </a:fld>
            <a:endParaRPr lang="en-US"/>
          </a:p>
        </p:txBody>
      </p:sp>
    </p:spTree>
    <p:extLst>
      <p:ext uri="{BB962C8B-B14F-4D97-AF65-F5344CB8AC3E}">
        <p14:creationId xmlns:p14="http://schemas.microsoft.com/office/powerpoint/2010/main" val="165260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Biggest Growth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With all of our growing activities, the biggest area of growth is our mindset. We are thinking differently now. Our conversations and planning sessions are becoming more strategic.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my favorite stories happened in September during a walking meeting with our ministerial director. He just couldn’t wrap his head around the concept of big data and why he should be sharing ministry updates on social media.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I’ve known our ministerial director for many years, and he’s been my pastor and friend through most of those years. “Bill,” I started, “you know how you go and visit with pastors. You ask them questions and interact with them. And you come back with information. This is data for one person. Then you go and talk with the next pastor or leader and find out more information. Soon, you’ve talked with enough pastors and leaders that you can start seeing trends in your conversations. Now imagine if you multiplied this by 100, or 1,000, or 1 million. That’s big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light bulb moment was immediate! And then halted: “But I’m not sure what to share on Facebook. Much of what I do involves confidential conversations.”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you are on the editorial schedule for October. That’s pastor appreciation month. We can ask our followers to pray for our pastors.” Bill’s face lit up: “Yes, we can do </a:t>
            </a:r>
            <a:r>
              <a:rPr lang="en-US" sz="1200" i="1"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then,” I continued, “Men’s ministry is on the schedule for February right before your men’s day retreat. We can ask our conference family to pray for men to be good spiritual leaders in their homes.”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Bill is my new ally in social media! He may not “get” all of it yet, but he is willing to cooperate with the process.</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a:t>
            </a:fld>
            <a:endParaRPr lang="en-US"/>
          </a:p>
        </p:txBody>
      </p:sp>
    </p:spTree>
    <p:extLst>
      <p:ext uri="{BB962C8B-B14F-4D97-AF65-F5344CB8AC3E}">
        <p14:creationId xmlns:p14="http://schemas.microsoft.com/office/powerpoint/2010/main" val="473222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Additional Audits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social media audit also prompted an evaluation of ALL our communication activities: our mission, our messages, our publications, our events, our work structure. I used lots of sticky note brainstorming on my office door and window. The visual process highly fascinated my colleagues and led into some great strategic conversations!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Everything we were doing had areas of improvement. This last year represents a lot of department rebuilding and repurposing. Where the communication department had mainly had a service-oriented function to aid ministries, it is now becoming more of its own department with its own purposes in communicating effectively with our target audiences.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 </a:t>
            </a:r>
            <a:r>
              <a:rPr lang="en-US" sz="1200" kern="1200" dirty="0">
                <a:solidFill>
                  <a:schemeClr val="tx1"/>
                </a:solidFill>
                <a:effectLst/>
                <a:latin typeface="+mn-lt"/>
                <a:ea typeface="+mn-ea"/>
                <a:cs typeface="+mn-cs"/>
              </a:rPr>
              <a:t>Social media is designed for engagement and relationship building. For conferences, the communications department use of social media can be a valuable tool in breaking down the perceived barrier between the individual member and the corporate church. The most important thing you can do is be human. Find a voice that is inviting and welcoming to your community. Be real and give them something they can’t get elsewhere.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20</a:t>
            </a:fld>
            <a:endParaRPr lang="en-US"/>
          </a:p>
        </p:txBody>
      </p:sp>
    </p:spTree>
    <p:extLst>
      <p:ext uri="{BB962C8B-B14F-4D97-AF65-F5344CB8AC3E}">
        <p14:creationId xmlns:p14="http://schemas.microsoft.com/office/powerpoint/2010/main" val="276263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Heidi: </a:t>
            </a:r>
            <a:r>
              <a:rPr lang="en-US" sz="1200" b="0" kern="1200" dirty="0">
                <a:solidFill>
                  <a:schemeClr val="tx1"/>
                </a:solidFill>
                <a:effectLst/>
                <a:latin typeface="+mn-lt"/>
                <a:ea typeface="+mn-ea"/>
                <a:cs typeface="+mn-cs"/>
              </a:rPr>
              <a:t>The church doesn’t quite know what to do with the marketing.</a:t>
            </a:r>
            <a:r>
              <a:rPr lang="en-US" sz="1200" b="0" kern="1200" baseline="0" dirty="0">
                <a:solidFill>
                  <a:schemeClr val="tx1"/>
                </a:solidFill>
                <a:effectLst/>
                <a:latin typeface="+mn-lt"/>
                <a:ea typeface="+mn-ea"/>
                <a:cs typeface="+mn-cs"/>
              </a:rPr>
              <a:t> We are more comfortable in the public relations and corporate communications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This graph was instrumental</a:t>
            </a:r>
            <a:r>
              <a:rPr lang="en-US" baseline="0" dirty="0"/>
              <a:t> in working with administration to determine the future of my department. My president found a better grasp of what I do and what options are available. Where I had been squarely in Corporate Communication with a little Marketing and PR activity as time permitted, my president gave me permission to integrate more Marketing &amp; PR and share Corporate Communication activities. This is a hard transition in thinking! This is how we are balancing out internal and external communication.</a:t>
            </a:r>
          </a:p>
          <a:p>
            <a:endParaRPr lang="en-US" baseline="0" dirty="0"/>
          </a:p>
          <a:p>
            <a:r>
              <a:rPr lang="en-US" b="1" baseline="0" dirty="0"/>
              <a:t>Challenge question: </a:t>
            </a:r>
            <a:r>
              <a:rPr lang="en-US" baseline="0" dirty="0"/>
              <a:t>What if 25 percent of my week was devoted to external communication? In a four-day work week, that’s one full day.</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21</a:t>
            </a:fld>
            <a:endParaRPr lang="en-US"/>
          </a:p>
        </p:txBody>
      </p:sp>
    </p:spTree>
    <p:extLst>
      <p:ext uri="{BB962C8B-B14F-4D97-AF65-F5344CB8AC3E}">
        <p14:creationId xmlns:p14="http://schemas.microsoft.com/office/powerpoint/2010/main" val="196218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Understanding Purpose - </a:t>
            </a:r>
            <a:r>
              <a:rPr lang="en-US" dirty="0"/>
              <a:t>May 4, 2017</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The biggest problem I see with ministries using social media is that they have no clear goal or objectives. You must determine your purpose and shape your online communications accordingly.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auditing process helped us to evaluate our communication and led us to rebrand much of our activities. We had to define our communication purpose: to advance the gospel and influence our network.</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22</a:t>
            </a:fld>
            <a:endParaRPr lang="en-US"/>
          </a:p>
        </p:txBody>
      </p:sp>
    </p:spTree>
    <p:extLst>
      <p:ext uri="{BB962C8B-B14F-4D97-AF65-F5344CB8AC3E}">
        <p14:creationId xmlns:p14="http://schemas.microsoft.com/office/powerpoint/2010/main" val="224533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Rebranding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We retired our old e-newsletter and introduced two new options: an e-</a:t>
            </a:r>
            <a:r>
              <a:rPr lang="en-US" sz="1200" kern="1200" dirty="0" err="1">
                <a:solidFill>
                  <a:schemeClr val="tx1"/>
                </a:solidFill>
                <a:effectLst/>
                <a:latin typeface="+mn-lt"/>
                <a:ea typeface="+mn-ea"/>
                <a:cs typeface="+mn-cs"/>
              </a:rPr>
              <a:t>cal</a:t>
            </a:r>
            <a:r>
              <a:rPr lang="en-US" sz="1200" kern="1200" dirty="0">
                <a:solidFill>
                  <a:schemeClr val="tx1"/>
                </a:solidFill>
                <a:effectLst/>
                <a:latin typeface="+mn-lt"/>
                <a:ea typeface="+mn-ea"/>
                <a:cs typeface="+mn-cs"/>
              </a:rPr>
              <a:t> we call Out &amp; About, and an e-update from ministry leaders we call Washington ACTS. Thanks to additional help from our new communication intern, we also about ready to launch a new website that seeks to follow Donald Miller’s hero-guide story structure. His book “Building a Story Brand” is newly available on Amazon and at other book retailers.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introduction of the new Adventist identity system came at an ideal time last spring, and we were able to begin integrating the Adventist color palette and identity structure. Have we implemented this perfectly? No! It’s a learning and education process to encourage ministries to use the Creation Grid and branding structure. It’s a good habit to cultivate! You may explore more at identity.adventist.org.</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23</a:t>
            </a:fld>
            <a:endParaRPr lang="en-US"/>
          </a:p>
        </p:txBody>
      </p:sp>
    </p:spTree>
    <p:extLst>
      <p:ext uri="{BB962C8B-B14F-4D97-AF65-F5344CB8AC3E}">
        <p14:creationId xmlns:p14="http://schemas.microsoft.com/office/powerpoint/2010/main" val="2918806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Budgeting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It’s turned out to be harder than expected to plan a social media budget. Jamie is used to investing more to reach a larger audience. The accounts she works with have 100,000 or so followers. We are just under 2,000. What’s the appropriate amount to spend? She’s challenged us to set aside $5,000 for a social media budget. In talking with my administrators, we’re setting aside $50 per event promotion, $250 for camp meeting promotion, and $150-250 per ad campaign (planned for at least once per quarter). The rest of the budget we have designated for social media big data “experiments.” What this looks like we will soon discover!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a lot of time people will ask me, “how much does it cost to promote online.” But the beauty of social media ads is that it depends on what you can spend. Social media works very well for small budgets and non-profits. A little can go a long way, but it’s important to spend a little. As your confidence grows and your familiarity with reaching your target audiences grow, you can increase your budget as needed. Ultimately your budget depends on the size of your goals and your purpose. A small local ministry may only need to spend $300 a year where as a nationwide campaign would need $3,000 to create impact. What you can do: Go through my course power points online, and start with small ad budgets with a clear objective…this way you can learn and maximize your results as you grow.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Audience</a:t>
            </a:r>
            <a:r>
              <a:rPr lang="en-US" sz="1200" b="1" kern="1200" baseline="0" dirty="0">
                <a:solidFill>
                  <a:schemeClr val="tx1"/>
                </a:solidFill>
                <a:effectLst/>
                <a:latin typeface="+mn-lt"/>
                <a:ea typeface="+mn-ea"/>
                <a:cs typeface="+mn-cs"/>
              </a:rPr>
              <a:t> Question: How long will you have this budget amount?</a:t>
            </a:r>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Initially for one year, then we will evaluate! Right now we are seeking to grow our audience. When we reach a point of saturation, then we can determine new goals and budget needs.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E3EFCD-0EF2-4DC5-9DBE-B3CA8F23C5CC}" type="slidenum">
              <a:rPr lang="en-US" smtClean="0"/>
              <a:t>24</a:t>
            </a:fld>
            <a:endParaRPr lang="en-US"/>
          </a:p>
        </p:txBody>
      </p:sp>
    </p:spTree>
    <p:extLst>
      <p:ext uri="{BB962C8B-B14F-4D97-AF65-F5344CB8AC3E}">
        <p14:creationId xmlns:p14="http://schemas.microsoft.com/office/powerpoint/2010/main" val="192727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31, 2017</a:t>
            </a:r>
          </a:p>
          <a:p>
            <a:endParaRPr lang="en-US" b="1" dirty="0"/>
          </a:p>
          <a:p>
            <a:r>
              <a:rPr lang="en-US" b="1" dirty="0"/>
              <a:t>Jamie</a:t>
            </a:r>
            <a:r>
              <a:rPr lang="en-US" b="1" baseline="0" dirty="0"/>
              <a:t> Presents</a:t>
            </a:r>
          </a:p>
          <a:p>
            <a:endParaRPr lang="en-US" b="1" baseline="0" dirty="0"/>
          </a:p>
          <a:p>
            <a:r>
              <a:rPr lang="en-US" b="0" baseline="0" dirty="0"/>
              <a:t>Data comes from a variety of sources. Collect it together. Analyze. Follow-up.</a:t>
            </a:r>
            <a:endParaRPr lang="en-US" b="0" dirty="0"/>
          </a:p>
        </p:txBody>
      </p:sp>
      <p:sp>
        <p:nvSpPr>
          <p:cNvPr id="4" name="Slide Number Placeholder 3"/>
          <p:cNvSpPr>
            <a:spLocks noGrp="1"/>
          </p:cNvSpPr>
          <p:nvPr>
            <p:ph type="sldNum" sz="quarter" idx="10"/>
          </p:nvPr>
        </p:nvSpPr>
        <p:spPr/>
        <p:txBody>
          <a:bodyPr/>
          <a:lstStyle/>
          <a:p>
            <a:fld id="{B3E3EFCD-0EF2-4DC5-9DBE-B3CA8F23C5CC}" type="slidenum">
              <a:rPr lang="en-US" smtClean="0"/>
              <a:t>25</a:t>
            </a:fld>
            <a:endParaRPr lang="en-US"/>
          </a:p>
        </p:txBody>
      </p:sp>
    </p:spTree>
    <p:extLst>
      <p:ext uri="{BB962C8B-B14F-4D97-AF65-F5344CB8AC3E}">
        <p14:creationId xmlns:p14="http://schemas.microsoft.com/office/powerpoint/2010/main" val="196006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Explain email appending a bit more and where these companies get their data. Recommend </a:t>
            </a:r>
            <a:r>
              <a:rPr lang="en-US" sz="1200" kern="1200" dirty="0" err="1">
                <a:solidFill>
                  <a:schemeClr val="tx1"/>
                </a:solidFill>
                <a:effectLst/>
                <a:latin typeface="+mn-lt"/>
                <a:ea typeface="+mn-ea"/>
                <a:cs typeface="+mn-cs"/>
              </a:rPr>
              <a:t>TowerData</a:t>
            </a:r>
            <a:r>
              <a:rPr lang="en-US" sz="1200" kern="1200" dirty="0">
                <a:solidFill>
                  <a:schemeClr val="tx1"/>
                </a:solidFill>
                <a:effectLst/>
                <a:latin typeface="+mn-lt"/>
                <a:ea typeface="+mn-ea"/>
                <a:cs typeface="+mn-cs"/>
              </a:rPr>
              <a:t>. You can also set the terms of the arrangement so that the company does not keep any of the information you provide in order to append the desired data. Here’s how you can do this yourself….feel free to reach out to me if you have any questions.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26</a:t>
            </a:fld>
            <a:endParaRPr lang="en-US"/>
          </a:p>
        </p:txBody>
      </p:sp>
    </p:spTree>
    <p:extLst>
      <p:ext uri="{BB962C8B-B14F-4D97-AF65-F5344CB8AC3E}">
        <p14:creationId xmlns:p14="http://schemas.microsoft.com/office/powerpoint/2010/main" val="2881769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Feel free to reach out to me if you have any questions or need guidance. </a:t>
            </a:r>
            <a:r>
              <a:rPr lang="en-US" sz="1200" kern="1200" dirty="0" err="1">
                <a:solidFill>
                  <a:schemeClr val="tx1"/>
                </a:solidFill>
                <a:effectLst/>
                <a:latin typeface="+mn-lt"/>
                <a:ea typeface="+mn-ea"/>
                <a:cs typeface="+mn-cs"/>
              </a:rPr>
              <a:t>TowerData</a:t>
            </a:r>
            <a:r>
              <a:rPr lang="en-US" sz="1200" kern="1200" dirty="0">
                <a:solidFill>
                  <a:schemeClr val="tx1"/>
                </a:solidFill>
                <a:effectLst/>
                <a:latin typeface="+mn-lt"/>
                <a:ea typeface="+mn-ea"/>
                <a:cs typeface="+mn-cs"/>
              </a:rPr>
              <a:t> has a very positive reputation to maintain and works with Institutions like the Smithsonian. Very affordable.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27</a:t>
            </a:fld>
            <a:endParaRPr lang="en-US"/>
          </a:p>
        </p:txBody>
      </p:sp>
    </p:spTree>
    <p:extLst>
      <p:ext uri="{BB962C8B-B14F-4D97-AF65-F5344CB8AC3E}">
        <p14:creationId xmlns:p14="http://schemas.microsoft.com/office/powerpoint/2010/main" val="33006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a:t>
            </a:r>
            <a:r>
              <a:rPr lang="en-US" baseline="0" dirty="0"/>
              <a:t> 22, 2017</a:t>
            </a:r>
          </a:p>
          <a:p>
            <a:endParaRPr lang="en-US" baseline="0" dirty="0"/>
          </a:p>
          <a:p>
            <a:r>
              <a:rPr lang="en-US" b="1" baseline="0" dirty="0"/>
              <a:t>Heidi: </a:t>
            </a:r>
            <a:r>
              <a:rPr lang="en-US" baseline="0" dirty="0"/>
              <a:t>These are the changes Washington Conference made in its e-update design. Good audience response with remarks of cleaner, modern design that is easier to read.</a:t>
            </a:r>
          </a:p>
          <a:p>
            <a:endParaRPr lang="en-US" baseline="0" dirty="0"/>
          </a:p>
          <a:p>
            <a:r>
              <a:rPr lang="en-US" baseline="0" dirty="0"/>
              <a:t>With From names, we found that people did not associate best with a personal name. They wanted to see the Out &amp; About e-</a:t>
            </a:r>
            <a:r>
              <a:rPr lang="en-US" baseline="0" dirty="0" err="1"/>
              <a:t>cal</a:t>
            </a:r>
            <a:r>
              <a:rPr lang="en-US" baseline="0" dirty="0"/>
              <a:t> email coming from “Washington Conference” before they clicked into it.</a:t>
            </a:r>
          </a:p>
          <a:p>
            <a:endParaRPr lang="en-US" baseline="0" dirty="0"/>
          </a:p>
          <a:p>
            <a:r>
              <a:rPr lang="en-US" dirty="0"/>
              <a:t>With Washington ACTS, though, our readers best associated and clicked into our emails if it came from a key leader,</a:t>
            </a:r>
            <a:r>
              <a:rPr lang="en-US" baseline="0" dirty="0"/>
              <a:t> especially the conference president. We now cycle through the president, vice presidents, and a few ministry directors. Each key leader contributes a short devotional every 6 weeks or so. For our YA director, he had a longer devotional, so I linked his PDF to a teaser. We had 144+ clicks to read the rest of the story!</a:t>
            </a:r>
          </a:p>
          <a:p>
            <a:endParaRPr lang="en-US" baseline="0" dirty="0"/>
          </a:p>
          <a:p>
            <a:r>
              <a:rPr lang="en-US" baseline="0" dirty="0"/>
              <a:t>Buttons were the other key factor. We have more clicks on buttons than links, but both are still needed.</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28</a:t>
            </a:fld>
            <a:endParaRPr lang="en-US"/>
          </a:p>
        </p:txBody>
      </p:sp>
    </p:spTree>
    <p:extLst>
      <p:ext uri="{BB962C8B-B14F-4D97-AF65-F5344CB8AC3E}">
        <p14:creationId xmlns:p14="http://schemas.microsoft.com/office/powerpoint/2010/main" val="100021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Implementing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We learned the hard way to not try and implement this email integration process during camp meeting! There is just too much going on! This summer, with the relaunch of our weekly e-updates, we started introducing 500 new emails each week in MailChimp. We send a friendly welcome message with a second option to opt-out. Relatively few people take this action. We’ve only had a handful of people who followed up with emails asking, “Why did you send this to me?” Or a couple wildcards like a gentleman in France receiving our emails. Each one was dealt with in a caring customer service way. One lady wrote back: “I have a new email address now!”</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 </a:t>
            </a:r>
            <a:r>
              <a:rPr lang="en-US" sz="1200" kern="1200" dirty="0">
                <a:solidFill>
                  <a:schemeClr val="tx1"/>
                </a:solidFill>
                <a:effectLst/>
                <a:latin typeface="+mn-lt"/>
                <a:ea typeface="+mn-ea"/>
                <a:cs typeface="+mn-cs"/>
              </a:rPr>
              <a:t>While technology is highly sophisticated, you can expect a small margin of error. Just make sure you’re prepared to put your customer service hat on! Be sure to respond quickly and solve the problem.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29</a:t>
            </a:fld>
            <a:endParaRPr lang="en-US"/>
          </a:p>
        </p:txBody>
      </p:sp>
    </p:spTree>
    <p:extLst>
      <p:ext uri="{BB962C8B-B14F-4D97-AF65-F5344CB8AC3E}">
        <p14:creationId xmlns:p14="http://schemas.microsoft.com/office/powerpoint/2010/main" val="95599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Piloting a Partnership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Right about a year ago, the North American Division reached out to Washington Conference to see if we would be interested in a pilot program with their Social Media &amp; Big Data department. NAD representatives came and talked with our executive team who authorized the partnership and gave permission for us to move forward. Big data was a relatively new concept for our leaders and Executive Committee, so we had to do a little education to help our team understand what we would be doing. A simple presentation explaining key terms was helpful.</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87E6E34-252E-4CFC-8281-4ED6FF977DA4}" type="slidenum">
              <a:rPr lang="en-US" smtClean="0"/>
              <a:t>3</a:t>
            </a:fld>
            <a:endParaRPr lang="en-US"/>
          </a:p>
        </p:txBody>
      </p:sp>
    </p:spTree>
    <p:extLst>
      <p:ext uri="{BB962C8B-B14F-4D97-AF65-F5344CB8AC3E}">
        <p14:creationId xmlns:p14="http://schemas.microsoft.com/office/powerpoint/2010/main" val="100966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Audience Growth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When we first started, Washington Conference had about 1,000 e-news subscribers that had been cultivated over the years. Now, we are at 4,000 on our master</a:t>
            </a:r>
            <a:r>
              <a:rPr lang="en-US" sz="1200" kern="1200" baseline="0" dirty="0">
                <a:solidFill>
                  <a:schemeClr val="tx1"/>
                </a:solidFill>
                <a:effectLst/>
                <a:latin typeface="+mn-lt"/>
                <a:ea typeface="+mn-ea"/>
                <a:cs typeface="+mn-cs"/>
              </a:rPr>
              <a:t> list </a:t>
            </a:r>
            <a:r>
              <a:rPr lang="en-US" sz="1200" kern="1200" dirty="0">
                <a:solidFill>
                  <a:schemeClr val="tx1"/>
                </a:solidFill>
                <a:effectLst/>
                <a:latin typeface="+mn-lt"/>
                <a:ea typeface="+mn-ea"/>
                <a:cs typeface="+mn-cs"/>
              </a:rPr>
              <a:t>and anticipating 5,000 on our master list before Thanksgiving. As a reference point, we have 23,000 members in about 8,800 households. That represents about 22% of our membership which is a huge improvement over 4% of our membership. Gathering these additional email will help us to better connect with our members and keep them informed. We</a:t>
            </a:r>
            <a:r>
              <a:rPr lang="en-US" sz="1200" kern="1200" baseline="0" dirty="0">
                <a:solidFill>
                  <a:schemeClr val="tx1"/>
                </a:solidFill>
                <a:effectLst/>
                <a:latin typeface="+mn-lt"/>
                <a:ea typeface="+mn-ea"/>
                <a:cs typeface="+mn-cs"/>
              </a:rPr>
              <a:t> will soon be reaching up to </a:t>
            </a:r>
            <a:r>
              <a:rPr lang="en-US" sz="1200" kern="1200" dirty="0">
                <a:solidFill>
                  <a:schemeClr val="tx1"/>
                </a:solidFill>
                <a:effectLst/>
                <a:latin typeface="+mn-lt"/>
                <a:ea typeface="+mn-ea"/>
                <a:cs typeface="+mn-cs"/>
              </a:rPr>
              <a:t>57 percent of our member</a:t>
            </a:r>
            <a:r>
              <a:rPr lang="en-US" sz="1200" kern="1200" baseline="0" dirty="0">
                <a:solidFill>
                  <a:schemeClr val="tx1"/>
                </a:solidFill>
                <a:effectLst/>
                <a:latin typeface="+mn-lt"/>
                <a:ea typeface="+mn-ea"/>
                <a:cs typeface="+mn-cs"/>
              </a:rPr>
              <a:t> households.</a:t>
            </a:r>
            <a:endParaRPr lang="en-US" sz="1200" kern="1200" dirty="0">
              <a:solidFill>
                <a:schemeClr val="tx1"/>
              </a:solidFill>
              <a:effectLst/>
              <a:latin typeface="+mn-lt"/>
              <a:ea typeface="+mn-ea"/>
              <a:cs typeface="+mn-cs"/>
            </a:endParaRPr>
          </a:p>
          <a:p>
            <a:endParaRPr lang="en-US" dirty="0"/>
          </a:p>
          <a:p>
            <a:r>
              <a:rPr lang="en-US" dirty="0"/>
              <a:t>In</a:t>
            </a:r>
            <a:r>
              <a:rPr lang="en-US" baseline="0" dirty="0"/>
              <a:t> many ways, these new numbers are misleading, because many are in our “master list” and still waiting to be integrated. There also seems to be a connection problem with transferring confirmed names into our mailing list. I need to investigate this more next week.</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30</a:t>
            </a:fld>
            <a:endParaRPr lang="en-US"/>
          </a:p>
        </p:txBody>
      </p:sp>
    </p:spTree>
    <p:extLst>
      <p:ext uri="{BB962C8B-B14F-4D97-AF65-F5344CB8AC3E}">
        <p14:creationId xmlns:p14="http://schemas.microsoft.com/office/powerpoint/2010/main" val="4260052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Instagram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Instagram was mostly a back-burner project as time was available. With Jamie’s coaching, we started with more frequent posting of inspirational and behind-the-scenes images, a fresh profile update, and simplified branding elements. Jamie encouraged me to follow more Adventist accounts, and not just in my local area. Clicking into the follower list for key Adventist Instagrammers was helpful. For the first couple weeks of this strategy, we were following up to 50 new people per day.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Instagram is highly visual, be creative and engaging. Tell your story and use it to connect people with in your community. </a:t>
            </a:r>
            <a:r>
              <a:rPr lang="en-US" dirty="0"/>
              <a:t>Good results! Taking off! Not always one-size-fits-all model. What are your goals? Reach local audience, not the nation.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OBSERVATION</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a “National Geographic” approach with curating</a:t>
            </a:r>
            <a:r>
              <a:rPr lang="en-US" sz="1200" b="0" kern="1200" baseline="0" dirty="0">
                <a:solidFill>
                  <a:schemeClr val="tx1"/>
                </a:solidFill>
                <a:effectLst/>
                <a:latin typeface="+mn-lt"/>
                <a:ea typeface="+mn-ea"/>
                <a:cs typeface="+mn-cs"/>
              </a:rPr>
              <a:t> photos, captions, and content from a variety of ministry voices.</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31</a:t>
            </a:fld>
            <a:endParaRPr lang="en-US"/>
          </a:p>
        </p:txBody>
      </p:sp>
    </p:spTree>
    <p:extLst>
      <p:ext uri="{BB962C8B-B14F-4D97-AF65-F5344CB8AC3E}">
        <p14:creationId xmlns:p14="http://schemas.microsoft.com/office/powerpoint/2010/main" val="2171848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PewView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a:t>
            </a:r>
            <a:r>
              <a:rPr lang="en-US" sz="1200" kern="1200" dirty="0">
                <a:solidFill>
                  <a:schemeClr val="tx1"/>
                </a:solidFill>
                <a:effectLst/>
                <a:latin typeface="+mn-lt"/>
                <a:ea typeface="+mn-ea"/>
                <a:cs typeface="+mn-cs"/>
              </a:rPr>
              <a:t>: We had a small, but faithful Instagram audience. Instagram was a side project that we had never strongly promoted. My new conference president wanted more</a:t>
            </a:r>
            <a:r>
              <a:rPr lang="en-US" sz="1200" kern="1200" baseline="0" dirty="0">
                <a:solidFill>
                  <a:schemeClr val="tx1"/>
                </a:solidFill>
                <a:effectLst/>
                <a:latin typeface="+mn-lt"/>
                <a:ea typeface="+mn-ea"/>
                <a:cs typeface="+mn-cs"/>
              </a:rPr>
              <a:t> voice in social media. H</a:t>
            </a:r>
            <a:r>
              <a:rPr lang="en-US" sz="1200" kern="1200" dirty="0">
                <a:solidFill>
                  <a:schemeClr val="tx1"/>
                </a:solidFill>
                <a:effectLst/>
                <a:latin typeface="+mn-lt"/>
                <a:ea typeface="+mn-ea"/>
                <a:cs typeface="+mn-cs"/>
              </a:rPr>
              <a:t>e started texting me photos from various places he visited on Sabbath morning. We started our #</a:t>
            </a:r>
            <a:r>
              <a:rPr lang="en-US" sz="1200" kern="1200" dirty="0" err="1">
                <a:solidFill>
                  <a:schemeClr val="tx1"/>
                </a:solidFill>
                <a:effectLst/>
                <a:latin typeface="+mn-lt"/>
                <a:ea typeface="+mn-ea"/>
                <a:cs typeface="+mn-cs"/>
              </a:rPr>
              <a:t>pewview</a:t>
            </a:r>
            <a:r>
              <a:rPr lang="en-US" sz="1200" kern="1200" dirty="0">
                <a:solidFill>
                  <a:schemeClr val="tx1"/>
                </a:solidFill>
                <a:effectLst/>
                <a:latin typeface="+mn-lt"/>
                <a:ea typeface="+mn-ea"/>
                <a:cs typeface="+mn-cs"/>
              </a:rPr>
              <a:t> hashtag almost by accident. It was a random, little used hashtag I selected to represent his viewpoint that first Sabbath.</a:t>
            </a:r>
            <a:r>
              <a:rPr lang="en-US" sz="1200" kern="1200" baseline="0" dirty="0">
                <a:solidFill>
                  <a:schemeClr val="tx1"/>
                </a:solidFill>
                <a:effectLst/>
                <a:latin typeface="+mn-lt"/>
                <a:ea typeface="+mn-ea"/>
                <a:cs typeface="+mn-cs"/>
              </a:rPr>
              <a:t> And it stuck!</a:t>
            </a:r>
            <a:r>
              <a:rPr lang="en-US" sz="1200" kern="1200" dirty="0">
                <a:solidFill>
                  <a:schemeClr val="tx1"/>
                </a:solidFill>
                <a:effectLst/>
                <a:latin typeface="+mn-lt"/>
                <a:ea typeface="+mn-ea"/>
                <a:cs typeface="+mn-cs"/>
              </a:rPr>
              <a:t> This has been a lot of fun! More churches and leaders are starting to use the hashtag with their posts! We often </a:t>
            </a:r>
            <a:r>
              <a:rPr lang="en-US" sz="1200" kern="1200" dirty="0" err="1">
                <a:solidFill>
                  <a:schemeClr val="tx1"/>
                </a:solidFill>
                <a:effectLst/>
                <a:latin typeface="+mn-lt"/>
                <a:ea typeface="+mn-ea"/>
                <a:cs typeface="+mn-cs"/>
              </a:rPr>
              <a:t>reshare</a:t>
            </a:r>
            <a:r>
              <a:rPr lang="en-US" sz="1200" kern="1200" dirty="0">
                <a:solidFill>
                  <a:schemeClr val="tx1"/>
                </a:solidFill>
                <a:effectLst/>
                <a:latin typeface="+mn-lt"/>
                <a:ea typeface="+mn-ea"/>
                <a:cs typeface="+mn-cs"/>
              </a:rPr>
              <a:t> their Sabbath #</a:t>
            </a:r>
            <a:r>
              <a:rPr lang="en-US" sz="1200" kern="1200" dirty="0" err="1">
                <a:solidFill>
                  <a:schemeClr val="tx1"/>
                </a:solidFill>
                <a:effectLst/>
                <a:latin typeface="+mn-lt"/>
                <a:ea typeface="+mn-ea"/>
                <a:cs typeface="+mn-cs"/>
              </a:rPr>
              <a:t>pewview</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waadventists</a:t>
            </a:r>
            <a:r>
              <a:rPr lang="en-US" sz="1200" kern="1200" dirty="0">
                <a:solidFill>
                  <a:schemeClr val="tx1"/>
                </a:solidFill>
                <a:effectLst/>
                <a:latin typeface="+mn-lt"/>
                <a:ea typeface="+mn-ea"/>
                <a:cs typeface="+mn-cs"/>
              </a:rPr>
              <a:t> posts. These are our two key hashtags.</a:t>
            </a:r>
          </a:p>
          <a:p>
            <a:endParaRPr lang="en-US" dirty="0"/>
          </a:p>
          <a:p>
            <a:r>
              <a:rPr lang="en-US" dirty="0"/>
              <a:t>Using</a:t>
            </a:r>
            <a:r>
              <a:rPr lang="en-US" baseline="0" dirty="0"/>
              <a:t> Instagram led to another challenge: hashtags.</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32</a:t>
            </a:fld>
            <a:endParaRPr lang="en-US"/>
          </a:p>
        </p:txBody>
      </p:sp>
    </p:spTree>
    <p:extLst>
      <p:ext uri="{BB962C8B-B14F-4D97-AF65-F5344CB8AC3E}">
        <p14:creationId xmlns:p14="http://schemas.microsoft.com/office/powerpoint/2010/main" val="3574175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Hashtag Library </a:t>
            </a:r>
            <a:r>
              <a:rPr lang="en-US" sz="1200" b="0" kern="1200" dirty="0">
                <a:solidFill>
                  <a:schemeClr val="tx1"/>
                </a:solidFill>
                <a:effectLst/>
                <a:latin typeface="+mn-lt"/>
                <a:ea typeface="+mn-ea"/>
                <a:cs typeface="+mn-cs"/>
              </a:rPr>
              <a:t>– February 22 &amp; March 9, 2017</a:t>
            </a: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I have a love-hate relationship with hashtags and groaned when Jamie told me I need to use 11 hashtags per post on Instagram. I can easily get to 6-8 hashtags, and then my creativity runs out. In desperation, I set out to learn and discover what I could about hashtags! Out of this came a Hashtag Library with tagging ideas for organizations, ministries, nature, holiday, and life stages. You can pick up a copy of the Hashtag Library at </a:t>
            </a:r>
            <a:r>
              <a:rPr lang="en-US" sz="1200" u="sng" kern="1200" dirty="0">
                <a:solidFill>
                  <a:schemeClr val="tx1"/>
                </a:solidFill>
                <a:effectLst/>
                <a:latin typeface="+mn-lt"/>
                <a:ea typeface="+mn-ea"/>
                <a:cs typeface="+mn-cs"/>
                <a:hlinkClick r:id="rId3"/>
              </a:rPr>
              <a:t>www.sdadata.org</a:t>
            </a:r>
            <a:r>
              <a:rPr lang="en-US" sz="1200" u="sng" kern="1200" dirty="0">
                <a:solidFill>
                  <a:schemeClr val="tx1"/>
                </a:solidFill>
                <a:effectLst/>
                <a:latin typeface="+mn-lt"/>
                <a:ea typeface="+mn-ea"/>
                <a:cs typeface="+mn-cs"/>
              </a:rPr>
              <a:t>/resources</a:t>
            </a:r>
            <a:r>
              <a:rPr lang="en-US" sz="1200" kern="1200" dirty="0">
                <a:solidFill>
                  <a:schemeClr val="tx1"/>
                </a:solidFill>
                <a:effectLst/>
                <a:latin typeface="+mn-lt"/>
                <a:ea typeface="+mn-ea"/>
                <a:cs typeface="+mn-cs"/>
              </a:rPr>
              <a:t>. The easiest way to store these hashtags is in a Notes app entry. You can </a:t>
            </a:r>
            <a:r>
              <a:rPr lang="en-US" sz="1200" kern="1200" dirty="0" err="1">
                <a:solidFill>
                  <a:schemeClr val="tx1"/>
                </a:solidFill>
                <a:effectLst/>
                <a:latin typeface="+mn-lt"/>
                <a:ea typeface="+mn-ea"/>
                <a:cs typeface="+mn-cs"/>
              </a:rPr>
              <a:t>copy+paste</a:t>
            </a:r>
            <a:r>
              <a:rPr lang="en-US" sz="1200" kern="1200" dirty="0">
                <a:solidFill>
                  <a:schemeClr val="tx1"/>
                </a:solidFill>
                <a:effectLst/>
                <a:latin typeface="+mn-lt"/>
                <a:ea typeface="+mn-ea"/>
                <a:cs typeface="+mn-cs"/>
              </a:rPr>
              <a:t> from your Notes into your social post.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33</a:t>
            </a:fld>
            <a:endParaRPr lang="en-US"/>
          </a:p>
        </p:txBody>
      </p:sp>
    </p:spTree>
    <p:extLst>
      <p:ext uri="{BB962C8B-B14F-4D97-AF65-F5344CB8AC3E}">
        <p14:creationId xmlns:p14="http://schemas.microsoft.com/office/powerpoint/2010/main" val="381142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Jamie</a:t>
            </a:r>
            <a:r>
              <a:rPr lang="en-US" dirty="0"/>
              <a:t>: Large brands and celebrities don’t need to make much use of hashtags because they already have a strong following who will see their content</a:t>
            </a:r>
            <a:r>
              <a:rPr lang="en-US" baseline="0" dirty="0"/>
              <a:t> anyway.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34</a:t>
            </a:fld>
            <a:endParaRPr lang="en-US"/>
          </a:p>
        </p:txBody>
      </p:sp>
    </p:spTree>
    <p:extLst>
      <p:ext uri="{BB962C8B-B14F-4D97-AF65-F5344CB8AC3E}">
        <p14:creationId xmlns:p14="http://schemas.microsoft.com/office/powerpoint/2010/main" val="3803164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Tweaking Facebook Content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b="0" kern="1200" dirty="0">
                <a:solidFill>
                  <a:schemeClr val="tx1"/>
                </a:solidFill>
                <a:effectLst/>
                <a:latin typeface="+mn-lt"/>
                <a:ea typeface="+mn-ea"/>
                <a:cs typeface="+mn-cs"/>
              </a:rPr>
              <a:t>We</a:t>
            </a:r>
            <a:r>
              <a:rPr lang="en-US" sz="1200" b="0" kern="1200" baseline="0" dirty="0">
                <a:solidFill>
                  <a:schemeClr val="tx1"/>
                </a:solidFill>
                <a:effectLst/>
                <a:latin typeface="+mn-lt"/>
                <a:ea typeface="+mn-ea"/>
                <a:cs typeface="+mn-cs"/>
              </a:rPr>
              <a:t> began our Facebook revamp by updating our page images and writing specifically for Facebook. </a:t>
            </a:r>
            <a:r>
              <a:rPr lang="en-US" sz="1200" kern="1200" dirty="0">
                <a:solidFill>
                  <a:schemeClr val="tx1"/>
                </a:solidFill>
                <a:effectLst/>
                <a:latin typeface="+mn-lt"/>
                <a:ea typeface="+mn-ea"/>
                <a:cs typeface="+mn-cs"/>
              </a:rPr>
              <a:t>Now we start with an image, add our message, and include a shortened link. We use Bit.ly. Other short code options are available. Most of our content is still natively posted in real time, but some elements are scheduled natively for key audience engagement times or will soon be scheduled through Buffer.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adopted a more news-heavy</a:t>
            </a:r>
            <a:r>
              <a:rPr lang="en-US" sz="1200" kern="1200" baseline="0" dirty="0">
                <a:solidFill>
                  <a:schemeClr val="tx1"/>
                </a:solidFill>
                <a:effectLst/>
                <a:latin typeface="+mn-lt"/>
                <a:ea typeface="+mn-ea"/>
                <a:cs typeface="+mn-cs"/>
              </a:rPr>
              <a:t> versus inspiration-heavy content calendar for now. Our audience likes seeing what’s happening in ministry with social reports. Anecdotally, this translates into better conversations in person and better connections in committees and teams.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Keep in mind Facebook suppresses certain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Party links such as YouTube and MailChimp. Therefore you should upload videos directly to increase engagement and upload an image first for MailChimp and then add in copy and a link. </a:t>
            </a:r>
          </a:p>
          <a:p>
            <a:endParaRPr lang="en-US" dirty="0"/>
          </a:p>
        </p:txBody>
      </p:sp>
      <p:sp>
        <p:nvSpPr>
          <p:cNvPr id="4" name="Slide Number Placeholder 3"/>
          <p:cNvSpPr>
            <a:spLocks noGrp="1"/>
          </p:cNvSpPr>
          <p:nvPr>
            <p:ph type="sldNum" sz="quarter" idx="10"/>
          </p:nvPr>
        </p:nvSpPr>
        <p:spPr/>
        <p:txBody>
          <a:bodyPr/>
          <a:lstStyle/>
          <a:p>
            <a:fld id="{FB739D1B-7ACD-4C49-BF6B-44BD8758C257}" type="slidenum">
              <a:rPr lang="en-US" smtClean="0"/>
              <a:t>35</a:t>
            </a:fld>
            <a:endParaRPr lang="en-US"/>
          </a:p>
        </p:txBody>
      </p:sp>
    </p:spTree>
    <p:extLst>
      <p:ext uri="{BB962C8B-B14F-4D97-AF65-F5344CB8AC3E}">
        <p14:creationId xmlns:p14="http://schemas.microsoft.com/office/powerpoint/2010/main" val="2036872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22,</a:t>
            </a:r>
            <a:r>
              <a:rPr lang="en-US" baseline="0" dirty="0"/>
              <a:t> 2017</a:t>
            </a:r>
          </a:p>
          <a:p>
            <a:endParaRPr lang="en-US" baseline="0" dirty="0"/>
          </a:p>
          <a:p>
            <a:r>
              <a:rPr lang="en-US" b="1" baseline="0" dirty="0"/>
              <a:t>Heidi:</a:t>
            </a:r>
            <a:r>
              <a:rPr lang="en-US" b="0" baseline="0" dirty="0"/>
              <a:t> I follow Visual Church Media and Church Social Media Managers Facebook groups. These are highly active groups that make you feel like you are doing NOTHING in comparison but INSPIRE you just the same. One of the posts quoted </a:t>
            </a:r>
            <a:r>
              <a:rPr lang="en-US" baseline="0" dirty="0"/>
              <a:t>Thom Rainer who said 82 percent of people would attend an Easter service if asked. The discussion had all sorts of ideas for inviting people to a holiday church service. Someone suggested that in your social copy you include the line: “Please commit to inviting one person.”</a:t>
            </a:r>
          </a:p>
          <a:p>
            <a:endParaRPr lang="en-US" baseline="0" dirty="0"/>
          </a:p>
          <a:p>
            <a:r>
              <a:rPr lang="en-US" dirty="0"/>
              <a:t>Sphere of digital influence to get people into church. Content Calendar. Strategic approach to content. Thinking ahead. Early planners vs. late minute committers. Last minute jump depends on how you’ve planted seeds all along. Create buzz all along for last minute jump</a:t>
            </a:r>
          </a:p>
        </p:txBody>
      </p:sp>
      <p:sp>
        <p:nvSpPr>
          <p:cNvPr id="4" name="Slide Number Placeholder 3"/>
          <p:cNvSpPr>
            <a:spLocks noGrp="1"/>
          </p:cNvSpPr>
          <p:nvPr>
            <p:ph type="sldNum" sz="quarter" idx="10"/>
          </p:nvPr>
        </p:nvSpPr>
        <p:spPr/>
        <p:txBody>
          <a:bodyPr/>
          <a:lstStyle/>
          <a:p>
            <a:fld id="{B3E3EFCD-0EF2-4DC5-9DBE-B3CA8F23C5CC}" type="slidenum">
              <a:rPr lang="en-US" smtClean="0"/>
              <a:t>36</a:t>
            </a:fld>
            <a:endParaRPr lang="en-US"/>
          </a:p>
        </p:txBody>
      </p:sp>
    </p:spTree>
    <p:extLst>
      <p:ext uri="{BB962C8B-B14F-4D97-AF65-F5344CB8AC3E}">
        <p14:creationId xmlns:p14="http://schemas.microsoft.com/office/powerpoint/2010/main" val="806056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dirty="0"/>
              <a:t>:</a:t>
            </a:r>
            <a:r>
              <a:rPr lang="en-US" baseline="0" dirty="0"/>
              <a:t> This structure has greatly helped with our audience engagement. Where we used to have a reach of 300 or less on a consistent basis for our Facebook page of 1,000 or so followers, we now have engagement in the 700-1000-plus range. The algorithm seems to favor self-generated content over shared content, so we rarely direct repost. If we share a post from other pages, we will often download the image, copy the text, create a new post, and then tag the source. But not always…we try to mix it up and make it human.</a:t>
            </a:r>
          </a:p>
          <a:p>
            <a:endParaRPr lang="en-US" baseline="0" dirty="0"/>
          </a:p>
          <a:p>
            <a:r>
              <a:rPr lang="en-US" baseline="0" dirty="0"/>
              <a:t>Posts still require a balance of emotion and logic!</a:t>
            </a:r>
          </a:p>
        </p:txBody>
      </p:sp>
      <p:sp>
        <p:nvSpPr>
          <p:cNvPr id="4" name="Slide Number Placeholder 3"/>
          <p:cNvSpPr>
            <a:spLocks noGrp="1"/>
          </p:cNvSpPr>
          <p:nvPr>
            <p:ph type="sldNum" sz="quarter" idx="10"/>
          </p:nvPr>
        </p:nvSpPr>
        <p:spPr/>
        <p:txBody>
          <a:bodyPr/>
          <a:lstStyle/>
          <a:p>
            <a:fld id="{FB739D1B-7ACD-4C49-BF6B-44BD8758C257}" type="slidenum">
              <a:rPr lang="en-US" smtClean="0"/>
              <a:t>37</a:t>
            </a:fld>
            <a:endParaRPr lang="en-US"/>
          </a:p>
        </p:txBody>
      </p:sp>
    </p:spTree>
    <p:extLst>
      <p:ext uri="{BB962C8B-B14F-4D97-AF65-F5344CB8AC3E}">
        <p14:creationId xmlns:p14="http://schemas.microsoft.com/office/powerpoint/2010/main" val="2129111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Editorial Content Calendar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In Washington Conference, we’ve chosen to develop a ministry approach to our content calendar. Other conferences are using an inspiration approach with Bible verses and evergreen quotes on spiritual growth. Both approaches have merit.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choosing to feature ministries at least once each year and other times as needed. The goal is to give ministry leaders a “voice” and help them connect with a broader audience. In our editorial schedule, the ministry of the week begins on Sunday with a prayer focus. Mondays feature a “Did You Know” snackable. Tuesdays highlight a way for members to be “Totally Involved.” Wednesdays are discussion days. Thursdays are for a mission feature, thought essay, or a practical resource. Fridays are for a “Get Involved” appeal or feature. Sabbaths are for a special greeting, message, or favorite Bible verse for featured ministry.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our editorial calendar integrates Happy Sabbath greetings, local beauty shots, photo galleries, upcoming events, registration reminders, mission posts, stories, follow us invitations, and more. This year we’ve used a soft calendar approach to help introduce our team and audience to what we are trying to do. We are still a work-in-progress.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about how the community is responding…</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38</a:t>
            </a:fld>
            <a:endParaRPr lang="en-US"/>
          </a:p>
        </p:txBody>
      </p:sp>
    </p:spTree>
    <p:extLst>
      <p:ext uri="{BB962C8B-B14F-4D97-AF65-F5344CB8AC3E}">
        <p14:creationId xmlns:p14="http://schemas.microsoft.com/office/powerpoint/2010/main" val="3002750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b="0" dirty="0"/>
              <a:t>:</a:t>
            </a:r>
            <a:r>
              <a:rPr lang="en-US" b="0" baseline="0" dirty="0"/>
              <a:t> This is my content schedule for 2018! Every ministry is featured at least once in the year. Sure: they can share other ministry announcements and features throughout the year. </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39</a:t>
            </a:fld>
            <a:endParaRPr lang="en-US"/>
          </a:p>
        </p:txBody>
      </p:sp>
    </p:spTree>
    <p:extLst>
      <p:ext uri="{BB962C8B-B14F-4D97-AF65-F5344CB8AC3E}">
        <p14:creationId xmlns:p14="http://schemas.microsoft.com/office/powerpoint/2010/main" val="32457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Jamie presents</a:t>
            </a:r>
          </a:p>
        </p:txBody>
      </p:sp>
      <p:sp>
        <p:nvSpPr>
          <p:cNvPr id="4" name="Slide Number Placeholder 3"/>
          <p:cNvSpPr>
            <a:spLocks noGrp="1"/>
          </p:cNvSpPr>
          <p:nvPr>
            <p:ph type="sldNum" sz="quarter" idx="10"/>
          </p:nvPr>
        </p:nvSpPr>
        <p:spPr/>
        <p:txBody>
          <a:bodyPr/>
          <a:lstStyle/>
          <a:p>
            <a:fld id="{FAD448D5-87EA-4DD8-958C-BA41C05927BE}" type="slidenum">
              <a:rPr lang="en-US" smtClean="0"/>
              <a:t>4</a:t>
            </a:fld>
            <a:endParaRPr lang="en-US"/>
          </a:p>
        </p:txBody>
      </p:sp>
    </p:spTree>
    <p:extLst>
      <p:ext uri="{BB962C8B-B14F-4D97-AF65-F5344CB8AC3E}">
        <p14:creationId xmlns:p14="http://schemas.microsoft.com/office/powerpoint/2010/main" val="1533523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b="0" dirty="0"/>
              <a:t> Several examples of posts</a:t>
            </a:r>
            <a:r>
              <a:rPr lang="en-US" b="0" baseline="0" dirty="0"/>
              <a:t> and results. Not everything is this good. We still make mistakes and don’t time things just right or hit our audience’s needs. So we try again until we get results like this!</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40</a:t>
            </a:fld>
            <a:endParaRPr lang="en-US"/>
          </a:p>
        </p:txBody>
      </p:sp>
    </p:spTree>
    <p:extLst>
      <p:ext uri="{BB962C8B-B14F-4D97-AF65-F5344CB8AC3E}">
        <p14:creationId xmlns:p14="http://schemas.microsoft.com/office/powerpoint/2010/main" val="3869234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 </a:t>
            </a:r>
            <a:r>
              <a:rPr lang="en-US" b="0" dirty="0"/>
              <a:t>Jamie</a:t>
            </a:r>
            <a:r>
              <a:rPr lang="en-US" b="0" baseline="0" dirty="0"/>
              <a:t> challenged me to dig into key times when my audience was online and then having something “ready” for them to see. For Washington Conference’s audiences, we have connection points before work hours, during lunch, and in the evenings. We have our best successes in the evenings, and then often spills over to the next morning.</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41</a:t>
            </a:fld>
            <a:endParaRPr lang="en-US"/>
          </a:p>
        </p:txBody>
      </p:sp>
    </p:spTree>
    <p:extLst>
      <p:ext uri="{BB962C8B-B14F-4D97-AF65-F5344CB8AC3E}">
        <p14:creationId xmlns:p14="http://schemas.microsoft.com/office/powerpoint/2010/main" val="1447908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9, 2017</a:t>
            </a:r>
          </a:p>
          <a:p>
            <a:endParaRPr lang="en-US" dirty="0"/>
          </a:p>
          <a:p>
            <a:r>
              <a:rPr lang="en-US" b="1" dirty="0"/>
              <a:t>Heidi:</a:t>
            </a:r>
            <a:r>
              <a:rPr lang="en-US" b="0" baseline="0" dirty="0"/>
              <a:t> I am not a strong “video creator”. I should have taken more production classes in college! However, I ventured into social video responses during a city evangelism series. Explain process. Fun experiment! I wanted to do more with camp meeting and other event responses, but it just didn’t happen this year. We definitely want to experiment with more social videos in the future!</a:t>
            </a:r>
          </a:p>
          <a:p>
            <a:endParaRPr lang="en-US" b="0" baseline="0" dirty="0"/>
          </a:p>
          <a:p>
            <a:r>
              <a:rPr lang="en-US" sz="1200" kern="1200" dirty="0">
                <a:solidFill>
                  <a:schemeClr val="tx1"/>
                </a:solidFill>
                <a:effectLst/>
                <a:latin typeface="+mn-lt"/>
                <a:ea typeface="+mn-ea"/>
                <a:cs typeface="+mn-cs"/>
              </a:rPr>
              <a:t>We gave the media team at camp meeting access to our Facebook page through a “ghost” account to live stream camp meeting programs — this had pluses and minuses. One of our speakers had not signed a release form for the presentation to be “broadcasted” and we ended up removing the archived links. This</a:t>
            </a:r>
            <a:r>
              <a:rPr lang="en-US" sz="1200" kern="1200" baseline="0" dirty="0">
                <a:solidFill>
                  <a:schemeClr val="tx1"/>
                </a:solidFill>
                <a:effectLst/>
                <a:latin typeface="+mn-lt"/>
                <a:ea typeface="+mn-ea"/>
                <a:cs typeface="+mn-cs"/>
              </a:rPr>
              <a:t> was our first year with Facebook Live. It works well if you have a competent operator and solid 4G internet connection.</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42</a:t>
            </a:fld>
            <a:endParaRPr lang="en-US"/>
          </a:p>
        </p:txBody>
      </p:sp>
    </p:spTree>
    <p:extLst>
      <p:ext uri="{BB962C8B-B14F-4D97-AF65-F5344CB8AC3E}">
        <p14:creationId xmlns:p14="http://schemas.microsoft.com/office/powerpoint/2010/main" val="3506850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Jamie</a:t>
            </a:r>
            <a:r>
              <a:rPr lang="en-US" dirty="0"/>
              <a:t>: There are a lot of advantages to making</a:t>
            </a:r>
            <a:r>
              <a:rPr lang="en-US" baseline="0" dirty="0"/>
              <a:t> use of live-streaming on Facebook. …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43</a:t>
            </a:fld>
            <a:endParaRPr lang="en-US"/>
          </a:p>
        </p:txBody>
      </p:sp>
    </p:spTree>
    <p:extLst>
      <p:ext uri="{BB962C8B-B14F-4D97-AF65-F5344CB8AC3E}">
        <p14:creationId xmlns:p14="http://schemas.microsoft.com/office/powerpoint/2010/main" val="1949323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Jamie</a:t>
            </a:r>
            <a:r>
              <a:rPr lang="en-US" dirty="0"/>
              <a:t>: If you are not currently using video</a:t>
            </a:r>
            <a:r>
              <a:rPr lang="en-US" baseline="0" dirty="0"/>
              <a:t> in your social media, you should and here’s why: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44</a:t>
            </a:fld>
            <a:endParaRPr lang="en-US"/>
          </a:p>
        </p:txBody>
      </p:sp>
    </p:spTree>
    <p:extLst>
      <p:ext uri="{BB962C8B-B14F-4D97-AF65-F5344CB8AC3E}">
        <p14:creationId xmlns:p14="http://schemas.microsoft.com/office/powerpoint/2010/main" val="3164292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4, 2017</a:t>
            </a:r>
          </a:p>
          <a:p>
            <a:endParaRPr lang="en-US" dirty="0"/>
          </a:p>
          <a:p>
            <a:r>
              <a:rPr lang="en-US" b="1" dirty="0"/>
              <a:t>Jamie Presents</a:t>
            </a:r>
          </a:p>
        </p:txBody>
      </p:sp>
      <p:sp>
        <p:nvSpPr>
          <p:cNvPr id="4" name="Slide Number Placeholder 3"/>
          <p:cNvSpPr>
            <a:spLocks noGrp="1"/>
          </p:cNvSpPr>
          <p:nvPr>
            <p:ph type="sldNum" sz="quarter" idx="10"/>
          </p:nvPr>
        </p:nvSpPr>
        <p:spPr/>
        <p:txBody>
          <a:bodyPr/>
          <a:lstStyle/>
          <a:p>
            <a:fld id="{B3E3EFCD-0EF2-4DC5-9DBE-B3CA8F23C5CC}" type="slidenum">
              <a:rPr lang="en-US" smtClean="0"/>
              <a:t>45</a:t>
            </a:fld>
            <a:endParaRPr lang="en-US"/>
          </a:p>
        </p:txBody>
      </p:sp>
    </p:spTree>
    <p:extLst>
      <p:ext uri="{BB962C8B-B14F-4D97-AF65-F5344CB8AC3E}">
        <p14:creationId xmlns:p14="http://schemas.microsoft.com/office/powerpoint/2010/main" val="2815586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18,</a:t>
            </a:r>
            <a:r>
              <a:rPr lang="en-US" baseline="0" dirty="0"/>
              <a:t> 2017</a:t>
            </a:r>
          </a:p>
          <a:p>
            <a:endParaRPr lang="en-US" baseline="0" dirty="0"/>
          </a:p>
          <a:p>
            <a:r>
              <a:rPr lang="en-US" sz="1200" b="1" kern="1200" dirty="0">
                <a:solidFill>
                  <a:schemeClr val="tx1"/>
                </a:solidFill>
                <a:effectLst/>
                <a:latin typeface="+mn-lt"/>
                <a:ea typeface="+mn-ea"/>
                <a:cs typeface="+mn-cs"/>
              </a:rPr>
              <a:t>Growing Facebook with Page Ads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A Facebook “page like” advertising campaign just before camp meeting helped our likes to greatly increase. We invested $100 as a proof of concept, and ended up paying a little less than a dollar a like. A second Facebook campaign this fall is just wrapping up after investing $175. For this campaign, we targeted the Facebook campaign to our growing email list so subscribers can connect with us beyond e-updates. And</a:t>
            </a:r>
            <a:r>
              <a:rPr lang="en-US" sz="1200" kern="1200" baseline="0" dirty="0">
                <a:solidFill>
                  <a:schemeClr val="tx1"/>
                </a:solidFill>
                <a:effectLst/>
                <a:latin typeface="+mn-lt"/>
                <a:ea typeface="+mn-ea"/>
                <a:cs typeface="+mn-cs"/>
              </a:rPr>
              <a:t> we did an A-B test with the same images and different copy.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46</a:t>
            </a:fld>
            <a:endParaRPr lang="en-US"/>
          </a:p>
        </p:txBody>
      </p:sp>
    </p:spTree>
    <p:extLst>
      <p:ext uri="{BB962C8B-B14F-4D97-AF65-F5344CB8AC3E}">
        <p14:creationId xmlns:p14="http://schemas.microsoft.com/office/powerpoint/2010/main" val="311651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to explain that Facebook allows you to target your audience by email address. Explain process. What you can do and why? Rule of 7</a:t>
            </a:r>
          </a:p>
          <a:p>
            <a:endParaRPr lang="en-US" dirty="0"/>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47</a:t>
            </a:fld>
            <a:endParaRPr lang="en-US"/>
          </a:p>
        </p:txBody>
      </p:sp>
    </p:spTree>
    <p:extLst>
      <p:ext uri="{BB962C8B-B14F-4D97-AF65-F5344CB8AC3E}">
        <p14:creationId xmlns:p14="http://schemas.microsoft.com/office/powerpoint/2010/main" val="1587238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take 1,000 tries</a:t>
            </a:r>
            <a:r>
              <a:rPr lang="en-US" baseline="0" dirty="0"/>
              <a:t> to reach an individual 7 times with a consistent message. Our goal with Washington Conference is to get them on the path to a strong integrated strategy that makes use of all their communication tools, platforms, and channels…to reach people with a consistent message and voice. </a:t>
            </a:r>
            <a:endParaRPr lang="en-US" dirty="0"/>
          </a:p>
          <a:p>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48</a:t>
            </a:fld>
            <a:endParaRPr lang="en-US"/>
          </a:p>
        </p:txBody>
      </p:sp>
    </p:spTree>
    <p:extLst>
      <p:ext uri="{BB962C8B-B14F-4D97-AF65-F5344CB8AC3E}">
        <p14:creationId xmlns:p14="http://schemas.microsoft.com/office/powerpoint/2010/main" val="2607118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22, 2017</a:t>
            </a:r>
          </a:p>
        </p:txBody>
      </p:sp>
      <p:sp>
        <p:nvSpPr>
          <p:cNvPr id="4" name="Slide Number Placeholder 3"/>
          <p:cNvSpPr>
            <a:spLocks noGrp="1"/>
          </p:cNvSpPr>
          <p:nvPr>
            <p:ph type="sldNum" sz="quarter" idx="10"/>
          </p:nvPr>
        </p:nvSpPr>
        <p:spPr/>
        <p:txBody>
          <a:bodyPr/>
          <a:lstStyle/>
          <a:p>
            <a:fld id="{B3E3EFCD-0EF2-4DC5-9DBE-B3CA8F23C5CC}" type="slidenum">
              <a:rPr lang="en-US" smtClean="0"/>
              <a:t>49</a:t>
            </a:fld>
            <a:endParaRPr lang="en-US"/>
          </a:p>
        </p:txBody>
      </p:sp>
    </p:spTree>
    <p:extLst>
      <p:ext uri="{BB962C8B-B14F-4D97-AF65-F5344CB8AC3E}">
        <p14:creationId xmlns:p14="http://schemas.microsoft.com/office/powerpoint/2010/main" val="5080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Jamie</a:t>
            </a:r>
            <a:r>
              <a:rPr lang="en-US" dirty="0"/>
              <a:t>:</a:t>
            </a:r>
            <a:r>
              <a:rPr lang="en-US" baseline="0" dirty="0"/>
              <a:t> </a:t>
            </a:r>
            <a:r>
              <a:rPr lang="en-US" dirty="0"/>
              <a:t>What that means is that we’re here to help you</a:t>
            </a:r>
            <a:r>
              <a:rPr lang="en-US" baseline="0" dirty="0"/>
              <a:t> determine your goals and dreams, build the foundations of a digital strategy around these objectives, help you create an integrated communications strategy that works together across traditional and digital promotions, train your team and church leaders to embrace these techniques, help you cultivate an atmosphere of creativity, innovation and passion for our shared mission, guide you on path to building meaningful connections with members and community online, and ultimately help you measure and achieve results.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a:t>
            </a:fld>
            <a:endParaRPr lang="en-US"/>
          </a:p>
        </p:txBody>
      </p:sp>
    </p:spTree>
    <p:extLst>
      <p:ext uri="{BB962C8B-B14F-4D97-AF65-F5344CB8AC3E}">
        <p14:creationId xmlns:p14="http://schemas.microsoft.com/office/powerpoint/2010/main" val="2601264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b="0" baseline="0" dirty="0"/>
              <a:t> This is how far we’ve come this year! What started with simply asking staff to like and respond to posts on our page has now grown into two page-like ad campaigns. We had one geo-targeted campaign and one email page like campaign.</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50</a:t>
            </a:fld>
            <a:endParaRPr lang="en-US"/>
          </a:p>
        </p:txBody>
      </p:sp>
    </p:spTree>
    <p:extLst>
      <p:ext uri="{BB962C8B-B14F-4D97-AF65-F5344CB8AC3E}">
        <p14:creationId xmlns:p14="http://schemas.microsoft.com/office/powerpoint/2010/main" val="3154005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 </a:t>
            </a:r>
            <a:r>
              <a:rPr lang="en-US" sz="1200" b="0" kern="1200" dirty="0">
                <a:solidFill>
                  <a:schemeClr val="tx1"/>
                </a:solidFill>
                <a:effectLst/>
                <a:latin typeface="+mn-lt"/>
                <a:ea typeface="+mn-ea"/>
                <a:cs typeface="+mn-cs"/>
              </a:rPr>
              <a:t>Unless you’re a celebrity or other high profile person, it’s really hard to cut through the noise. But Twitter is still a really fantastic tool for second screening and creating a collective conversation around an event or video. It’s also a very good PR mouthpiece. </a:t>
            </a:r>
            <a:endParaRPr lang="en-US" b="0" dirty="0"/>
          </a:p>
        </p:txBody>
      </p:sp>
      <p:sp>
        <p:nvSpPr>
          <p:cNvPr id="4" name="Slide Number Placeholder 3"/>
          <p:cNvSpPr>
            <a:spLocks noGrp="1"/>
          </p:cNvSpPr>
          <p:nvPr>
            <p:ph type="sldNum" sz="quarter" idx="10"/>
          </p:nvPr>
        </p:nvSpPr>
        <p:spPr/>
        <p:txBody>
          <a:bodyPr/>
          <a:lstStyle/>
          <a:p>
            <a:fld id="{B3E3EFCD-0EF2-4DC5-9DBE-B3CA8F23C5CC}" type="slidenum">
              <a:rPr lang="en-US" smtClean="0"/>
              <a:t>51</a:t>
            </a:fld>
            <a:endParaRPr lang="en-US"/>
          </a:p>
        </p:txBody>
      </p:sp>
    </p:spTree>
    <p:extLst>
      <p:ext uri="{BB962C8B-B14F-4D97-AF65-F5344CB8AC3E}">
        <p14:creationId xmlns:p14="http://schemas.microsoft.com/office/powerpoint/2010/main" val="3513307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b="1" kern="1200" baseline="0" dirty="0">
                <a:solidFill>
                  <a:schemeClr val="tx1"/>
                </a:solidFill>
                <a:effectLst/>
                <a:latin typeface="+mn-lt"/>
                <a:ea typeface="+mn-ea"/>
                <a:cs typeface="+mn-cs"/>
              </a:rPr>
              <a:t> to present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E3EFCD-0EF2-4DC5-9DBE-B3CA8F23C5CC}" type="slidenum">
              <a:rPr lang="en-US" smtClean="0"/>
              <a:t>52</a:t>
            </a:fld>
            <a:endParaRPr lang="en-US"/>
          </a:p>
        </p:txBody>
      </p:sp>
    </p:spTree>
    <p:extLst>
      <p:ext uri="{BB962C8B-B14F-4D97-AF65-F5344CB8AC3E}">
        <p14:creationId xmlns:p14="http://schemas.microsoft.com/office/powerpoint/2010/main" val="62513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Extending the Coaching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Jamie’s example in coaching is allowing me to start coaching churches, schools, and ministries in my area. One of my churches experienced a troll recently. With Jamie’s new Assessing Your Response flow chart, the church leaders figured out how they wanted to best respond. This is a great tool that I now have posted on my desk, and shared with other key contributors. Jamie has copies of this response flowchart available and you can also find it at sdadata.org.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the coaching is happening with my colleagues. We have monthly staff meetings, and with each meeting there is an agenda item for communication development. I typically give my colleagues a short homework assignment and a timed brainstorming session of 30-90 seconds. It makes them think fast and it’s fun. In one of these activities, my colleagues brainstormed hashtag options for their ministry area!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am also offering coaching environments for my churches and schools. We have a targeted Facebook group with about 50 participants. Often times it is me sharing a helpful tutorial, resource, or article I found. Other times, it is questions and feedback. On Monday, we have a team coming together for a Local Communication Summit that will be focused on social media.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have been a few instances of pushback. With any feedback or pushback, I try to thank the person for sharing (whether I agree or not), understand that feelings are not reality, and take the higher road. Sometimes this means sharing stories, numbers, or statistics. Sometimes this involves listening. One of the insights Jamie shared with me is that “Greater support requires greater communication.” This has been helpful advice not just for integrating social media plans.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There is a lot of work to be done. I consider this partnership a success because Heidi is taking what she is learning and teaching others. I don’t want people or organizations to rely on me, my goal in this is to teach you how to fish for yourself, so that I can go on and create another digital evangelist who that then create others. It’s basically the discipleship model with fancy tools. We need 10,000 social media experts to accomplish our mission. I cannot do this alone, I require sleep.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53</a:t>
            </a:fld>
            <a:endParaRPr lang="en-US"/>
          </a:p>
        </p:txBody>
      </p:sp>
    </p:spTree>
    <p:extLst>
      <p:ext uri="{BB962C8B-B14F-4D97-AF65-F5344CB8AC3E}">
        <p14:creationId xmlns:p14="http://schemas.microsoft.com/office/powerpoint/2010/main" val="1142951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b="1" baseline="0" dirty="0"/>
              <a:t> presents next steps.</a:t>
            </a:r>
            <a:endParaRPr lang="en-US" b="1" dirty="0"/>
          </a:p>
        </p:txBody>
      </p:sp>
      <p:sp>
        <p:nvSpPr>
          <p:cNvPr id="4" name="Slide Number Placeholder 3"/>
          <p:cNvSpPr>
            <a:spLocks noGrp="1"/>
          </p:cNvSpPr>
          <p:nvPr>
            <p:ph type="sldNum" sz="quarter" idx="10"/>
          </p:nvPr>
        </p:nvSpPr>
        <p:spPr/>
        <p:txBody>
          <a:bodyPr/>
          <a:lstStyle/>
          <a:p>
            <a:fld id="{B3E3EFCD-0EF2-4DC5-9DBE-B3CA8F23C5CC}" type="slidenum">
              <a:rPr lang="en-US" smtClean="0"/>
              <a:t>55</a:t>
            </a:fld>
            <a:endParaRPr lang="en-US"/>
          </a:p>
        </p:txBody>
      </p:sp>
    </p:spTree>
    <p:extLst>
      <p:ext uri="{BB962C8B-B14F-4D97-AF65-F5344CB8AC3E}">
        <p14:creationId xmlns:p14="http://schemas.microsoft.com/office/powerpoint/2010/main" val="1288665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Data 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our new and renewed communication is giving us more data to analyze. The NAD’s data scientist reviewed our collected data this summer. We are anticipating more conversations soon to unpack this data and the ministry opportunities that are available. Additionally, we will likely attend a big data conference this winter to help key leaders understand how to apply big data in practical ways. For our education colleagues, one of their goals is to plant a new school. We would like to use big data to help determine where this school should be located, how much tuition should be based on household income, and the diversity makeup of staff.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This is a long-term partnership that will continue to advance as time goes by. Data is valuable to ministry in that it’s a powerful tool to understanding your members, your community, and their unique needs. We can use data to make informed decisions on shaping ministry and service in our community. We can use to gain insights into the issues the conference is facing and ultimately find solutions that will stand the test of time.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56</a:t>
            </a:fld>
            <a:endParaRPr lang="en-US"/>
          </a:p>
        </p:txBody>
      </p:sp>
    </p:spTree>
    <p:extLst>
      <p:ext uri="{BB962C8B-B14F-4D97-AF65-F5344CB8AC3E}">
        <p14:creationId xmlns:p14="http://schemas.microsoft.com/office/powerpoint/2010/main" val="312611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Overall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Overall, this has been a very positive and proactive process. We are learning and growing. We are trying new approaches and finding new ways to expand our ministry toolbox to benefit God’s kingdom. Digital strategies, data services, email address integration does not need to be a daunting process. It is do-able over time. It is reassuring to not be “alone” in the process and to have the option of connecting with the experts for coaching, advice, and encouragement.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Change does take time, and a lot of education and encouragement along the way. Change is possible. And change is rewarding.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Jamie and I like to think of it as: We are partners for a winning team. We work with people where they are and woo them into a shared experience.</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57</a:t>
            </a:fld>
            <a:endParaRPr lang="en-US"/>
          </a:p>
        </p:txBody>
      </p:sp>
    </p:spTree>
    <p:extLst>
      <p:ext uri="{BB962C8B-B14F-4D97-AF65-F5344CB8AC3E}">
        <p14:creationId xmlns:p14="http://schemas.microsoft.com/office/powerpoint/2010/main" val="2666679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Jamie</a:t>
            </a:r>
            <a:r>
              <a:rPr lang="en-US" sz="1200" kern="1200" dirty="0">
                <a:solidFill>
                  <a:schemeClr val="tx1"/>
                </a:solidFill>
                <a:effectLst/>
                <a:latin typeface="+mn-lt"/>
                <a:ea typeface="+mn-ea"/>
                <a:cs typeface="+mn-cs"/>
              </a:rPr>
              <a:t>: To learn more about what we are doing and what you can do to start implementing similar advances, visit SDAdata.org for resources, case studies and blog posts on a range of topics. Got a question? You can reach out to me via email or social media @</a:t>
            </a:r>
            <a:r>
              <a:rPr lang="en-US" sz="1200" kern="1200" dirty="0" err="1">
                <a:solidFill>
                  <a:schemeClr val="tx1"/>
                </a:solidFill>
                <a:effectLst/>
                <a:latin typeface="+mn-lt"/>
                <a:ea typeface="+mn-ea"/>
                <a:cs typeface="+mn-cs"/>
              </a:rPr>
              <a:t>DigiEvangelism</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58</a:t>
            </a:fld>
            <a:endParaRPr lang="en-US"/>
          </a:p>
        </p:txBody>
      </p:sp>
    </p:spTree>
    <p:extLst>
      <p:ext uri="{BB962C8B-B14F-4D97-AF65-F5344CB8AC3E}">
        <p14:creationId xmlns:p14="http://schemas.microsoft.com/office/powerpoint/2010/main" val="107998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Initial Actions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Heidi: </a:t>
            </a:r>
            <a:r>
              <a:rPr lang="en-US" sz="1200" kern="1200" dirty="0">
                <a:solidFill>
                  <a:schemeClr val="tx1"/>
                </a:solidFill>
                <a:effectLst/>
                <a:latin typeface="+mn-lt"/>
                <a:ea typeface="+mn-ea"/>
                <a:cs typeface="+mn-cs"/>
              </a:rPr>
              <a:t>Several initial actions happened: we gave the NAD access to our social media accounts for an audit, access to </a:t>
            </a:r>
            <a:r>
              <a:rPr lang="en-US" sz="1200" kern="1200" dirty="0" err="1">
                <a:solidFill>
                  <a:schemeClr val="tx1"/>
                </a:solidFill>
                <a:effectLst/>
                <a:latin typeface="+mn-lt"/>
                <a:ea typeface="+mn-ea"/>
                <a:cs typeface="+mn-cs"/>
              </a:rPr>
              <a:t>eAdventist</a:t>
            </a:r>
            <a:r>
              <a:rPr lang="en-US" sz="1200" kern="1200" dirty="0">
                <a:solidFill>
                  <a:schemeClr val="tx1"/>
                </a:solidFill>
                <a:effectLst/>
                <a:latin typeface="+mn-lt"/>
                <a:ea typeface="+mn-ea"/>
                <a:cs typeface="+mn-cs"/>
              </a:rPr>
              <a:t> data, and fully enabled Google Analytics. We started defining our areas of needed growth: education enrollment, church planting, young adult engagement, and member retention. I had a month’s worth of weekly meetings with my new conference president to discuss a shared strategic vision for communication. This gave me leadership support. About this same time, I also began my coaching sessions with Jamie.</a:t>
            </a:r>
            <a:r>
              <a:rPr lang="en-US" sz="1200" kern="1200" baseline="0" dirty="0">
                <a:solidFill>
                  <a:schemeClr val="tx1"/>
                </a:solidFill>
                <a:effectLst/>
                <a:latin typeface="+mn-lt"/>
                <a:ea typeface="+mn-ea"/>
                <a:cs typeface="+mn-cs"/>
              </a:rPr>
              <a:t> With this process and partnership, I essentially did a hard restart of my department. Everything was evaluated and re-evaluated.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E3EFCD-0EF2-4DC5-9DBE-B3CA8F23C5CC}" type="slidenum">
              <a:rPr lang="en-US" smtClean="0"/>
              <a:t>6</a:t>
            </a:fld>
            <a:endParaRPr lang="en-US"/>
          </a:p>
        </p:txBody>
      </p:sp>
    </p:spTree>
    <p:extLst>
      <p:ext uri="{BB962C8B-B14F-4D97-AF65-F5344CB8AC3E}">
        <p14:creationId xmlns:p14="http://schemas.microsoft.com/office/powerpoint/2010/main" val="345459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Heidi</a:t>
            </a:r>
            <a:r>
              <a:rPr lang="en-US" dirty="0"/>
              <a:t>: I wish early on</a:t>
            </a:r>
            <a:r>
              <a:rPr lang="en-US" baseline="0" dirty="0"/>
              <a:t> that I had spent more time creating audience vignettes and having a better understanding of my audience personas. It would have made this process easier as I envisioned the people who comes through our doors and who we would like to come through our doors. With so many moving parts and so many changes, this area of development became a victim of the process and now I am having to go back and recreate better personas. I “know” these people in my head, but I don’t “know” them on paper so I can more strategically communicate with them.</a:t>
            </a:r>
          </a:p>
          <a:p>
            <a:endParaRPr lang="en-US" baseline="0" dirty="0"/>
          </a:p>
          <a:p>
            <a:r>
              <a:rPr lang="en-US" baseline="0" dirty="0"/>
              <a:t>Four basic questions. Examples of audience vignettes. It doesn’t have to be complicated.</a:t>
            </a:r>
          </a:p>
          <a:p>
            <a:endParaRPr lang="en-US" baseline="0" dirty="0"/>
          </a:p>
          <a:p>
            <a:r>
              <a:rPr lang="en-US" baseline="0" dirty="0"/>
              <a:t>More details: https://www.forbes.com/sites/jaysondemers/2013/08/27/6-steps-to-decoding-your-target-audience/#1077f4f915cf</a:t>
            </a:r>
          </a:p>
          <a:p>
            <a:endParaRPr lang="en-US" dirty="0"/>
          </a:p>
        </p:txBody>
      </p:sp>
      <p:sp>
        <p:nvSpPr>
          <p:cNvPr id="4" name="Slide Number Placeholder 3"/>
          <p:cNvSpPr>
            <a:spLocks noGrp="1"/>
          </p:cNvSpPr>
          <p:nvPr>
            <p:ph type="sldNum" sz="quarter" idx="10"/>
          </p:nvPr>
        </p:nvSpPr>
        <p:spPr/>
        <p:txBody>
          <a:bodyPr/>
          <a:lstStyle/>
          <a:p>
            <a:fld id="{FB739D1B-7ACD-4C49-BF6B-44BD8758C257}" type="slidenum">
              <a:rPr lang="en-US" smtClean="0"/>
              <a:t>7</a:t>
            </a:fld>
            <a:endParaRPr lang="en-US"/>
          </a:p>
        </p:txBody>
      </p:sp>
    </p:spTree>
    <p:extLst>
      <p:ext uri="{BB962C8B-B14F-4D97-AF65-F5344CB8AC3E}">
        <p14:creationId xmlns:p14="http://schemas.microsoft.com/office/powerpoint/2010/main" val="420890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a:t>
            </a:r>
            <a:r>
              <a:rPr lang="en-US" baseline="0" dirty="0"/>
              <a:t> 26, 2017</a:t>
            </a:r>
          </a:p>
          <a:p>
            <a:endParaRPr lang="en-US" baseline="0" dirty="0"/>
          </a:p>
          <a:p>
            <a:r>
              <a:rPr lang="en-US" b="1" baseline="0" dirty="0"/>
              <a:t>Heidi</a:t>
            </a:r>
            <a:r>
              <a:rPr lang="en-US" baseline="0" dirty="0"/>
              <a:t>: I had to learn about and figure out what this industry phrase was all about: Big Data. Once I learned it, I could start explaining and educating. Do I have a firm grasp? No, but I have a basic working knowledge that I can grow. I am having to take the terms I know and the terms my team knows and help translate that over into the realm of big data.</a:t>
            </a:r>
          </a:p>
          <a:p>
            <a:endParaRPr lang="en-US" baseline="0" dirty="0"/>
          </a:p>
          <a:p>
            <a:r>
              <a:rPr lang="en-US" sz="1200" b="1" kern="1200" dirty="0">
                <a:solidFill>
                  <a:schemeClr val="tx1"/>
                </a:solidFill>
                <a:effectLst/>
                <a:latin typeface="+mn-lt"/>
                <a:ea typeface="+mn-ea"/>
                <a:cs typeface="+mn-cs"/>
              </a:rPr>
              <a:t>Big Data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big data, you find digital cookie crumbs that can be analyzed for patterns, trends, and associations related to human behavior.</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8</a:t>
            </a:fld>
            <a:endParaRPr lang="en-US"/>
          </a:p>
        </p:txBody>
      </p:sp>
    </p:spTree>
    <p:extLst>
      <p:ext uri="{BB962C8B-B14F-4D97-AF65-F5344CB8AC3E}">
        <p14:creationId xmlns:p14="http://schemas.microsoft.com/office/powerpoint/2010/main" val="2525181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a:t>
            </a:r>
            <a:r>
              <a:rPr lang="en-US" b="1" baseline="0" dirty="0"/>
              <a:t> Data Themes - </a:t>
            </a:r>
            <a:r>
              <a:rPr lang="en-US" dirty="0"/>
              <a:t>January 31,</a:t>
            </a:r>
            <a:r>
              <a:rPr lang="en-US" baseline="0" dirty="0"/>
              <a:t> 2017Bi</a:t>
            </a:r>
          </a:p>
          <a:p>
            <a:r>
              <a:rPr lang="en-US" b="1" baseline="0" dirty="0"/>
              <a:t>Heidi: </a:t>
            </a:r>
            <a:r>
              <a:rPr lang="en-US" baseline="0" dirty="0"/>
              <a:t>We defined five key areas of growth, but really there is a sixth area: applying big data to church/school/ministry growth.</a:t>
            </a:r>
          </a:p>
          <a:p>
            <a:endParaRPr lang="en-US" baseline="0" dirty="0"/>
          </a:p>
          <a:p>
            <a:r>
              <a:rPr lang="en-US" baseline="0" dirty="0"/>
              <a:t>Defining these key growth areas is helping us focus our ministry efforts, organize our thoughts, and have better overall strategic planning. We are looking for solutions, seeking to cultivate innovation, and inviting in local experts (members) to aid us.</a:t>
            </a:r>
          </a:p>
          <a:p>
            <a:endParaRPr lang="en-US" baseline="0" dirty="0"/>
          </a:p>
          <a:p>
            <a:r>
              <a:rPr lang="en-US" baseline="0" dirty="0"/>
              <a:t>Recently, one of our churches held a Hackathon to discuss with developers and non-developers alike how we could accelerate ministry through technology. Bringing these six growth areas to the table helped focus the conversation.</a:t>
            </a:r>
          </a:p>
        </p:txBody>
      </p:sp>
      <p:sp>
        <p:nvSpPr>
          <p:cNvPr id="4" name="Slide Number Placeholder 3"/>
          <p:cNvSpPr>
            <a:spLocks noGrp="1"/>
          </p:cNvSpPr>
          <p:nvPr>
            <p:ph type="sldNum" sz="quarter" idx="10"/>
          </p:nvPr>
        </p:nvSpPr>
        <p:spPr/>
        <p:txBody>
          <a:bodyPr/>
          <a:lstStyle/>
          <a:p>
            <a:fld id="{B3E3EFCD-0EF2-4DC5-9DBE-B3CA8F23C5CC}" type="slidenum">
              <a:rPr lang="en-US" smtClean="0"/>
              <a:t>9</a:t>
            </a:fld>
            <a:endParaRPr lang="en-US"/>
          </a:p>
        </p:txBody>
      </p:sp>
    </p:spTree>
    <p:extLst>
      <p:ext uri="{BB962C8B-B14F-4D97-AF65-F5344CB8AC3E}">
        <p14:creationId xmlns:p14="http://schemas.microsoft.com/office/powerpoint/2010/main" val="167211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E70B103-F43B-41B4-B40C-F9370EC23257}" type="datetimeFigureOut">
              <a:rPr lang="en-US" smtClean="0"/>
              <a:t>10/24/2017</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71EF7F8-AB3F-463F-B220-1BC9A0CF7198}"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92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0B103-F43B-41B4-B40C-F9370EC23257}"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338165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0B103-F43B-41B4-B40C-F9370EC23257}"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234946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0B103-F43B-41B4-B40C-F9370EC23257}"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365446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70B103-F43B-41B4-B40C-F9370EC23257}" type="datetimeFigureOut">
              <a:rPr lang="en-US" smtClean="0"/>
              <a:t>10/24/2017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EF7F8-AB3F-463F-B220-1BC9A0CF719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33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70B103-F43B-41B4-B40C-F9370EC23257}"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4158170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0B103-F43B-41B4-B40C-F9370EC23257}" type="datetimeFigureOut">
              <a:rPr lang="en-US" smtClean="0"/>
              <a:t>10/24/2017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25088892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0B103-F43B-41B4-B40C-F9370EC23257}" type="datetimeFigureOut">
              <a:rPr lang="en-US" smtClean="0"/>
              <a:t>10/24/2017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55332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0B103-F43B-41B4-B40C-F9370EC23257}" type="datetimeFigureOut">
              <a:rPr lang="en-US" smtClean="0"/>
              <a:t>10/24/2017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211477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70B103-F43B-41B4-B40C-F9370EC23257}"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10061772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70B103-F43B-41B4-B40C-F9370EC23257}" type="datetimeFigureOut">
              <a:rPr lang="en-US" smtClean="0"/>
              <a:t>10/24/2017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EF7F8-AB3F-463F-B220-1BC9A0CF7198}" type="slidenum">
              <a:rPr lang="en-US" smtClean="0"/>
              <a:t>‹#›</a:t>
            </a:fld>
            <a:endParaRPr lang="en-US"/>
          </a:p>
        </p:txBody>
      </p:sp>
    </p:spTree>
    <p:extLst>
      <p:ext uri="{BB962C8B-B14F-4D97-AF65-F5344CB8AC3E}">
        <p14:creationId xmlns:p14="http://schemas.microsoft.com/office/powerpoint/2010/main" val="318750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E70B103-F43B-41B4-B40C-F9370EC23257}" type="datetimeFigureOut">
              <a:rPr lang="en-US" smtClean="0"/>
              <a:t>10/24/2017</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71EF7F8-AB3F-463F-B220-1BC9A0CF7198}" type="slidenum">
              <a:rPr lang="en-US" smtClean="0"/>
              <a:t>‹#›</a:t>
            </a:fld>
            <a:endParaRPr lang="en-US"/>
          </a:p>
        </p:txBody>
      </p:sp>
    </p:spTree>
    <p:extLst>
      <p:ext uri="{BB962C8B-B14F-4D97-AF65-F5344CB8AC3E}">
        <p14:creationId xmlns:p14="http://schemas.microsoft.com/office/powerpoint/2010/main" val="34644100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4.jpeg"/><Relationship Id="rId4" Type="http://schemas.openxmlformats.org/officeDocument/2006/relationships/diagramLayout" Target="../diagrams/layout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4.jpeg"/><Relationship Id="rId4" Type="http://schemas.openxmlformats.org/officeDocument/2006/relationships/diagramLayout" Target="../diagrams/layout9.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hyperlink" Target="http://knowem.com/" TargetMode="External"/><Relationship Id="rId5" Type="http://schemas.openxmlformats.org/officeDocument/2006/relationships/diagramQuickStyle" Target="../diagrams/quickStyle10.xml"/><Relationship Id="rId10" Type="http://schemas.openxmlformats.org/officeDocument/2006/relationships/image" Target="../media/image14.jpeg"/><Relationship Id="rId4" Type="http://schemas.openxmlformats.org/officeDocument/2006/relationships/diagramLayout" Target="../diagrams/layout10.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4.jpeg"/><Relationship Id="rId4" Type="http://schemas.openxmlformats.org/officeDocument/2006/relationships/diagramLayout" Target="../diagrams/layout1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3.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owerd@ta.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image" Target="../media/image28.png"/><Relationship Id="rId5" Type="http://schemas.openxmlformats.org/officeDocument/2006/relationships/diagramQuickStyle" Target="../diagrams/quickStyle19.xml"/><Relationship Id="rId10" Type="http://schemas.openxmlformats.org/officeDocument/2006/relationships/image" Target="../media/image27.png"/><Relationship Id="rId4" Type="http://schemas.openxmlformats.org/officeDocument/2006/relationships/diagramLayout" Target="../diagrams/layout19.xml"/><Relationship Id="rId9"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9.PNG"/><Relationship Id="rId7" Type="http://schemas.openxmlformats.org/officeDocument/2006/relationships/diagramColors" Target="../diagrams/colors2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30.PNG"/><Relationship Id="rId5" Type="http://schemas.openxmlformats.org/officeDocument/2006/relationships/diagramLayout" Target="../diagrams/layout20.xml"/><Relationship Id="rId10" Type="http://schemas.openxmlformats.org/officeDocument/2006/relationships/image" Target="../media/image14.jpeg"/><Relationship Id="rId4" Type="http://schemas.openxmlformats.org/officeDocument/2006/relationships/diagramData" Target="../diagrams/data20.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34.png"/><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image" Target="../media/image14.jpeg"/><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14.jpeg"/></Relationships>
</file>

<file path=ppt/slides/_rels/slide3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35.PNG"/><Relationship Id="rId7" Type="http://schemas.openxmlformats.org/officeDocument/2006/relationships/diagramColors" Target="../diagrams/colors2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image" Target="../media/image14.jpeg"/><Relationship Id="rId4" Type="http://schemas.openxmlformats.org/officeDocument/2006/relationships/diagramData" Target="../diagrams/data25.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36.png"/><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5" Type="http://schemas.openxmlformats.org/officeDocument/2006/relationships/image" Target="../media/image14.jpeg"/><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 Id="rId1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4.jpeg"/><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3.PNG"/><Relationship Id="rId7" Type="http://schemas.openxmlformats.org/officeDocument/2006/relationships/diagramColors" Target="../diagrams/colors2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10" Type="http://schemas.openxmlformats.org/officeDocument/2006/relationships/image" Target="../media/image14.jpeg"/><Relationship Id="rId4" Type="http://schemas.openxmlformats.org/officeDocument/2006/relationships/diagramData" Target="../diagrams/data28.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2.xml"/><Relationship Id="rId7" Type="http://schemas.openxmlformats.org/officeDocument/2006/relationships/image" Target="../media/image3.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3.png"/><Relationship Id="rId7" Type="http://schemas.openxmlformats.org/officeDocument/2006/relationships/diagramQuickStyle" Target="../diagrams/quickStyle3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14.jpeg"/><Relationship Id="rId9" Type="http://schemas.microsoft.com/office/2007/relationships/diagramDrawing" Target="../diagrams/drawing3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14.jpe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 Id="rId9" Type="http://schemas.openxmlformats.org/officeDocument/2006/relationships/image" Target="../media/image14.jpeg"/></Relationships>
</file>

<file path=ppt/slides/_rels/slide5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mailto:jamieschneider@nadadventist.org" TargetMode="External"/><Relationship Id="rId7"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www.washingtonconference.org/" TargetMode="External"/><Relationship Id="rId5" Type="http://schemas.openxmlformats.org/officeDocument/2006/relationships/hyperlink" Target="mailto:heidi.baumgartner@wc.npuc.org" TargetMode="External"/><Relationship Id="rId4" Type="http://schemas.openxmlformats.org/officeDocument/2006/relationships/hyperlink" Target="http://www.sdadata.org/resourc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Social Media + Big Data</a:t>
            </a:r>
          </a:p>
        </p:txBody>
      </p:sp>
      <p:sp>
        <p:nvSpPr>
          <p:cNvPr id="3" name="Subtitle 2"/>
          <p:cNvSpPr>
            <a:spLocks noGrp="1"/>
          </p:cNvSpPr>
          <p:nvPr>
            <p:ph type="subTitle" idx="1"/>
          </p:nvPr>
        </p:nvSpPr>
        <p:spPr/>
        <p:txBody>
          <a:bodyPr>
            <a:normAutofit/>
          </a:bodyPr>
          <a:lstStyle/>
          <a:p>
            <a:r>
              <a:rPr lang="en-US" dirty="0"/>
              <a:t>A Conference-Level Model</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4025" y="946150"/>
            <a:ext cx="1123950" cy="1123950"/>
          </a:xfrm>
          <a:prstGeom prst="rect">
            <a:avLst/>
          </a:prstGeom>
        </p:spPr>
      </p:pic>
      <p:sp>
        <p:nvSpPr>
          <p:cNvPr id="5" name="TextBox 4"/>
          <p:cNvSpPr txBox="1"/>
          <p:nvPr/>
        </p:nvSpPr>
        <p:spPr>
          <a:xfrm>
            <a:off x="2791460" y="5505447"/>
            <a:ext cx="3175000" cy="800219"/>
          </a:xfrm>
          <a:prstGeom prst="rect">
            <a:avLst/>
          </a:prstGeom>
          <a:noFill/>
        </p:spPr>
        <p:txBody>
          <a:bodyPr wrap="square" rtlCol="0">
            <a:spAutoFit/>
          </a:bodyPr>
          <a:lstStyle/>
          <a:p>
            <a:pPr algn="r"/>
            <a:r>
              <a:rPr lang="en-US" b="1" dirty="0">
                <a:solidFill>
                  <a:schemeClr val="bg1"/>
                </a:solidFill>
              </a:rPr>
              <a:t>Heidi Baumgartner</a:t>
            </a:r>
          </a:p>
          <a:p>
            <a:pPr algn="r"/>
            <a:r>
              <a:rPr lang="en-US" sz="1400" dirty="0">
                <a:solidFill>
                  <a:schemeClr val="bg1"/>
                </a:solidFill>
              </a:rPr>
              <a:t>Washington Conference</a:t>
            </a:r>
          </a:p>
          <a:p>
            <a:pPr algn="r"/>
            <a:r>
              <a:rPr lang="en-US" sz="1400" dirty="0">
                <a:solidFill>
                  <a:schemeClr val="bg1"/>
                </a:solidFill>
              </a:rPr>
              <a:t>Communication director</a:t>
            </a:r>
          </a:p>
        </p:txBody>
      </p:sp>
      <p:sp>
        <p:nvSpPr>
          <p:cNvPr id="6" name="TextBox 5"/>
          <p:cNvSpPr txBox="1"/>
          <p:nvPr/>
        </p:nvSpPr>
        <p:spPr>
          <a:xfrm>
            <a:off x="6188710" y="5505448"/>
            <a:ext cx="3175000" cy="800219"/>
          </a:xfrm>
          <a:prstGeom prst="rect">
            <a:avLst/>
          </a:prstGeom>
          <a:noFill/>
        </p:spPr>
        <p:txBody>
          <a:bodyPr wrap="square" rtlCol="0">
            <a:spAutoFit/>
          </a:bodyPr>
          <a:lstStyle/>
          <a:p>
            <a:r>
              <a:rPr lang="en-US" b="1" dirty="0">
                <a:solidFill>
                  <a:schemeClr val="bg1"/>
                </a:solidFill>
              </a:rPr>
              <a:t>Jamie Jean Schneider </a:t>
            </a:r>
            <a:r>
              <a:rPr lang="en-US" b="1" dirty="0" err="1">
                <a:solidFill>
                  <a:schemeClr val="bg1"/>
                </a:solidFill>
              </a:rPr>
              <a:t>Domm</a:t>
            </a:r>
            <a:endParaRPr lang="en-US" b="1" dirty="0">
              <a:solidFill>
                <a:schemeClr val="bg1"/>
              </a:solidFill>
            </a:endParaRPr>
          </a:p>
          <a:p>
            <a:r>
              <a:rPr lang="en-US" sz="1400" dirty="0">
                <a:solidFill>
                  <a:schemeClr val="bg1"/>
                </a:solidFill>
              </a:rPr>
              <a:t>North American Division</a:t>
            </a:r>
          </a:p>
          <a:p>
            <a:r>
              <a:rPr lang="en-US" sz="1400" dirty="0">
                <a:solidFill>
                  <a:schemeClr val="bg1"/>
                </a:solidFill>
              </a:rPr>
              <a:t>Digital strategist</a:t>
            </a:r>
          </a:p>
        </p:txBody>
      </p:sp>
    </p:spTree>
    <p:extLst>
      <p:ext uri="{BB962C8B-B14F-4D97-AF65-F5344CB8AC3E}">
        <p14:creationId xmlns:p14="http://schemas.microsoft.com/office/powerpoint/2010/main" val="3676589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18C2F-8376-4861-BA8E-FA2DE8FD43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62" b="-200"/>
          <a:stretch/>
        </p:blipFill>
        <p:spPr>
          <a:xfrm>
            <a:off x="5812555" y="960049"/>
            <a:ext cx="5837325" cy="4727952"/>
          </a:xfrm>
          <a:prstGeom prst="rect">
            <a:avLst/>
          </a:prstGeom>
        </p:spPr>
      </p:pic>
      <p:sp>
        <p:nvSpPr>
          <p:cNvPr id="2" name="Title 1"/>
          <p:cNvSpPr>
            <a:spLocks noGrp="1"/>
          </p:cNvSpPr>
          <p:nvPr>
            <p:ph type="title"/>
          </p:nvPr>
        </p:nvSpPr>
        <p:spPr/>
        <p:txBody>
          <a:bodyPr/>
          <a:lstStyle/>
          <a:p>
            <a:r>
              <a:rPr lang="en-US" dirty="0"/>
              <a:t>Social Media Goals</a:t>
            </a:r>
          </a:p>
        </p:txBody>
      </p:sp>
      <p:sp>
        <p:nvSpPr>
          <p:cNvPr id="3" name="Content Placeholder 2"/>
          <p:cNvSpPr>
            <a:spLocks noGrp="1"/>
          </p:cNvSpPr>
          <p:nvPr>
            <p:ph idx="1"/>
          </p:nvPr>
        </p:nvSpPr>
        <p:spPr>
          <a:xfrm>
            <a:off x="1323550" y="1772014"/>
            <a:ext cx="9872871" cy="4038600"/>
          </a:xfrm>
        </p:spPr>
        <p:txBody>
          <a:bodyPr>
            <a:normAutofit/>
          </a:bodyPr>
          <a:lstStyle/>
          <a:p>
            <a:r>
              <a:rPr lang="en-US" dirty="0"/>
              <a:t>Increase fan base</a:t>
            </a:r>
          </a:p>
          <a:p>
            <a:r>
              <a:rPr lang="en-US" dirty="0"/>
              <a:t>Increase event attendance</a:t>
            </a:r>
          </a:p>
          <a:p>
            <a:r>
              <a:rPr lang="en-US" dirty="0"/>
              <a:t>Create a content strategy</a:t>
            </a:r>
          </a:p>
          <a:p>
            <a:r>
              <a:rPr lang="en-US" dirty="0"/>
              <a:t>Encourage social media ambassadors</a:t>
            </a:r>
          </a:p>
          <a:p>
            <a:r>
              <a:rPr lang="en-US" dirty="0"/>
              <a:t>Set a budget (range: $2,000-5,000)</a:t>
            </a:r>
          </a:p>
          <a:p>
            <a:r>
              <a:rPr lang="en-US" dirty="0"/>
              <a:t>Study demographic cluster</a:t>
            </a:r>
          </a:p>
          <a:p>
            <a:r>
              <a:rPr lang="en-US" dirty="0"/>
              <a:t>Analyze data</a:t>
            </a:r>
          </a:p>
          <a:p>
            <a:r>
              <a:rPr lang="en-US" dirty="0"/>
              <a:t>Make organic changes over time</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901380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3703F7-A4AC-4A5D-A790-932722B1CA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4653" y="1205610"/>
            <a:ext cx="6266862" cy="3820678"/>
          </a:xfrm>
          <a:prstGeom prst="rect">
            <a:avLst/>
          </a:prstGeom>
        </p:spPr>
      </p:pic>
      <p:sp>
        <p:nvSpPr>
          <p:cNvPr id="2" name="Title 1"/>
          <p:cNvSpPr>
            <a:spLocks noGrp="1"/>
          </p:cNvSpPr>
          <p:nvPr>
            <p:ph type="title"/>
          </p:nvPr>
        </p:nvSpPr>
        <p:spPr/>
        <p:txBody>
          <a:bodyPr/>
          <a:lstStyle/>
          <a:p>
            <a:r>
              <a:rPr lang="en-US" dirty="0"/>
              <a:t>Google Analytics</a:t>
            </a:r>
          </a:p>
        </p:txBody>
      </p:sp>
      <p:sp>
        <p:nvSpPr>
          <p:cNvPr id="3" name="Content Placeholder 2"/>
          <p:cNvSpPr>
            <a:spLocks noGrp="1"/>
          </p:cNvSpPr>
          <p:nvPr>
            <p:ph idx="1"/>
          </p:nvPr>
        </p:nvSpPr>
        <p:spPr/>
        <p:txBody>
          <a:bodyPr/>
          <a:lstStyle/>
          <a:p>
            <a:r>
              <a:rPr lang="en-US" dirty="0"/>
              <a:t>Enabled demographics</a:t>
            </a:r>
          </a:p>
          <a:p>
            <a:r>
              <a:rPr lang="en-US" dirty="0"/>
              <a:t>Location bubbles</a:t>
            </a:r>
          </a:p>
          <a:p>
            <a:r>
              <a:rPr lang="en-US" dirty="0"/>
              <a:t>Acquisition – link back from social</a:t>
            </a:r>
          </a:p>
          <a:p>
            <a:r>
              <a:rPr lang="en-US" dirty="0"/>
              <a:t>Behavior flow – website</a:t>
            </a:r>
          </a:p>
          <a:p>
            <a:r>
              <a:rPr lang="en-US" dirty="0"/>
              <a:t>Examine non-bounce sessions</a:t>
            </a:r>
          </a:p>
          <a:p>
            <a:r>
              <a:rPr lang="en-US" dirty="0"/>
              <a:t>41 percent of web traffic is mobile</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70946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Value of Coaching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54740320"/>
              </p:ext>
            </p:extLst>
          </p:nvPr>
        </p:nvGraphicFramePr>
        <p:xfrm>
          <a:off x="1143000" y="147828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689616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Coach’s Perspective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3153267"/>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29438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582517"/>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037757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Summary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57122140"/>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1AEDB844-F74E-4237-A045-56B180623D4D}" type="slidenum">
              <a:rPr lang="en-US" smtClean="0"/>
              <a:t>15</a:t>
            </a:fld>
            <a:endParaRPr lang="en-US"/>
          </a:p>
        </p:txBody>
      </p:sp>
      <p:sp>
        <p:nvSpPr>
          <p:cNvPr id="10" name="Rectangle: Rounded Corners 9"/>
          <p:cNvSpPr/>
          <p:nvPr/>
        </p:nvSpPr>
        <p:spPr>
          <a:xfrm rot="21275593">
            <a:off x="9137114" y="4465472"/>
            <a:ext cx="1761736" cy="4589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Resolved!</a:t>
            </a:r>
          </a:p>
        </p:txBody>
      </p:sp>
      <p:grpSp>
        <p:nvGrpSpPr>
          <p:cNvPr id="11" name="Group 10"/>
          <p:cNvGrpSpPr/>
          <p:nvPr/>
        </p:nvGrpSpPr>
        <p:grpSpPr>
          <a:xfrm>
            <a:off x="9536430" y="-181181"/>
            <a:ext cx="1619250" cy="1739393"/>
            <a:chOff x="1126708" y="3611098"/>
            <a:chExt cx="1619250" cy="1739393"/>
          </a:xfrm>
        </p:grpSpPr>
        <p:sp>
          <p:nvSpPr>
            <p:cNvPr id="12" name="Flowchart: Off-page Connector 11"/>
            <p:cNvSpPr/>
            <p:nvPr/>
          </p:nvSpPr>
          <p:spPr>
            <a:xfrm>
              <a:off x="1187746" y="3792279"/>
              <a:ext cx="1558212" cy="1558212"/>
            </a:xfrm>
            <a:prstGeom prst="flowChartOffpageConnector">
              <a:avLst/>
            </a:prstGeom>
            <a:solidFill>
              <a:srgbClr val="0D2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6708" y="3611098"/>
              <a:ext cx="1619250" cy="1619250"/>
            </a:xfrm>
            <a:prstGeom prst="rect">
              <a:avLst/>
            </a:prstGeom>
          </p:spPr>
        </p:pic>
      </p:grpSp>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5207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Dissimilar @Handles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4667685"/>
              </p:ext>
            </p:extLst>
          </p:nvPr>
        </p:nvGraphicFramePr>
        <p:xfrm>
          <a:off x="-1702179" y="1993445"/>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1AEDB844-F74E-4237-A045-56B180623D4D}" type="slidenum">
              <a:rPr lang="en-US" smtClean="0"/>
              <a:t>16</a:t>
            </a:fld>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91518" y="1914988"/>
            <a:ext cx="3884851" cy="388485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939353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the same name and look</a:t>
            </a:r>
          </a:p>
        </p:txBody>
      </p:sp>
      <p:sp>
        <p:nvSpPr>
          <p:cNvPr id="3" name="Content Placeholder 2"/>
          <p:cNvSpPr>
            <a:spLocks noGrp="1"/>
          </p:cNvSpPr>
          <p:nvPr>
            <p:ph sz="half" idx="1"/>
          </p:nvPr>
        </p:nvSpPr>
        <p:spPr>
          <a:xfrm>
            <a:off x="1143000" y="2197472"/>
            <a:ext cx="6758219" cy="3633047"/>
          </a:xfrm>
        </p:spPr>
        <p:txBody>
          <a:bodyPr/>
          <a:lstStyle/>
          <a:p>
            <a:pPr marL="0" indent="0">
              <a:buNone/>
            </a:pPr>
            <a:r>
              <a:rPr lang="en-US" b="1" dirty="0"/>
              <a:t>Make sure all your social media profiles look consistent and use the same name.</a:t>
            </a:r>
          </a:p>
          <a:p>
            <a:pPr>
              <a:buFont typeface="Wingdings" panose="05000000000000000000" pitchFamily="2" charset="2"/>
              <a:buChar char="q"/>
            </a:pPr>
            <a:r>
              <a:rPr lang="en-US" dirty="0"/>
              <a:t>Reserve your name on all platforms</a:t>
            </a:r>
          </a:p>
          <a:p>
            <a:pPr>
              <a:buFont typeface="Wingdings" panose="05000000000000000000" pitchFamily="2" charset="2"/>
              <a:buChar char="q"/>
            </a:pPr>
            <a:r>
              <a:rPr lang="en-US" dirty="0"/>
              <a:t>Use a consistent name (15 characters or less; short/simple; stands test of time; no numbers, symbols or punctuation)</a:t>
            </a:r>
          </a:p>
          <a:p>
            <a:pPr>
              <a:buFont typeface="Wingdings" panose="05000000000000000000" pitchFamily="2" charset="2"/>
              <a:buChar char="q"/>
            </a:pPr>
            <a:r>
              <a:rPr lang="en-US" dirty="0"/>
              <a:t>Use the same profile photo &amp; a consistent design look</a:t>
            </a:r>
          </a:p>
          <a:p>
            <a:pPr>
              <a:buFont typeface="Wingdings" panose="05000000000000000000" pitchFamily="2" charset="2"/>
              <a:buChar char="q"/>
            </a:pPr>
            <a:r>
              <a:rPr lang="en-US" dirty="0"/>
              <a:t>Use the same headline, blurb or bio</a:t>
            </a:r>
          </a:p>
          <a:p>
            <a:endParaRPr lang="en-US" dirty="0"/>
          </a:p>
        </p:txBody>
      </p:sp>
      <p:pic>
        <p:nvPicPr>
          <p:cNvPr id="7" name="Picture 6">
            <a:extLst>
              <a:ext uri="{FF2B5EF4-FFF2-40B4-BE49-F238E27FC236}">
                <a16:creationId xmlns:a16="http://schemas.microsoft.com/office/drawing/2014/main" id="{CBB9E90B-81F7-4499-AEA2-B5E58AE604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1782" y="2314433"/>
            <a:ext cx="2896738" cy="2896738"/>
          </a:xfrm>
          <a:prstGeom prst="rect">
            <a:avLst/>
          </a:prstGeom>
        </p:spPr>
      </p:pic>
      <p:pic>
        <p:nvPicPr>
          <p:cNvPr id="5" name="Picture 4">
            <a:extLst>
              <a:ext uri="{FF2B5EF4-FFF2-40B4-BE49-F238E27FC236}">
                <a16:creationId xmlns:a16="http://schemas.microsoft.com/office/drawing/2014/main" id="{C92A3931-EFDD-4B09-B258-03CE55CC30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a:extLst>
              <a:ext uri="{FF2B5EF4-FFF2-40B4-BE49-F238E27FC236}">
                <a16:creationId xmlns:a16="http://schemas.microsoft.com/office/drawing/2014/main" id="{B354B745-4572-49AD-AD3F-9E53AE2C87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03097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want to be known?</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62285444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1AEDB844-F74E-4237-A045-56B180623D4D}" type="slidenum">
              <a:rPr lang="en-US" smtClean="0"/>
              <a:t>18</a:t>
            </a:fld>
            <a:endParaRPr lang="en-US"/>
          </a:p>
        </p:txBody>
      </p:sp>
      <p:grpSp>
        <p:nvGrpSpPr>
          <p:cNvPr id="13" name="Group 12"/>
          <p:cNvGrpSpPr/>
          <p:nvPr/>
        </p:nvGrpSpPr>
        <p:grpSpPr>
          <a:xfrm>
            <a:off x="9536430" y="-181181"/>
            <a:ext cx="1619250" cy="1739393"/>
            <a:chOff x="1126708" y="3611098"/>
            <a:chExt cx="1619250" cy="1739393"/>
          </a:xfrm>
        </p:grpSpPr>
        <p:sp>
          <p:nvSpPr>
            <p:cNvPr id="16" name="Flowchart: Off-page Connector 15"/>
            <p:cNvSpPr/>
            <p:nvPr/>
          </p:nvSpPr>
          <p:spPr>
            <a:xfrm>
              <a:off x="1187746" y="3792279"/>
              <a:ext cx="1558212" cy="1558212"/>
            </a:xfrm>
            <a:prstGeom prst="flowChartOffpageConnector">
              <a:avLst/>
            </a:prstGeom>
            <a:solidFill>
              <a:srgbClr val="0D2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6708" y="3611098"/>
              <a:ext cx="1619250" cy="1619250"/>
            </a:xfrm>
            <a:prstGeom prst="rect">
              <a:avLst/>
            </a:prstGeom>
          </p:spPr>
        </p:pic>
      </p:grpSp>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11" name="Picture 10">
            <a:hlinkClick r:id="rId11"/>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718749" y="5693357"/>
            <a:ext cx="2824917" cy="713033"/>
          </a:xfrm>
          <a:prstGeom prst="rect">
            <a:avLst/>
          </a:prstGeom>
        </p:spPr>
      </p:pic>
    </p:spTree>
    <p:extLst>
      <p:ext uri="{BB962C8B-B14F-4D97-AF65-F5344CB8AC3E}">
        <p14:creationId xmlns:p14="http://schemas.microsoft.com/office/powerpoint/2010/main" val="3056307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@Handle Options</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540143239"/>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1097280" y="5936876"/>
            <a:ext cx="10058400" cy="369332"/>
          </a:xfrm>
          <a:prstGeom prst="rect">
            <a:avLst/>
          </a:prstGeom>
          <a:noFill/>
        </p:spPr>
        <p:txBody>
          <a:bodyPr wrap="square" rtlCol="0">
            <a:spAutoFit/>
          </a:bodyPr>
          <a:lstStyle/>
          <a:p>
            <a:pPr algn="ctr"/>
            <a:r>
              <a:rPr lang="en-US" i="1" dirty="0"/>
              <a:t>We asked Executive Committee: “What direction would you like the @handles to go?”</a:t>
            </a:r>
          </a:p>
        </p:txBody>
      </p:sp>
      <p:sp>
        <p:nvSpPr>
          <p:cNvPr id="3" name="Slide Number Placeholder 2"/>
          <p:cNvSpPr>
            <a:spLocks noGrp="1"/>
          </p:cNvSpPr>
          <p:nvPr>
            <p:ph type="sldNum" sz="quarter" idx="12"/>
          </p:nvPr>
        </p:nvSpPr>
        <p:spPr/>
        <p:txBody>
          <a:bodyPr/>
          <a:lstStyle/>
          <a:p>
            <a:fld id="{1AEDB844-F74E-4237-A045-56B180623D4D}" type="slidenum">
              <a:rPr lang="en-US" smtClean="0"/>
              <a:t>19</a:t>
            </a:fld>
            <a:endParaRPr lang="en-US"/>
          </a:p>
        </p:txBody>
      </p:sp>
      <p:sp>
        <p:nvSpPr>
          <p:cNvPr id="5" name="Oval 4"/>
          <p:cNvSpPr/>
          <p:nvPr/>
        </p:nvSpPr>
        <p:spPr>
          <a:xfrm>
            <a:off x="8145839" y="3217851"/>
            <a:ext cx="1891621" cy="390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49897" y="3160847"/>
            <a:ext cx="2758323" cy="8178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536430" y="-181181"/>
            <a:ext cx="1619250" cy="1739393"/>
            <a:chOff x="1126708" y="3611098"/>
            <a:chExt cx="1619250" cy="1739393"/>
          </a:xfrm>
        </p:grpSpPr>
        <p:sp>
          <p:nvSpPr>
            <p:cNvPr id="13" name="Flowchart: Off-page Connector 12"/>
            <p:cNvSpPr/>
            <p:nvPr/>
          </p:nvSpPr>
          <p:spPr>
            <a:xfrm>
              <a:off x="1187746" y="3792279"/>
              <a:ext cx="1558212" cy="1558212"/>
            </a:xfrm>
            <a:prstGeom prst="flowChartOffpageConnector">
              <a:avLst/>
            </a:prstGeom>
            <a:solidFill>
              <a:srgbClr val="0D2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6708" y="3611098"/>
              <a:ext cx="1619250" cy="161925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78526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12" name="Rectangle 11">
            <a:extLst>
              <a:ext uri="{FF2B5EF4-FFF2-40B4-BE49-F238E27FC236}">
                <a16:creationId xmlns:a16="http://schemas.microsoft.com/office/drawing/2014/main" id="{E9E09B16-4874-4AF2-86A9-1E174C20000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F557AC3B-63D5-4181-AD35-0D051F7C822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1735446" y="5970448"/>
            <a:ext cx="6475862" cy="769441"/>
          </a:xfrm>
          <a:prstGeom prst="rect">
            <a:avLst/>
          </a:prstGeom>
          <a:noFill/>
        </p:spPr>
        <p:txBody>
          <a:bodyPr wrap="square" rtlCol="0">
            <a:spAutoFit/>
          </a:bodyPr>
          <a:lstStyle/>
          <a:p>
            <a:r>
              <a:rPr lang="en-US" sz="4400" b="1" dirty="0">
                <a:solidFill>
                  <a:schemeClr val="bg1"/>
                </a:solidFill>
              </a:rPr>
              <a:t>Growth Mindset</a:t>
            </a:r>
          </a:p>
        </p:txBody>
      </p:sp>
    </p:spTree>
    <p:extLst>
      <p:ext uri="{BB962C8B-B14F-4D97-AF65-F5344CB8AC3E}">
        <p14:creationId xmlns:p14="http://schemas.microsoft.com/office/powerpoint/2010/main" val="4251960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12" name="Rectangle 11">
            <a:extLst>
              <a:ext uri="{FF2B5EF4-FFF2-40B4-BE49-F238E27FC236}">
                <a16:creationId xmlns:a16="http://schemas.microsoft.com/office/drawing/2014/main" id="{809C0BCD-BEE9-423F-A51C-BCCD8E5EAA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998D094-42B2-42BA-AA14-E8FBE073A5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8465D64B-59F4-4BDC-B833-A17EF1E0469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677094E-F0FE-4EC2-9511-5A411A2E11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E0E1ADA3-256B-436F-BB84-15BF272B4B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7DDC7D3D-A4F6-4638-B02B-2DBB6C11F5D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C091E65-5627-4CC0-82AA-74A3C89D7C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72064" y="857675"/>
            <a:ext cx="4593715" cy="5140669"/>
          </a:xfrm>
          <a:prstGeom prst="rect">
            <a:avLst/>
          </a:prstGeom>
        </p:spPr>
      </p:pic>
      <p:sp>
        <p:nvSpPr>
          <p:cNvPr id="2" name="Title 1"/>
          <p:cNvSpPr>
            <a:spLocks noGrp="1"/>
          </p:cNvSpPr>
          <p:nvPr>
            <p:ph type="title"/>
          </p:nvPr>
        </p:nvSpPr>
        <p:spPr>
          <a:xfrm>
            <a:off x="6736924" y="857675"/>
            <a:ext cx="4566230" cy="3437782"/>
          </a:xfrm>
        </p:spPr>
        <p:txBody>
          <a:bodyPr vert="horz" lIns="91440" tIns="45720" rIns="91440" bIns="45720" rtlCol="0" anchor="b">
            <a:normAutofit/>
          </a:bodyPr>
          <a:lstStyle/>
          <a:p>
            <a:pPr>
              <a:lnSpc>
                <a:spcPct val="85000"/>
              </a:lnSpc>
            </a:pPr>
            <a:r>
              <a:rPr lang="en-US" sz="6100" b="1" cap="all" dirty="0">
                <a:solidFill>
                  <a:srgbClr val="FFFFFF"/>
                </a:solidFill>
              </a:rPr>
              <a:t>The other side of strategy!</a:t>
            </a:r>
          </a:p>
        </p:txBody>
      </p:sp>
      <p:sp>
        <p:nvSpPr>
          <p:cNvPr id="6" name="TextBox 5"/>
          <p:cNvSpPr txBox="1"/>
          <p:nvPr/>
        </p:nvSpPr>
        <p:spPr>
          <a:xfrm>
            <a:off x="6736924" y="4511040"/>
            <a:ext cx="4215939" cy="923330"/>
          </a:xfrm>
          <a:prstGeom prst="rect">
            <a:avLst/>
          </a:prstGeom>
          <a:noFill/>
        </p:spPr>
        <p:txBody>
          <a:bodyPr wrap="square" rtlCol="0">
            <a:spAutoFit/>
          </a:bodyPr>
          <a:lstStyle/>
          <a:p>
            <a:r>
              <a:rPr lang="en-US" b="1" dirty="0">
                <a:solidFill>
                  <a:schemeClr val="bg1"/>
                </a:solidFill>
              </a:rPr>
              <a:t>Mission + Messages + Audience + Publications + Events + Budget + Time + Work Structure</a:t>
            </a:r>
          </a:p>
        </p:txBody>
      </p:sp>
    </p:spTree>
    <p:extLst>
      <p:ext uri="{BB962C8B-B14F-4D97-AF65-F5344CB8AC3E}">
        <p14:creationId xmlns:p14="http://schemas.microsoft.com/office/powerpoint/2010/main" val="73383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67395927"/>
              </p:ext>
            </p:extLst>
          </p:nvPr>
        </p:nvGraphicFramePr>
        <p:xfrm>
          <a:off x="1209724" y="1584960"/>
          <a:ext cx="9967785" cy="469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p:cNvSpPr txBox="1"/>
          <p:nvPr/>
        </p:nvSpPr>
        <p:spPr>
          <a:xfrm>
            <a:off x="7071978" y="6114157"/>
            <a:ext cx="2420406" cy="369332"/>
          </a:xfrm>
          <a:prstGeom prst="rect">
            <a:avLst/>
          </a:prstGeom>
          <a:noFill/>
        </p:spPr>
        <p:txBody>
          <a:bodyPr wrap="none" rtlCol="0">
            <a:spAutoFit/>
          </a:bodyPr>
          <a:lstStyle/>
          <a:p>
            <a:r>
              <a:rPr lang="en-US" i="1" dirty="0"/>
              <a:t>Administrative Function</a:t>
            </a:r>
          </a:p>
        </p:txBody>
      </p:sp>
      <p:sp>
        <p:nvSpPr>
          <p:cNvPr id="20" name="TextBox 19"/>
          <p:cNvSpPr txBox="1"/>
          <p:nvPr/>
        </p:nvSpPr>
        <p:spPr>
          <a:xfrm>
            <a:off x="3409435" y="6105064"/>
            <a:ext cx="2173544" cy="369332"/>
          </a:xfrm>
          <a:prstGeom prst="rect">
            <a:avLst/>
          </a:prstGeom>
          <a:noFill/>
        </p:spPr>
        <p:txBody>
          <a:bodyPr wrap="none" rtlCol="0">
            <a:spAutoFit/>
          </a:bodyPr>
          <a:lstStyle/>
          <a:p>
            <a:r>
              <a:rPr lang="en-US" i="1" dirty="0"/>
              <a:t>Department Function</a:t>
            </a:r>
          </a:p>
        </p:txBody>
      </p:sp>
      <p:sp>
        <p:nvSpPr>
          <p:cNvPr id="2" name="Title 1"/>
          <p:cNvSpPr>
            <a:spLocks noGrp="1"/>
          </p:cNvSpPr>
          <p:nvPr>
            <p:ph type="title"/>
          </p:nvPr>
        </p:nvSpPr>
        <p:spPr/>
        <p:txBody>
          <a:bodyPr/>
          <a:lstStyle/>
          <a:p>
            <a:r>
              <a:rPr lang="en-US" dirty="0"/>
              <a:t>Spectrum of Communication</a:t>
            </a:r>
          </a:p>
        </p:txBody>
      </p:sp>
      <p:sp>
        <p:nvSpPr>
          <p:cNvPr id="7" name="TextBox 6"/>
          <p:cNvSpPr txBox="1"/>
          <p:nvPr/>
        </p:nvSpPr>
        <p:spPr>
          <a:xfrm>
            <a:off x="1813560" y="5722620"/>
            <a:ext cx="2263140" cy="369332"/>
          </a:xfrm>
          <a:prstGeom prst="rect">
            <a:avLst/>
          </a:prstGeom>
          <a:noFill/>
        </p:spPr>
        <p:txBody>
          <a:bodyPr wrap="square" rtlCol="0">
            <a:spAutoFit/>
          </a:bodyPr>
          <a:lstStyle/>
          <a:p>
            <a:pPr algn="ctr"/>
            <a:r>
              <a:rPr lang="en-US" b="1" spc="600" dirty="0">
                <a:solidFill>
                  <a:schemeClr val="accent1">
                    <a:lumMod val="60000"/>
                    <a:lumOff val="40000"/>
                  </a:schemeClr>
                </a:solidFill>
              </a:rPr>
              <a:t>EXTERNAL</a:t>
            </a:r>
          </a:p>
        </p:txBody>
      </p:sp>
      <p:sp>
        <p:nvSpPr>
          <p:cNvPr id="11" name="TextBox 10"/>
          <p:cNvSpPr txBox="1"/>
          <p:nvPr/>
        </p:nvSpPr>
        <p:spPr>
          <a:xfrm>
            <a:off x="8804432" y="5735732"/>
            <a:ext cx="2263140" cy="369332"/>
          </a:xfrm>
          <a:prstGeom prst="rect">
            <a:avLst/>
          </a:prstGeom>
          <a:noFill/>
        </p:spPr>
        <p:txBody>
          <a:bodyPr wrap="square" rtlCol="0">
            <a:spAutoFit/>
          </a:bodyPr>
          <a:lstStyle/>
          <a:p>
            <a:pPr algn="ctr"/>
            <a:r>
              <a:rPr lang="en-US" b="1" spc="600" dirty="0">
                <a:solidFill>
                  <a:schemeClr val="accent2">
                    <a:lumMod val="60000"/>
                    <a:lumOff val="40000"/>
                  </a:schemeClr>
                </a:solidFill>
              </a:rPr>
              <a:t>INTERNAL</a:t>
            </a:r>
          </a:p>
        </p:txBody>
      </p:sp>
      <p:sp>
        <p:nvSpPr>
          <p:cNvPr id="12" name="TextBox 11"/>
          <p:cNvSpPr txBox="1"/>
          <p:nvPr/>
        </p:nvSpPr>
        <p:spPr>
          <a:xfrm>
            <a:off x="5298119" y="5695846"/>
            <a:ext cx="2263140" cy="369332"/>
          </a:xfrm>
          <a:prstGeom prst="rect">
            <a:avLst/>
          </a:prstGeom>
          <a:noFill/>
        </p:spPr>
        <p:txBody>
          <a:bodyPr wrap="square" rtlCol="0">
            <a:spAutoFit/>
          </a:bodyPr>
          <a:lstStyle/>
          <a:p>
            <a:pPr algn="ctr"/>
            <a:r>
              <a:rPr lang="en-US" b="1" spc="300" dirty="0">
                <a:solidFill>
                  <a:schemeClr val="accent5">
                    <a:lumMod val="60000"/>
                    <a:lumOff val="40000"/>
                  </a:schemeClr>
                </a:solidFill>
              </a:rPr>
              <a:t>SOME OF BOTH</a:t>
            </a:r>
          </a:p>
        </p:txBody>
      </p:sp>
      <p:cxnSp>
        <p:nvCxnSpPr>
          <p:cNvPr id="9" name="Straight Arrow Connector 8"/>
          <p:cNvCxnSpPr>
            <a:stCxn id="19" idx="3"/>
          </p:cNvCxnSpPr>
          <p:nvPr/>
        </p:nvCxnSpPr>
        <p:spPr>
          <a:xfrm flipV="1">
            <a:off x="9492384" y="6278880"/>
            <a:ext cx="1575188" cy="19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813560" y="6294402"/>
            <a:ext cx="1465251" cy="88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50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Understanding Purpose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79119678"/>
              </p:ext>
            </p:extLst>
          </p:nvPr>
        </p:nvGraphicFramePr>
        <p:xfrm>
          <a:off x="1145649" y="121158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556025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Rebranding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5883999"/>
              </p:ext>
            </p:extLst>
          </p:nvPr>
        </p:nvGraphicFramePr>
        <p:xfrm>
          <a:off x="1145649" y="112014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
        <p:nvSpPr>
          <p:cNvPr id="7" name="Rectangle 6"/>
          <p:cNvSpPr/>
          <p:nvPr/>
        </p:nvSpPr>
        <p:spPr>
          <a:xfrm>
            <a:off x="3595351" y="5890159"/>
            <a:ext cx="4546309" cy="646331"/>
          </a:xfrm>
          <a:prstGeom prst="rect">
            <a:avLst/>
          </a:prstGeom>
        </p:spPr>
        <p:txBody>
          <a:bodyPr wrap="none">
            <a:spAutoFit/>
          </a:bodyPr>
          <a:lstStyle/>
          <a:p>
            <a:r>
              <a:rPr lang="en-US" sz="3600" b="1" dirty="0"/>
              <a:t>identity.adventist.org</a:t>
            </a:r>
          </a:p>
        </p:txBody>
      </p:sp>
      <p:sp>
        <p:nvSpPr>
          <p:cNvPr id="10" name="TextBox 9"/>
          <p:cNvSpPr txBox="1"/>
          <p:nvPr/>
        </p:nvSpPr>
        <p:spPr>
          <a:xfrm>
            <a:off x="3692995" y="5669280"/>
            <a:ext cx="4351020" cy="369332"/>
          </a:xfrm>
          <a:prstGeom prst="rect">
            <a:avLst/>
          </a:prstGeom>
          <a:noFill/>
        </p:spPr>
        <p:txBody>
          <a:bodyPr wrap="square" rtlCol="0">
            <a:spAutoFit/>
          </a:bodyPr>
          <a:lstStyle/>
          <a:p>
            <a:pPr algn="ctr"/>
            <a:r>
              <a:rPr lang="en-US" i="1" spc="600" dirty="0">
                <a:solidFill>
                  <a:schemeClr val="accent2"/>
                </a:solidFill>
              </a:rPr>
              <a:t>Helpful Resources</a:t>
            </a:r>
          </a:p>
        </p:txBody>
      </p:sp>
    </p:spTree>
    <p:extLst>
      <p:ext uri="{BB962C8B-B14F-4D97-AF65-F5344CB8AC3E}">
        <p14:creationId xmlns:p14="http://schemas.microsoft.com/office/powerpoint/2010/main" val="1965959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Appropriate to Spend?</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812277709"/>
              </p:ext>
            </p:extLst>
          </p:nvPr>
        </p:nvGraphicFramePr>
        <p:xfrm>
          <a:off x="1715873" y="2113607"/>
          <a:ext cx="5222299" cy="3794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3315643999"/>
              </p:ext>
            </p:extLst>
          </p:nvPr>
        </p:nvGraphicFramePr>
        <p:xfrm>
          <a:off x="7277100" y="1965960"/>
          <a:ext cx="4393092" cy="3717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6245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a:t>
            </a:r>
          </a:p>
        </p:txBody>
      </p:sp>
      <p:sp>
        <p:nvSpPr>
          <p:cNvPr id="3" name="Content Placeholder 2"/>
          <p:cNvSpPr>
            <a:spLocks noGrp="1"/>
          </p:cNvSpPr>
          <p:nvPr>
            <p:ph sz="half" idx="1"/>
          </p:nvPr>
        </p:nvSpPr>
        <p:spPr/>
        <p:txBody>
          <a:bodyPr>
            <a:normAutofit/>
          </a:bodyPr>
          <a:lstStyle/>
          <a:p>
            <a:r>
              <a:rPr lang="en-US" dirty="0"/>
              <a:t>Purchased data</a:t>
            </a:r>
          </a:p>
          <a:p>
            <a:r>
              <a:rPr lang="en-US" dirty="0"/>
              <a:t>Collected data</a:t>
            </a:r>
          </a:p>
          <a:p>
            <a:pPr lvl="1"/>
            <a:r>
              <a:rPr lang="en-US" dirty="0"/>
              <a:t>Print survey</a:t>
            </a:r>
          </a:p>
          <a:p>
            <a:pPr lvl="1"/>
            <a:r>
              <a:rPr lang="en-US" dirty="0"/>
              <a:t>Web survey</a:t>
            </a:r>
          </a:p>
          <a:p>
            <a:pPr lvl="1"/>
            <a:r>
              <a:rPr lang="en-US" dirty="0"/>
              <a:t>Initial survey</a:t>
            </a:r>
          </a:p>
          <a:p>
            <a:pPr lvl="2"/>
            <a:r>
              <a:rPr lang="en-US" dirty="0"/>
              <a:t>10 day reminder</a:t>
            </a:r>
          </a:p>
          <a:p>
            <a:pPr lvl="2"/>
            <a:r>
              <a:rPr lang="en-US" dirty="0"/>
              <a:t>5 day reminder</a:t>
            </a:r>
          </a:p>
          <a:p>
            <a:r>
              <a:rPr lang="en-US" dirty="0"/>
              <a:t>Discipleship survey results (3 years) – baseline for the future</a:t>
            </a:r>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704792087"/>
              </p:ext>
            </p:extLst>
          </p:nvPr>
        </p:nvGraphicFramePr>
        <p:xfrm>
          <a:off x="6267450" y="2057400"/>
          <a:ext cx="4754563"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532779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Email Appending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48071136"/>
              </p:ext>
            </p:extLst>
          </p:nvPr>
        </p:nvGraphicFramePr>
        <p:xfrm>
          <a:off x="1143000" y="2057400"/>
          <a:ext cx="9872663" cy="3850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276782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6440" y="880032"/>
            <a:ext cx="9875520" cy="1356360"/>
          </a:xfrm>
        </p:spPr>
        <p:txBody>
          <a:bodyPr/>
          <a:lstStyle/>
          <a:p>
            <a:r>
              <a:rPr lang="en-US" dirty="0"/>
              <a:t>Understanding Data Append Services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8" name="Content Placeholder 7">
            <a:extLst>
              <a:ext uri="{FF2B5EF4-FFF2-40B4-BE49-F238E27FC236}">
                <a16:creationId xmlns:a16="http://schemas.microsoft.com/office/drawing/2014/main" id="{41392418-BD2A-4B67-8F34-43EB8AD63A7E}"/>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5826594" y="1886240"/>
            <a:ext cx="6110171" cy="3015918"/>
          </a:xfrm>
        </p:spPr>
      </p:pic>
      <p:sp>
        <p:nvSpPr>
          <p:cNvPr id="12" name="Flowchart: Off-page Connector 11">
            <a:extLst>
              <a:ext uri="{FF2B5EF4-FFF2-40B4-BE49-F238E27FC236}">
                <a16:creationId xmlns:a16="http://schemas.microsoft.com/office/drawing/2014/main" id="{CA653F7F-9C6F-45E2-B029-EDBE213ACFC4}"/>
              </a:ext>
            </a:extLst>
          </p:cNvPr>
          <p:cNvSpPr/>
          <p:nvPr/>
        </p:nvSpPr>
        <p:spPr>
          <a:xfrm>
            <a:off x="9597468" y="0"/>
            <a:ext cx="1558212" cy="1558212"/>
          </a:xfrm>
          <a:prstGeom prst="flowChartOffpageConnector">
            <a:avLst/>
          </a:prstGeom>
          <a:solidFill>
            <a:srgbClr val="0D2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695120-356F-4506-BE1B-CA6FC1CDEC0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97299" y="609600"/>
            <a:ext cx="1344517" cy="223200"/>
          </a:xfrm>
          <a:prstGeom prst="rect">
            <a:avLst/>
          </a:prstGeom>
        </p:spPr>
      </p:pic>
      <p:sp>
        <p:nvSpPr>
          <p:cNvPr id="14" name="Content Placeholder 2">
            <a:extLst>
              <a:ext uri="{FF2B5EF4-FFF2-40B4-BE49-F238E27FC236}">
                <a16:creationId xmlns:a16="http://schemas.microsoft.com/office/drawing/2014/main" id="{BBBF1862-3561-4E9F-828C-02976BBCA8CE}"/>
              </a:ext>
            </a:extLst>
          </p:cNvPr>
          <p:cNvSpPr txBox="1">
            <a:spLocks/>
          </p:cNvSpPr>
          <p:nvPr/>
        </p:nvSpPr>
        <p:spPr>
          <a:xfrm>
            <a:off x="1055062" y="2119592"/>
            <a:ext cx="9872871"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Purchased from companies like Amazon</a:t>
            </a:r>
          </a:p>
          <a:p>
            <a:r>
              <a:rPr lang="en-US" dirty="0"/>
              <a:t>Email addresses are matched with </a:t>
            </a:r>
            <a:br>
              <a:rPr lang="en-US" dirty="0"/>
            </a:br>
            <a:r>
              <a:rPr lang="en-US" dirty="0"/>
              <a:t>mailing addresses</a:t>
            </a:r>
          </a:p>
          <a:p>
            <a:r>
              <a:rPr lang="en-US" dirty="0"/>
              <a:t>You can set the terms of agreement</a:t>
            </a:r>
          </a:p>
          <a:p>
            <a:r>
              <a:rPr lang="en-US" dirty="0"/>
              <a:t>They don’t need or keep your data</a:t>
            </a:r>
          </a:p>
          <a:p>
            <a:r>
              <a:rPr lang="en-US" dirty="0"/>
              <a:t>They request permission from the people</a:t>
            </a:r>
          </a:p>
          <a:p>
            <a:r>
              <a:rPr lang="en-US" dirty="0"/>
              <a:t>Data is then handed over to you and your </a:t>
            </a:r>
            <a:br>
              <a:rPr lang="en-US" dirty="0"/>
            </a:br>
            <a:r>
              <a:rPr lang="en-US" dirty="0"/>
              <a:t>information is deleted per your terms of agreement</a:t>
            </a:r>
          </a:p>
          <a:p>
            <a:r>
              <a:rPr lang="en-US" dirty="0"/>
              <a:t>Recommended provider: </a:t>
            </a:r>
            <a:r>
              <a:rPr lang="en-US" dirty="0">
                <a:hlinkClick r:id="rId7"/>
              </a:rPr>
              <a:t>towerdata.com</a:t>
            </a:r>
            <a:r>
              <a:rPr lang="en-US" dirty="0"/>
              <a:t> </a:t>
            </a:r>
          </a:p>
          <a:p>
            <a:endParaRPr lang="en-US" dirty="0"/>
          </a:p>
          <a:p>
            <a:endParaRPr lang="en-US" dirty="0"/>
          </a:p>
        </p:txBody>
      </p:sp>
    </p:spTree>
    <p:extLst>
      <p:ext uri="{BB962C8B-B14F-4D97-AF65-F5344CB8AC3E}">
        <p14:creationId xmlns:p14="http://schemas.microsoft.com/office/powerpoint/2010/main" val="441254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E-Update Design Changes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8238625"/>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576457" y="1501856"/>
            <a:ext cx="3616390" cy="928207"/>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6033" y="1633684"/>
            <a:ext cx="2416547" cy="664550"/>
          </a:xfrm>
          <a:prstGeom prst="rect">
            <a:avLst/>
          </a:prstGeom>
        </p:spPr>
      </p:pic>
    </p:spTree>
    <p:extLst>
      <p:ext uri="{BB962C8B-B14F-4D97-AF65-F5344CB8AC3E}">
        <p14:creationId xmlns:p14="http://schemas.microsoft.com/office/powerpoint/2010/main" val="77985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Lessons</a:t>
            </a:r>
          </a:p>
        </p:txBody>
      </p:sp>
      <p:sp>
        <p:nvSpPr>
          <p:cNvPr id="3" name="Content Placeholder 2"/>
          <p:cNvSpPr>
            <a:spLocks noGrp="1"/>
          </p:cNvSpPr>
          <p:nvPr>
            <p:ph idx="1"/>
          </p:nvPr>
        </p:nvSpPr>
        <p:spPr/>
        <p:txBody>
          <a:bodyPr/>
          <a:lstStyle/>
          <a:p>
            <a:r>
              <a:rPr lang="en-US" dirty="0"/>
              <a:t>500 Emails Per Week</a:t>
            </a:r>
          </a:p>
          <a:p>
            <a:r>
              <a:rPr lang="en-US" dirty="0"/>
              <a:t>Excel File With Dated Tabs</a:t>
            </a:r>
          </a:p>
          <a:p>
            <a:r>
              <a:rPr lang="en-US" dirty="0"/>
              <a:t>MailChimp Groups by Intro Date</a:t>
            </a:r>
          </a:p>
          <a:p>
            <a:r>
              <a:rPr lang="en-US" dirty="0"/>
              <a:t>Friendly Welcome Message Template</a:t>
            </a:r>
          </a:p>
          <a:p>
            <a:r>
              <a:rPr lang="en-US" dirty="0"/>
              <a:t>Give One Week for Response</a:t>
            </a:r>
          </a:p>
          <a:p>
            <a:r>
              <a:rPr lang="en-US" dirty="0"/>
              <a:t>Integrate into Mailing List</a:t>
            </a:r>
          </a:p>
          <a:p>
            <a:r>
              <a:rPr lang="en-US" dirty="0"/>
              <a:t>Answer Questions &amp; Concerns</a:t>
            </a:r>
          </a:p>
          <a:p>
            <a:r>
              <a:rPr lang="en-US" dirty="0"/>
              <a:t>Document Customer Service with MailChimp Notes</a:t>
            </a:r>
          </a:p>
          <a:p>
            <a:endParaRPr lang="en-US" dirty="0"/>
          </a:p>
        </p:txBody>
      </p:sp>
      <p:sp>
        <p:nvSpPr>
          <p:cNvPr id="7" name="Oval 6"/>
          <p:cNvSpPr/>
          <p:nvPr/>
        </p:nvSpPr>
        <p:spPr>
          <a:xfrm>
            <a:off x="7525911" y="2125980"/>
            <a:ext cx="3489960" cy="3489960"/>
          </a:xfrm>
          <a:prstGeom prst="ellipse">
            <a:avLst/>
          </a:prstGeom>
          <a:solidFill>
            <a:srgbClr val="5FB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Responsive Customer Service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3868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18" name="Rectangle 17">
            <a:extLst>
              <a:ext uri="{FF2B5EF4-FFF2-40B4-BE49-F238E27FC236}">
                <a16:creationId xmlns:a16="http://schemas.microsoft.com/office/drawing/2014/main" id="{FB71362F-6305-42A2-8633-285CE3813B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611F50C1-F708-485D-B1A9-65873AB217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BAF7F52A-561E-4CE4-A251-1565CF80F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67E998-E312-45A7-A84D-81D9342085F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3A3BFD8-1DCA-4E53-9E5F-9292C9BE37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040" y="1995171"/>
            <a:ext cx="3931861" cy="15237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2190" y="1493296"/>
            <a:ext cx="3809307" cy="1657048"/>
          </a:xfrm>
          <a:prstGeom prst="rect">
            <a:avLst/>
          </a:prstGeom>
        </p:spPr>
      </p:pic>
      <p:sp>
        <p:nvSpPr>
          <p:cNvPr id="8" name="Title 7"/>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100" b="1" cap="all" dirty="0">
                <a:solidFill>
                  <a:srgbClr val="FFFFFF"/>
                </a:solidFill>
              </a:rPr>
              <a:t>Pilot Partnership</a:t>
            </a:r>
          </a:p>
        </p:txBody>
      </p:sp>
      <p:sp>
        <p:nvSpPr>
          <p:cNvPr id="5" name="Slide Number Placeholder 4"/>
          <p:cNvSpPr>
            <a:spLocks noGrp="1"/>
          </p:cNvSpPr>
          <p:nvPr>
            <p:ph type="sldNum" sz="quarter" idx="12"/>
          </p:nvPr>
        </p:nvSpPr>
        <p:spPr>
          <a:xfrm>
            <a:off x="9329530" y="6223828"/>
            <a:ext cx="1706217" cy="365125"/>
          </a:xfrm>
        </p:spPr>
        <p:txBody>
          <a:bodyPr vert="horz" lIns="91440" tIns="45720" rIns="91440" bIns="45720" rtlCol="0" anchor="ctr">
            <a:normAutofit/>
          </a:bodyPr>
          <a:lstStyle/>
          <a:p>
            <a:pPr>
              <a:spcAft>
                <a:spcPts val="600"/>
              </a:spcAft>
            </a:pPr>
            <a:fld id="{1AEDB844-F74E-4237-A045-56B180623D4D}" type="slidenum">
              <a:rPr lang="en-US" kern="1200" dirty="0">
                <a:solidFill>
                  <a:srgbClr val="FFFFFF"/>
                </a:solidFill>
                <a:latin typeface="+mn-lt"/>
                <a:ea typeface="+mn-ea"/>
                <a:cs typeface="+mn-cs"/>
              </a:rPr>
              <a:pPr>
                <a:spcAft>
                  <a:spcPts val="600"/>
                </a:spcAft>
              </a:pPr>
              <a:t>3</a:t>
            </a:fld>
            <a:endParaRPr lang="en-US" kern="1200" dirty="0">
              <a:solidFill>
                <a:srgbClr val="FFFFFF"/>
              </a:solidFill>
              <a:latin typeface="+mn-lt"/>
              <a:ea typeface="+mn-ea"/>
              <a:cs typeface="+mn-cs"/>
            </a:endParaRPr>
          </a:p>
        </p:txBody>
      </p:sp>
      <p:sp>
        <p:nvSpPr>
          <p:cNvPr id="12" name="TextBox 11"/>
          <p:cNvSpPr txBox="1"/>
          <p:nvPr/>
        </p:nvSpPr>
        <p:spPr>
          <a:xfrm>
            <a:off x="1752600" y="5498090"/>
            <a:ext cx="8679180" cy="461665"/>
          </a:xfrm>
          <a:prstGeom prst="rect">
            <a:avLst/>
          </a:prstGeom>
          <a:noFill/>
        </p:spPr>
        <p:txBody>
          <a:bodyPr wrap="square" rtlCol="0">
            <a:spAutoFit/>
          </a:bodyPr>
          <a:lstStyle/>
          <a:p>
            <a:pPr algn="ctr"/>
            <a:r>
              <a:rPr lang="en-US" sz="2400" dirty="0">
                <a:solidFill>
                  <a:schemeClr val="bg1"/>
                </a:solidFill>
              </a:rPr>
              <a:t>Authorization + Permission + Education + Coaching</a:t>
            </a:r>
          </a:p>
        </p:txBody>
      </p:sp>
    </p:spTree>
    <p:extLst>
      <p:ext uri="{BB962C8B-B14F-4D97-AF65-F5344CB8AC3E}">
        <p14:creationId xmlns:p14="http://schemas.microsoft.com/office/powerpoint/2010/main" val="185797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32363"/>
          <a:stretch/>
        </p:blipFill>
        <p:spPr>
          <a:xfrm>
            <a:off x="753585" y="4881004"/>
            <a:ext cx="10810954" cy="1240170"/>
          </a:xfrm>
          <a:prstGeom prst="rect">
            <a:avLst/>
          </a:prstGeom>
        </p:spPr>
      </p:pic>
      <p:sp>
        <p:nvSpPr>
          <p:cNvPr id="2" name="Title 1"/>
          <p:cNvSpPr>
            <a:spLocks noGrp="1"/>
          </p:cNvSpPr>
          <p:nvPr>
            <p:ph type="title"/>
          </p:nvPr>
        </p:nvSpPr>
        <p:spPr/>
        <p:txBody>
          <a:bodyPr/>
          <a:lstStyle/>
          <a:p>
            <a:r>
              <a:rPr lang="en-US" dirty="0"/>
              <a:t>Audience Growth</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66413300"/>
              </p:ext>
            </p:extLst>
          </p:nvPr>
        </p:nvGraphicFramePr>
        <p:xfrm>
          <a:off x="1143000" y="2057400"/>
          <a:ext cx="9872871" cy="3019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739980" y="1092505"/>
            <a:ext cx="6081757" cy="733430"/>
          </a:xfrm>
          <a:prstGeom prst="rect">
            <a:avLst/>
          </a:prstGeom>
        </p:spPr>
      </p:pic>
      <p:sp>
        <p:nvSpPr>
          <p:cNvPr id="3" name="TextBox 2"/>
          <p:cNvSpPr txBox="1"/>
          <p:nvPr/>
        </p:nvSpPr>
        <p:spPr>
          <a:xfrm>
            <a:off x="1236527" y="4604898"/>
            <a:ext cx="2842211" cy="369332"/>
          </a:xfrm>
          <a:prstGeom prst="rect">
            <a:avLst/>
          </a:prstGeom>
          <a:noFill/>
        </p:spPr>
        <p:txBody>
          <a:bodyPr wrap="square" rtlCol="0">
            <a:spAutoFit/>
          </a:bodyPr>
          <a:lstStyle/>
          <a:p>
            <a:pPr algn="ctr"/>
            <a:r>
              <a:rPr lang="en-US" b="1" dirty="0"/>
              <a:t>10 years of cultivation</a:t>
            </a:r>
          </a:p>
        </p:txBody>
      </p:sp>
    </p:spTree>
    <p:extLst>
      <p:ext uri="{BB962C8B-B14F-4D97-AF65-F5344CB8AC3E}">
        <p14:creationId xmlns:p14="http://schemas.microsoft.com/office/powerpoint/2010/main" val="3448632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Instagram</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rot="365064">
            <a:off x="6558688" y="762973"/>
            <a:ext cx="4718145" cy="4743192"/>
          </a:xfr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
        <p:nvSpPr>
          <p:cNvPr id="9" name="TextBox 8"/>
          <p:cNvSpPr txBox="1"/>
          <p:nvPr/>
        </p:nvSpPr>
        <p:spPr>
          <a:xfrm>
            <a:off x="1176757" y="1821223"/>
            <a:ext cx="5110089" cy="3600986"/>
          </a:xfrm>
          <a:prstGeom prst="rect">
            <a:avLst/>
          </a:prstGeom>
          <a:noFill/>
        </p:spPr>
        <p:txBody>
          <a:bodyPr wrap="square" rtlCol="0">
            <a:spAutoFit/>
          </a:bodyPr>
          <a:lstStyle/>
          <a:p>
            <a:r>
              <a:rPr lang="en-US" sz="3600" b="1" dirty="0"/>
              <a:t>Most surprising growth!</a:t>
            </a:r>
          </a:p>
          <a:p>
            <a:pPr marL="285750" indent="-285750">
              <a:buFont typeface="Arial" panose="020B0604020202020204" pitchFamily="34" charset="0"/>
              <a:buChar char="•"/>
            </a:pPr>
            <a:r>
              <a:rPr lang="en-US" sz="2400" dirty="0"/>
              <a:t>Began with 68 followers in March</a:t>
            </a:r>
          </a:p>
          <a:p>
            <a:pPr marL="285750" indent="-285750">
              <a:buFont typeface="Arial" panose="020B0604020202020204" pitchFamily="34" charset="0"/>
              <a:buChar char="•"/>
            </a:pPr>
            <a:r>
              <a:rPr lang="en-US" sz="2400" dirty="0"/>
              <a:t>Started following 50 people a day for a couple weeks</a:t>
            </a:r>
          </a:p>
          <a:p>
            <a:pPr marL="285750" indent="-285750">
              <a:buFont typeface="Arial" panose="020B0604020202020204" pitchFamily="34" charset="0"/>
              <a:buChar char="•"/>
            </a:pPr>
            <a:r>
              <a:rPr lang="en-US" sz="2400" dirty="0"/>
              <a:t>Optimized profile pix, bio, @handle, lots of behind the scenes photos</a:t>
            </a:r>
          </a:p>
          <a:p>
            <a:pPr marL="285750" indent="-285750">
              <a:buFont typeface="Arial" panose="020B0604020202020204" pitchFamily="34" charset="0"/>
              <a:buChar char="•"/>
            </a:pPr>
            <a:r>
              <a:rPr lang="en-US" sz="2400" dirty="0"/>
              <a:t>“National Geographic” Cultivation</a:t>
            </a:r>
          </a:p>
          <a:p>
            <a:pPr marL="285750" indent="-285750">
              <a:buFont typeface="Arial" panose="020B0604020202020204" pitchFamily="34" charset="0"/>
              <a:buChar char="•"/>
            </a:pPr>
            <a:r>
              <a:rPr lang="en-US" sz="2400" dirty="0"/>
              <a:t>Now 509 engaged followers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4288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dirty="0" err="1"/>
              <a:t>PewView</a:t>
            </a:r>
            <a:r>
              <a:rPr lang="en-US" dirty="0"/>
              <a:t> Start</a:t>
            </a:r>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517203" y="2057400"/>
            <a:ext cx="4006157" cy="4022725"/>
          </a:xfrm>
        </p:spPr>
      </p:pic>
      <p:sp>
        <p:nvSpPr>
          <p:cNvPr id="8" name="Content Placeholder 7"/>
          <p:cNvSpPr>
            <a:spLocks noGrp="1"/>
          </p:cNvSpPr>
          <p:nvPr>
            <p:ph sz="half" idx="2"/>
          </p:nvPr>
        </p:nvSpPr>
        <p:spPr/>
        <p:txBody>
          <a:bodyPr/>
          <a:lstStyle/>
          <a:p>
            <a:r>
              <a:rPr lang="en-US" dirty="0"/>
              <a:t>Adopted a hashtag</a:t>
            </a:r>
          </a:p>
          <a:p>
            <a:r>
              <a:rPr lang="en-US" dirty="0"/>
              <a:t>251 posts to #</a:t>
            </a:r>
            <a:r>
              <a:rPr lang="en-US" dirty="0" err="1"/>
              <a:t>pewview</a:t>
            </a:r>
            <a:r>
              <a:rPr lang="en-US" dirty="0"/>
              <a:t> and most are from Washington Conference</a:t>
            </a:r>
          </a:p>
          <a:p>
            <a:r>
              <a:rPr lang="en-US" dirty="0"/>
              <a:t>Conference president, VPs, ministry leaders text, email, post image reports</a:t>
            </a:r>
          </a:p>
          <a:p>
            <a:r>
              <a:rPr lang="en-US" dirty="0"/>
              <a:t>Busiest day of social media!</a:t>
            </a:r>
          </a:p>
          <a:p>
            <a:r>
              <a:rPr lang="en-US" dirty="0"/>
              <a:t>Gives voice to ministry leaders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573308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Hashtag Library</a:t>
            </a:r>
          </a:p>
        </p:txBody>
      </p:sp>
      <p:sp>
        <p:nvSpPr>
          <p:cNvPr id="3" name="Content Placeholder 2"/>
          <p:cNvSpPr>
            <a:spLocks noGrp="1"/>
          </p:cNvSpPr>
          <p:nvPr>
            <p:ph sz="half" idx="1"/>
          </p:nvPr>
        </p:nvSpPr>
        <p:spPr/>
        <p:txBody>
          <a:bodyPr>
            <a:normAutofit/>
          </a:bodyPr>
          <a:lstStyle/>
          <a:p>
            <a:r>
              <a:rPr lang="en-US" sz="1800" dirty="0"/>
              <a:t>Develop 2-3 unique hashtags for your organization</a:t>
            </a:r>
          </a:p>
          <a:p>
            <a:pPr lvl="1"/>
            <a:r>
              <a:rPr lang="en-US" sz="1600" dirty="0"/>
              <a:t>Connect with Adventists &amp; local community</a:t>
            </a:r>
          </a:p>
          <a:p>
            <a:r>
              <a:rPr lang="en-US" sz="1800" dirty="0"/>
              <a:t>Goal: 11 hashtags per post for best engagement</a:t>
            </a:r>
          </a:p>
          <a:p>
            <a:r>
              <a:rPr lang="en-US" sz="1800" dirty="0"/>
              <a:t>Refer to “Hashtag Library”</a:t>
            </a:r>
          </a:p>
          <a:p>
            <a:pPr lvl="1"/>
            <a:r>
              <a:rPr lang="en-US" sz="1600" dirty="0"/>
              <a:t>Standard hashtag collection</a:t>
            </a:r>
          </a:p>
          <a:p>
            <a:pPr lvl="1"/>
            <a:r>
              <a:rPr lang="en-US" sz="1600" dirty="0"/>
              <a:t>Creative hashtag collection</a:t>
            </a:r>
          </a:p>
          <a:p>
            <a:pPr lvl="1"/>
            <a:r>
              <a:rPr lang="en-US" sz="1600" dirty="0"/>
              <a:t>Keep in your Notes app</a:t>
            </a:r>
          </a:p>
          <a:p>
            <a:pPr marL="45720" indent="0">
              <a:buNone/>
            </a:pPr>
            <a:endParaRPr lang="en-US" sz="1800"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554256050"/>
              </p:ext>
            </p:extLst>
          </p:nvPr>
        </p:nvGraphicFramePr>
        <p:xfrm>
          <a:off x="6267450" y="2011680"/>
          <a:ext cx="4754563"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143000" y="5556905"/>
            <a:ext cx="4632960" cy="523220"/>
          </a:xfrm>
          <a:prstGeom prst="rect">
            <a:avLst/>
          </a:prstGeom>
          <a:noFill/>
        </p:spPr>
        <p:txBody>
          <a:bodyPr wrap="square" rtlCol="0">
            <a:spAutoFit/>
          </a:bodyPr>
          <a:lstStyle/>
          <a:p>
            <a:r>
              <a:rPr lang="en-US" sz="2800" b="1" dirty="0"/>
              <a:t>www.sdadata.org/resources</a:t>
            </a:r>
          </a:p>
        </p:txBody>
      </p:sp>
      <p:sp>
        <p:nvSpPr>
          <p:cNvPr id="6" name="TextBox 5"/>
          <p:cNvSpPr txBox="1"/>
          <p:nvPr/>
        </p:nvSpPr>
        <p:spPr>
          <a:xfrm>
            <a:off x="1440180" y="5371605"/>
            <a:ext cx="4160520" cy="369332"/>
          </a:xfrm>
          <a:prstGeom prst="rect">
            <a:avLst/>
          </a:prstGeom>
          <a:noFill/>
        </p:spPr>
        <p:txBody>
          <a:bodyPr wrap="square" rtlCol="0">
            <a:spAutoFit/>
          </a:bodyPr>
          <a:lstStyle/>
          <a:p>
            <a:r>
              <a:rPr lang="en-US" i="1" spc="600" dirty="0">
                <a:solidFill>
                  <a:schemeClr val="accent2"/>
                </a:solidFill>
              </a:rPr>
              <a:t>Full Hashtag Library</a:t>
            </a: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832755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EDFC26-AD48-4DA4-B1FE-14B7811F77F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7804434" y="1777221"/>
            <a:ext cx="4053645" cy="4396766"/>
          </a:xfrm>
        </p:spPr>
      </p:pic>
      <p:sp>
        <p:nvSpPr>
          <p:cNvPr id="2" name="Title 1"/>
          <p:cNvSpPr>
            <a:spLocks noGrp="1"/>
          </p:cNvSpPr>
          <p:nvPr>
            <p:ph type="title"/>
          </p:nvPr>
        </p:nvSpPr>
        <p:spPr/>
        <p:txBody>
          <a:bodyPr/>
          <a:lstStyle/>
          <a:p>
            <a:r>
              <a:rPr lang="en-US" dirty="0"/>
              <a:t>Why use them?</a:t>
            </a:r>
          </a:p>
        </p:txBody>
      </p:sp>
      <p:sp>
        <p:nvSpPr>
          <p:cNvPr id="3" name="Content Placeholder 2"/>
          <p:cNvSpPr>
            <a:spLocks noGrp="1"/>
          </p:cNvSpPr>
          <p:nvPr>
            <p:ph sz="half" idx="1"/>
          </p:nvPr>
        </p:nvSpPr>
        <p:spPr>
          <a:xfrm>
            <a:off x="1553835" y="1578359"/>
            <a:ext cx="10304244" cy="5713543"/>
          </a:xfrm>
        </p:spPr>
        <p:txBody>
          <a:bodyPr>
            <a:normAutofit fontScale="92500" lnSpcReduction="10000"/>
          </a:bodyPr>
          <a:lstStyle/>
          <a:p>
            <a:pPr marL="0" indent="0">
              <a:buNone/>
            </a:pPr>
            <a:r>
              <a:rPr lang="en-US" dirty="0"/>
              <a:t>Hashtags are a way for people and brands to create conversations, </a:t>
            </a:r>
            <a:br>
              <a:rPr lang="en-US" dirty="0"/>
            </a:br>
            <a:r>
              <a:rPr lang="en-US" dirty="0"/>
              <a:t>interact, and promote their message to interested audiences. </a:t>
            </a:r>
            <a:br>
              <a:rPr lang="en-US" dirty="0"/>
            </a:br>
            <a:br>
              <a:rPr lang="en-US" dirty="0"/>
            </a:br>
            <a:r>
              <a:rPr lang="en-US" b="1" dirty="0"/>
              <a:t>Use a combination of:</a:t>
            </a:r>
          </a:p>
          <a:p>
            <a:r>
              <a:rPr lang="en-US" dirty="0"/>
              <a:t>Popular (widely used or trending)</a:t>
            </a:r>
          </a:p>
          <a:p>
            <a:r>
              <a:rPr lang="en-US" dirty="0"/>
              <a:t>Branded (unique to you/tells your story)</a:t>
            </a:r>
          </a:p>
          <a:p>
            <a:r>
              <a:rPr lang="en-US" dirty="0"/>
              <a:t>Niche (less used but reaches a targeted audience)</a:t>
            </a:r>
            <a:br>
              <a:rPr lang="en-US" dirty="0"/>
            </a:br>
            <a:endParaRPr lang="en-US" dirty="0"/>
          </a:p>
          <a:p>
            <a:pPr marL="0" indent="0">
              <a:buNone/>
            </a:pPr>
            <a:r>
              <a:rPr lang="en-US" b="1" dirty="0"/>
              <a:t>Create your own unique hashtag to:</a:t>
            </a:r>
          </a:p>
          <a:p>
            <a:r>
              <a:rPr lang="en-US" dirty="0"/>
              <a:t>Brand your message/product</a:t>
            </a:r>
          </a:p>
          <a:p>
            <a:r>
              <a:rPr lang="en-US" dirty="0"/>
              <a:t>Guide the conversation</a:t>
            </a:r>
          </a:p>
          <a:p>
            <a:r>
              <a:rPr lang="en-US" dirty="0"/>
              <a:t>Create a curated stock of content that tells your story</a:t>
            </a:r>
          </a:p>
          <a:p>
            <a:r>
              <a:rPr lang="en-US" dirty="0"/>
              <a:t>Enable your audience to engage with you, contribute to the </a:t>
            </a:r>
            <a:br>
              <a:rPr lang="en-US" dirty="0"/>
            </a:br>
            <a:r>
              <a:rPr lang="en-US" dirty="0"/>
              <a:t>conversation, and become part of your story</a:t>
            </a:r>
          </a:p>
          <a:p>
            <a:pPr marL="0" indent="0">
              <a:buNone/>
            </a:pPr>
            <a:br>
              <a:rPr lang="en-US" dirty="0"/>
            </a:br>
            <a:endParaRPr lang="en-US" dirty="0"/>
          </a:p>
        </p:txBody>
      </p:sp>
      <p:pic>
        <p:nvPicPr>
          <p:cNvPr id="8" name="Picture 7">
            <a:extLst>
              <a:ext uri="{FF2B5EF4-FFF2-40B4-BE49-F238E27FC236}">
                <a16:creationId xmlns:a16="http://schemas.microsoft.com/office/drawing/2014/main" id="{C9E9ED86-809A-44BC-9EC8-8BEBAF3327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9" name="Picture 8">
            <a:extLst>
              <a:ext uri="{FF2B5EF4-FFF2-40B4-BE49-F238E27FC236}">
                <a16:creationId xmlns:a16="http://schemas.microsoft.com/office/drawing/2014/main" id="{DFA5BDAF-7D53-4E9A-B5A5-1B1FBC087F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241566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52400" y="14605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3561579" y="484282"/>
          <a:ext cx="4800711" cy="22906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Slide Number Placeholder 1"/>
          <p:cNvSpPr>
            <a:spLocks noGrp="1"/>
          </p:cNvSpPr>
          <p:nvPr>
            <p:ph type="sldNum" sz="quarter" idx="12"/>
          </p:nvPr>
        </p:nvSpPr>
        <p:spPr/>
        <p:txBody>
          <a:bodyPr/>
          <a:lstStyle/>
          <a:p>
            <a:fld id="{AAB9EBF9-6625-47C7-B0BE-F57D28545005}" type="slidenum">
              <a:rPr lang="en-US" smtClean="0"/>
              <a:t>35</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92448" y="399626"/>
            <a:ext cx="630674" cy="565467"/>
          </a:xfrm>
          <a:prstGeom prst="rect">
            <a:avLst/>
          </a:prstGeom>
        </p:spPr>
      </p:pic>
      <p:sp>
        <p:nvSpPr>
          <p:cNvPr id="3" name="TextBox 2"/>
          <p:cNvSpPr txBox="1"/>
          <p:nvPr/>
        </p:nvSpPr>
        <p:spPr>
          <a:xfrm>
            <a:off x="1968581" y="5573763"/>
            <a:ext cx="8002456" cy="400110"/>
          </a:xfrm>
          <a:prstGeom prst="rect">
            <a:avLst/>
          </a:prstGeom>
          <a:noFill/>
        </p:spPr>
        <p:txBody>
          <a:bodyPr wrap="square" rtlCol="0">
            <a:spAutoFit/>
          </a:bodyPr>
          <a:lstStyle/>
          <a:p>
            <a:pPr algn="ctr"/>
            <a:r>
              <a:rPr lang="en-US" sz="2000" b="1" spc="600" dirty="0"/>
              <a:t>Website | Facebook | Instagram | Twitter</a:t>
            </a:r>
          </a:p>
        </p:txBody>
      </p:sp>
      <p:pic>
        <p:nvPicPr>
          <p:cNvPr id="7" name="Picture 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591903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Content</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949882901"/>
              </p:ext>
            </p:extLst>
          </p:nvPr>
        </p:nvGraphicFramePr>
        <p:xfrm>
          <a:off x="1143000" y="2057400"/>
          <a:ext cx="4754563"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2"/>
          </p:nvPr>
        </p:nvSpPr>
        <p:spPr/>
        <p:txBody>
          <a:bodyPr/>
          <a:lstStyle/>
          <a:p>
            <a:pPr marL="45720" indent="0">
              <a:buNone/>
            </a:pPr>
            <a:r>
              <a:rPr lang="en-US" b="1" dirty="0"/>
              <a:t>Ideas We are Nurturing</a:t>
            </a:r>
          </a:p>
          <a:p>
            <a:r>
              <a:rPr lang="en-US" dirty="0"/>
              <a:t>Nature photo challenge</a:t>
            </a:r>
          </a:p>
          <a:p>
            <a:r>
              <a:rPr lang="en-US" dirty="0"/>
              <a:t>Happy Sabbath posts</a:t>
            </a:r>
          </a:p>
          <a:p>
            <a:r>
              <a:rPr lang="en-US" dirty="0"/>
              <a:t>Ask Me Anything (topical)</a:t>
            </a:r>
          </a:p>
          <a:p>
            <a:r>
              <a:rPr lang="en-US" dirty="0"/>
              <a:t>Behind-the-Scenes</a:t>
            </a:r>
          </a:p>
          <a:p>
            <a:r>
              <a:rPr lang="en-US" dirty="0"/>
              <a:t>Ministry Reports</a:t>
            </a:r>
          </a:p>
          <a:p>
            <a:r>
              <a:rPr lang="en-US" dirty="0"/>
              <a:t>Holiday &amp; Special Event Invites</a:t>
            </a:r>
          </a:p>
          <a:p>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493300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2416" y="478971"/>
            <a:ext cx="6867168" cy="6109982"/>
          </a:xfrm>
          <a:prstGeom prst="rect">
            <a:avLst/>
          </a:prstGeom>
        </p:spPr>
      </p:pic>
      <p:sp>
        <p:nvSpPr>
          <p:cNvPr id="4" name="Rectangle 3"/>
          <p:cNvSpPr/>
          <p:nvPr/>
        </p:nvSpPr>
        <p:spPr>
          <a:xfrm>
            <a:off x="1038808" y="1611086"/>
            <a:ext cx="10170368" cy="3730271"/>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30571826"/>
              </p:ext>
            </p:extLst>
          </p:nvPr>
        </p:nvGraphicFramePr>
        <p:xfrm>
          <a:off x="800100" y="1708150"/>
          <a:ext cx="10215771" cy="4387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140351" y="1708150"/>
            <a:ext cx="9875520" cy="1356360"/>
          </a:xfrm>
        </p:spPr>
        <p:txBody>
          <a:bodyPr/>
          <a:lstStyle/>
          <a:p>
            <a:pPr algn="ctr"/>
            <a:r>
              <a:rPr lang="en-US" dirty="0"/>
              <a:t>Anatomy of a Good Facebook Post</a:t>
            </a:r>
          </a:p>
        </p:txBody>
      </p:sp>
      <p:sp>
        <p:nvSpPr>
          <p:cNvPr id="3" name="Slide Number Placeholder 2"/>
          <p:cNvSpPr>
            <a:spLocks noGrp="1"/>
          </p:cNvSpPr>
          <p:nvPr>
            <p:ph type="sldNum" sz="quarter" idx="12"/>
          </p:nvPr>
        </p:nvSpPr>
        <p:spPr/>
        <p:txBody>
          <a:bodyPr/>
          <a:lstStyle/>
          <a:p>
            <a:fld id="{AAB9EBF9-6625-47C7-B0BE-F57D28545005}" type="slidenum">
              <a:rPr lang="en-US" smtClean="0"/>
              <a:t>37</a:t>
            </a:fld>
            <a:endParaRPr lang="en-US"/>
          </a:p>
        </p:txBody>
      </p:sp>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85666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Week on Social Media</a:t>
            </a:r>
          </a:p>
        </p:txBody>
      </p:sp>
      <p:graphicFrame>
        <p:nvGraphicFramePr>
          <p:cNvPr id="8" name="Content Placeholder 7"/>
          <p:cNvGraphicFramePr>
            <a:graphicFrameLocks noGrp="1"/>
          </p:cNvGraphicFramePr>
          <p:nvPr>
            <p:ph sz="half" idx="1"/>
            <p:extLst/>
          </p:nvPr>
        </p:nvGraphicFramePr>
        <p:xfrm>
          <a:off x="1721012" y="1965960"/>
          <a:ext cx="8521538"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p:cNvGraphicFramePr>
            <a:graphicFrameLocks noGrp="1"/>
          </p:cNvGraphicFramePr>
          <p:nvPr>
            <p:ph sz="half" idx="2"/>
            <p:extLst/>
          </p:nvPr>
        </p:nvGraphicFramePr>
        <p:xfrm>
          <a:off x="1721012" y="3708400"/>
          <a:ext cx="8521538" cy="2489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823960" y="760730"/>
            <a:ext cx="1619250" cy="1619250"/>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07165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396408591"/>
              </p:ext>
            </p:extLst>
          </p:nvPr>
        </p:nvGraphicFramePr>
        <p:xfrm>
          <a:off x="1619250" y="589547"/>
          <a:ext cx="10116695" cy="5735320"/>
        </p:xfrm>
        <a:graphic>
          <a:graphicData uri="http://schemas.openxmlformats.org/drawingml/2006/table">
            <a:tbl>
              <a:tblPr firstRow="1" bandRow="1">
                <a:tableStyleId>{17292A2E-F333-43FB-9621-5CBBE7FDCDCB}</a:tableStyleId>
              </a:tblPr>
              <a:tblGrid>
                <a:gridCol w="2529174">
                  <a:extLst>
                    <a:ext uri="{9D8B030D-6E8A-4147-A177-3AD203B41FA5}">
                      <a16:colId xmlns:a16="http://schemas.microsoft.com/office/drawing/2014/main" val="2904872278"/>
                    </a:ext>
                  </a:extLst>
                </a:gridCol>
                <a:gridCol w="2529174">
                  <a:extLst>
                    <a:ext uri="{9D8B030D-6E8A-4147-A177-3AD203B41FA5}">
                      <a16:colId xmlns:a16="http://schemas.microsoft.com/office/drawing/2014/main" val="3149217442"/>
                    </a:ext>
                  </a:extLst>
                </a:gridCol>
                <a:gridCol w="2560958">
                  <a:extLst>
                    <a:ext uri="{9D8B030D-6E8A-4147-A177-3AD203B41FA5}">
                      <a16:colId xmlns:a16="http://schemas.microsoft.com/office/drawing/2014/main" val="3790831812"/>
                    </a:ext>
                  </a:extLst>
                </a:gridCol>
                <a:gridCol w="2497389">
                  <a:extLst>
                    <a:ext uri="{9D8B030D-6E8A-4147-A177-3AD203B41FA5}">
                      <a16:colId xmlns:a16="http://schemas.microsoft.com/office/drawing/2014/main" val="2750276010"/>
                    </a:ext>
                  </a:extLst>
                </a:gridCol>
              </a:tblGrid>
              <a:tr h="370840">
                <a:tc>
                  <a:txBody>
                    <a:bodyPr/>
                    <a:lstStyle/>
                    <a:p>
                      <a:r>
                        <a:rPr lang="en-US" dirty="0"/>
                        <a:t>First Quarter</a:t>
                      </a:r>
                    </a:p>
                  </a:txBody>
                  <a:tcPr/>
                </a:tc>
                <a:tc>
                  <a:txBody>
                    <a:bodyPr/>
                    <a:lstStyle/>
                    <a:p>
                      <a:r>
                        <a:rPr lang="en-US" dirty="0"/>
                        <a:t>Second Quarter</a:t>
                      </a:r>
                    </a:p>
                  </a:txBody>
                  <a:tcPr/>
                </a:tc>
                <a:tc>
                  <a:txBody>
                    <a:bodyPr/>
                    <a:lstStyle/>
                    <a:p>
                      <a:r>
                        <a:rPr lang="en-US" dirty="0"/>
                        <a:t>Third Quarter</a:t>
                      </a:r>
                    </a:p>
                  </a:txBody>
                  <a:tcPr/>
                </a:tc>
                <a:tc>
                  <a:txBody>
                    <a:bodyPr/>
                    <a:lstStyle/>
                    <a:p>
                      <a:r>
                        <a:rPr lang="en-US" dirty="0"/>
                        <a:t>Fourth Quarter</a:t>
                      </a:r>
                    </a:p>
                  </a:txBody>
                  <a:tcPr/>
                </a:tc>
                <a:extLst>
                  <a:ext uri="{0D108BD9-81ED-4DB2-BD59-A6C34878D82A}">
                    <a16:rowId xmlns:a16="http://schemas.microsoft.com/office/drawing/2014/main" val="4242037946"/>
                  </a:ext>
                </a:extLst>
              </a:tr>
              <a:tr h="370840">
                <a:tc>
                  <a:txBody>
                    <a:bodyPr/>
                    <a:lstStyle/>
                    <a:p>
                      <a:r>
                        <a:rPr lang="en-US" b="1" dirty="0"/>
                        <a:t>January</a:t>
                      </a:r>
                      <a:r>
                        <a:rPr lang="en-US" b="1" baseline="0" dirty="0"/>
                        <a:t> </a:t>
                      </a:r>
                    </a:p>
                    <a:p>
                      <a:pPr algn="ctr"/>
                      <a:r>
                        <a:rPr lang="en-US" sz="1400" u="sng" baseline="0" dirty="0"/>
                        <a:t>WA Youth: Education</a:t>
                      </a:r>
                    </a:p>
                    <a:p>
                      <a:r>
                        <a:rPr lang="en-US" sz="1400" baseline="0" dirty="0"/>
                        <a:t>1 Prayer Ministry</a:t>
                      </a:r>
                    </a:p>
                    <a:p>
                      <a:r>
                        <a:rPr lang="en-US" sz="1400" baseline="0" dirty="0"/>
                        <a:t>2 Evangelism/Begin Cycle</a:t>
                      </a:r>
                    </a:p>
                    <a:p>
                      <a:r>
                        <a:rPr lang="en-US" sz="1400" baseline="0" dirty="0"/>
                        <a:t>3 Risk Management</a:t>
                      </a:r>
                    </a:p>
                    <a:p>
                      <a:r>
                        <a:rPr lang="en-US" sz="1400" baseline="0" dirty="0"/>
                        <a:t>4 Religious Liberty</a:t>
                      </a:r>
                    </a:p>
                    <a:p>
                      <a:r>
                        <a:rPr lang="en-US" sz="1400" baseline="0" dirty="0"/>
                        <a:t>5 Men’s Ministries</a:t>
                      </a:r>
                    </a:p>
                    <a:p>
                      <a:pPr algn="ctr"/>
                      <a:r>
                        <a:rPr lang="en-US" sz="1400" i="1" baseline="0" dirty="0"/>
                        <a:t>Magazine Deadline: Jan. 25 +A</a:t>
                      </a:r>
                    </a:p>
                  </a:txBody>
                  <a:tcPr/>
                </a:tc>
                <a:tc>
                  <a:txBody>
                    <a:bodyPr/>
                    <a:lstStyle/>
                    <a:p>
                      <a:pPr algn="l"/>
                      <a:r>
                        <a:rPr lang="en-US" b="1" dirty="0"/>
                        <a:t>April</a:t>
                      </a:r>
                    </a:p>
                    <a:p>
                      <a:pPr algn="ctr"/>
                      <a:r>
                        <a:rPr lang="en-US" sz="1400" u="sng" baseline="0" dirty="0"/>
                        <a:t>WA Youth: Education</a:t>
                      </a:r>
                      <a:endParaRPr lang="en-US" sz="1400" u="sng" dirty="0"/>
                    </a:p>
                    <a:p>
                      <a:r>
                        <a:rPr lang="en-US" sz="1400" baseline="0" dirty="0"/>
                        <a:t>1 Evangelism/Cultivating</a:t>
                      </a:r>
                    </a:p>
                    <a:p>
                      <a:r>
                        <a:rPr lang="en-US" sz="1400" baseline="0" dirty="0"/>
                        <a:t>2 Financial Ministry</a:t>
                      </a:r>
                    </a:p>
                    <a:p>
                      <a:r>
                        <a:rPr lang="en-US" sz="1400" baseline="0" dirty="0"/>
                        <a:t>3 Youth/Pathfinders</a:t>
                      </a:r>
                    </a:p>
                    <a:p>
                      <a:r>
                        <a:rPr lang="en-US" sz="1400" baseline="0" dirty="0"/>
                        <a:t>4 Prison Ministry</a:t>
                      </a:r>
                    </a:p>
                    <a:p>
                      <a:r>
                        <a:rPr lang="en-US" sz="1400" dirty="0"/>
                        <a:t>5 Discipleship</a:t>
                      </a:r>
                    </a:p>
                    <a:p>
                      <a:pPr algn="ctr"/>
                      <a:r>
                        <a:rPr lang="en-US" sz="1400" i="1" baseline="0" dirty="0"/>
                        <a:t>Magazine Deadline</a:t>
                      </a:r>
                      <a:r>
                        <a:rPr lang="en-US" sz="1400" i="1" dirty="0"/>
                        <a:t>: Apr 26 +A</a:t>
                      </a:r>
                    </a:p>
                  </a:txBody>
                  <a:tcPr/>
                </a:tc>
                <a:tc>
                  <a:txBody>
                    <a:bodyPr/>
                    <a:lstStyle/>
                    <a:p>
                      <a:r>
                        <a:rPr lang="en-US" b="1" dirty="0"/>
                        <a:t>July</a:t>
                      </a:r>
                      <a:endParaRPr lang="en-US" b="1"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Sunset Lake</a:t>
                      </a:r>
                      <a:endParaRPr lang="en-US" sz="1400" u="sng" dirty="0"/>
                    </a:p>
                    <a:p>
                      <a:r>
                        <a:rPr lang="en-US" sz="1400" baseline="0" dirty="0"/>
                        <a:t>1 Vacation Bible School</a:t>
                      </a:r>
                    </a:p>
                    <a:p>
                      <a:r>
                        <a:rPr lang="en-US" sz="1400" baseline="0" dirty="0"/>
                        <a:t>2 Major Centers</a:t>
                      </a:r>
                    </a:p>
                    <a:p>
                      <a:r>
                        <a:rPr lang="en-US" sz="1400" baseline="0" dirty="0"/>
                        <a:t>3 Communication/Social Media</a:t>
                      </a:r>
                    </a:p>
                    <a:p>
                      <a:r>
                        <a:rPr lang="en-US" sz="1400" baseline="0" dirty="0"/>
                        <a:t>4 Russian Ministries</a:t>
                      </a:r>
                    </a:p>
                    <a:p>
                      <a:r>
                        <a:rPr lang="en-US" sz="1400" baseline="0" dirty="0"/>
                        <a:t>5 Leadership Development</a:t>
                      </a:r>
                    </a:p>
                    <a:p>
                      <a:pPr algn="ctr"/>
                      <a:r>
                        <a:rPr lang="en-US" sz="1400" i="1" baseline="0" dirty="0"/>
                        <a:t>Magazine Deadline</a:t>
                      </a:r>
                      <a:r>
                        <a:rPr lang="en-US" sz="1400" i="1" baseline="0" dirty="0"/>
                        <a:t>: July 26 +A</a:t>
                      </a:r>
                    </a:p>
                  </a:txBody>
                  <a:tcPr/>
                </a:tc>
                <a:tc>
                  <a:txBody>
                    <a:bodyPr/>
                    <a:lstStyle/>
                    <a:p>
                      <a:r>
                        <a:rPr lang="en-US" b="1" dirty="0"/>
                        <a:t>October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u="sng" baseline="0" dirty="0"/>
                        <a:t>WA Youth: Education</a:t>
                      </a:r>
                      <a:endParaRPr lang="en-US" sz="1400" i="0" u="sng" dirty="0"/>
                    </a:p>
                    <a:p>
                      <a:r>
                        <a:rPr lang="en-US" sz="1400" baseline="0" dirty="0"/>
                        <a:t>1 Evangelism/Harvesting</a:t>
                      </a:r>
                    </a:p>
                    <a:p>
                      <a:r>
                        <a:rPr lang="en-US" sz="1400" baseline="0" dirty="0"/>
                        <a:t>2 Thrift Store Ministry</a:t>
                      </a:r>
                    </a:p>
                    <a:p>
                      <a:r>
                        <a:rPr lang="en-US" sz="1400" baseline="0" dirty="0"/>
                        <a:t>3 Pastor Appreciation</a:t>
                      </a:r>
                    </a:p>
                    <a:p>
                      <a:r>
                        <a:rPr lang="en-US" sz="1400" baseline="0" dirty="0"/>
                        <a:t>4 Disaster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 </a:t>
                      </a:r>
                      <a:r>
                        <a:rPr lang="en-US" sz="1400" baseline="0" dirty="0"/>
                        <a:t>SAGE</a:t>
                      </a:r>
                    </a:p>
                    <a:p>
                      <a:pPr algn="ctr"/>
                      <a:r>
                        <a:rPr lang="en-US" sz="1400" i="1" baseline="0" dirty="0"/>
                        <a:t>Magazine Deadline</a:t>
                      </a:r>
                      <a:r>
                        <a:rPr lang="en-US" sz="1400" i="1" dirty="0"/>
                        <a:t>: Oct 25 +</a:t>
                      </a:r>
                      <a:r>
                        <a:rPr lang="en-US" sz="1400" i="1" baseline="0" dirty="0"/>
                        <a:t>A</a:t>
                      </a:r>
                      <a:endParaRPr lang="en-US" sz="1400" i="1" dirty="0"/>
                    </a:p>
                  </a:txBody>
                  <a:tcPr/>
                </a:tc>
                <a:extLst>
                  <a:ext uri="{0D108BD9-81ED-4DB2-BD59-A6C34878D82A}">
                    <a16:rowId xmlns:a16="http://schemas.microsoft.com/office/drawing/2014/main" val="3489838746"/>
                  </a:ext>
                </a:extLst>
              </a:tr>
              <a:tr h="370840">
                <a:tc>
                  <a:txBody>
                    <a:bodyPr/>
                    <a:lstStyle/>
                    <a:p>
                      <a:r>
                        <a:rPr lang="en-US" b="1" dirty="0"/>
                        <a:t>February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Education</a:t>
                      </a:r>
                      <a:endParaRPr lang="en-US" sz="1800" u="sng" baseline="0" dirty="0"/>
                    </a:p>
                    <a:p>
                      <a:r>
                        <a:rPr lang="en-US" sz="1400" baseline="0" dirty="0"/>
                        <a:t>1 Regional/Black History</a:t>
                      </a:r>
                    </a:p>
                    <a:p>
                      <a:r>
                        <a:rPr lang="en-US" sz="1400" baseline="0" dirty="0"/>
                        <a:t>2 Marriage &amp; Family</a:t>
                      </a:r>
                    </a:p>
                    <a:p>
                      <a:r>
                        <a:rPr lang="en-US" sz="1400" baseline="0" dirty="0"/>
                        <a:t>3 Urban Development</a:t>
                      </a:r>
                    </a:p>
                    <a:p>
                      <a:r>
                        <a:rPr lang="en-US" sz="1400" baseline="0" dirty="0"/>
                        <a:t>4 Education/Music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baseline="0" dirty="0"/>
                        <a:t>Magazine Deadline</a:t>
                      </a:r>
                      <a:r>
                        <a:rPr lang="en-US" sz="1400" i="1" baseline="0" dirty="0"/>
                        <a:t>: Feb 22</a:t>
                      </a:r>
                      <a:endParaRPr lang="en-US" sz="1400" i="1" dirty="0"/>
                    </a:p>
                  </a:txBody>
                  <a:tcPr/>
                </a:tc>
                <a:tc>
                  <a:txBody>
                    <a:bodyPr/>
                    <a:lstStyle/>
                    <a:p>
                      <a:r>
                        <a:rPr lang="en-US" b="1" dirty="0"/>
                        <a:t>May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Sunset Lake</a:t>
                      </a:r>
                    </a:p>
                    <a:p>
                      <a:r>
                        <a:rPr lang="en-US" sz="1400" baseline="0" dirty="0"/>
                        <a:t>1 Youth/Adventurers</a:t>
                      </a:r>
                    </a:p>
                    <a:p>
                      <a:r>
                        <a:rPr lang="en-US" sz="1400" baseline="0" dirty="0"/>
                        <a:t>2 Sunset Lake Camp</a:t>
                      </a:r>
                    </a:p>
                    <a:p>
                      <a:r>
                        <a:rPr lang="en-US" sz="1400" baseline="0" dirty="0"/>
                        <a:t>3 Regional/Convocation</a:t>
                      </a:r>
                    </a:p>
                    <a:p>
                      <a:r>
                        <a:rPr lang="en-US" sz="1400" baseline="0" dirty="0"/>
                        <a:t>4 Education/Graduation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baseline="0" dirty="0"/>
                        <a:t>Magazine Deadline</a:t>
                      </a:r>
                      <a:r>
                        <a:rPr lang="en-US" sz="1400" i="1" baseline="0" dirty="0"/>
                        <a:t>: May 24</a:t>
                      </a:r>
                      <a:endParaRPr lang="en-US" sz="1400" i="1" dirty="0"/>
                    </a:p>
                  </a:txBody>
                  <a:tcPr/>
                </a:tc>
                <a:tc>
                  <a:txBody>
                    <a:bodyPr/>
                    <a:lstStyle/>
                    <a:p>
                      <a:r>
                        <a:rPr lang="en-US" b="1" dirty="0"/>
                        <a:t>August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Education</a:t>
                      </a:r>
                      <a:endParaRPr lang="en-US" sz="1800" u="sng" baseline="0" dirty="0"/>
                    </a:p>
                    <a:p>
                      <a:r>
                        <a:rPr lang="en-US" sz="1400" baseline="0" dirty="0"/>
                        <a:t>1 Native Ministries</a:t>
                      </a:r>
                    </a:p>
                    <a:p>
                      <a:r>
                        <a:rPr lang="en-US" sz="1400" baseline="0" dirty="0"/>
                        <a:t>2 PF/</a:t>
                      </a:r>
                      <a:r>
                        <a:rPr lang="en-US" sz="1400" baseline="0" dirty="0" err="1"/>
                        <a:t>Adv</a:t>
                      </a:r>
                      <a:r>
                        <a:rPr lang="en-US" sz="1400" baseline="0" dirty="0"/>
                        <a:t> – New Year</a:t>
                      </a:r>
                    </a:p>
                    <a:p>
                      <a:r>
                        <a:rPr lang="en-US" sz="1400" baseline="0" dirty="0"/>
                        <a:t>3 Edu/School Starting</a:t>
                      </a:r>
                    </a:p>
                    <a:p>
                      <a:r>
                        <a:rPr lang="en-US" sz="1400" baseline="0" dirty="0"/>
                        <a:t>4 Children’s Ministries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baseline="0" dirty="0"/>
                        <a:t>Magazine Deadline</a:t>
                      </a:r>
                      <a:r>
                        <a:rPr lang="en-US" sz="1400" i="1" dirty="0"/>
                        <a:t>: Aug</a:t>
                      </a:r>
                      <a:r>
                        <a:rPr lang="en-US" sz="1400" i="1" baseline="0" dirty="0"/>
                        <a:t> 30</a:t>
                      </a:r>
                      <a:endParaRPr lang="en-US" sz="1400" i="1" dirty="0"/>
                    </a:p>
                  </a:txBody>
                  <a:tcPr/>
                </a:tc>
                <a:tc>
                  <a:txBody>
                    <a:bodyPr/>
                    <a:lstStyle/>
                    <a:p>
                      <a:r>
                        <a:rPr lang="en-US" b="1" dirty="0"/>
                        <a:t>November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Sunset Lake</a:t>
                      </a:r>
                      <a:endParaRPr lang="en-US" sz="14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1 H.O.P.E.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2 Health Ministries</a:t>
                      </a:r>
                    </a:p>
                    <a:p>
                      <a:r>
                        <a:rPr lang="en-US" sz="1400" baseline="0" dirty="0"/>
                        <a:t>3 Thanksgiving</a:t>
                      </a:r>
                    </a:p>
                    <a:p>
                      <a:r>
                        <a:rPr lang="en-US" sz="1400" baseline="0" dirty="0"/>
                        <a:t>4 Trust Services</a:t>
                      </a:r>
                    </a:p>
                    <a:p>
                      <a:pPr algn="ctr"/>
                      <a:r>
                        <a:rPr lang="en-US" sz="1400" i="1" baseline="0" dirty="0"/>
                        <a:t>Magazine Deadline</a:t>
                      </a:r>
                      <a:r>
                        <a:rPr lang="en-US" sz="1400" i="1" dirty="0"/>
                        <a:t>: Nov 27</a:t>
                      </a:r>
                    </a:p>
                  </a:txBody>
                  <a:tcPr/>
                </a:tc>
                <a:extLst>
                  <a:ext uri="{0D108BD9-81ED-4DB2-BD59-A6C34878D82A}">
                    <a16:rowId xmlns:a16="http://schemas.microsoft.com/office/drawing/2014/main" val="4211550358"/>
                  </a:ext>
                </a:extLst>
              </a:tr>
              <a:tr h="1814897">
                <a:tc>
                  <a:txBody>
                    <a:bodyPr/>
                    <a:lstStyle/>
                    <a:p>
                      <a:r>
                        <a:rPr lang="en-US" b="1" dirty="0"/>
                        <a:t>March</a:t>
                      </a:r>
                      <a:endParaRPr lang="en-US" b="1"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Young Adults</a:t>
                      </a:r>
                      <a:endParaRPr lang="en-US" sz="1400"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baseline="0" dirty="0"/>
                        <a:t>Anticipate: Coaching/CM</a:t>
                      </a:r>
                    </a:p>
                    <a:p>
                      <a:r>
                        <a:rPr lang="en-US" sz="1400" baseline="0" dirty="0"/>
                        <a:t>1 Singles Ministry</a:t>
                      </a:r>
                    </a:p>
                    <a:p>
                      <a:r>
                        <a:rPr lang="en-US" sz="1400" baseline="0" dirty="0"/>
                        <a:t>2 Women’s Ministry</a:t>
                      </a:r>
                    </a:p>
                    <a:p>
                      <a:r>
                        <a:rPr lang="en-US" sz="1400" baseline="0" dirty="0"/>
                        <a:t>3 Literature Ministry</a:t>
                      </a:r>
                    </a:p>
                    <a:p>
                      <a:r>
                        <a:rPr lang="en-US" sz="1400" baseline="0" dirty="0"/>
                        <a:t>4 Young Adult Ministry</a:t>
                      </a:r>
                    </a:p>
                    <a:p>
                      <a:pPr algn="ctr"/>
                      <a:r>
                        <a:rPr lang="en-US" sz="1400" i="1" baseline="0" dirty="0"/>
                        <a:t>Magazine Deadline</a:t>
                      </a:r>
                      <a:r>
                        <a:rPr lang="en-US" sz="1400" i="1" dirty="0"/>
                        <a:t>: Mar</a:t>
                      </a:r>
                      <a:r>
                        <a:rPr lang="en-US" sz="1400" i="1" baseline="0" dirty="0"/>
                        <a:t> 29</a:t>
                      </a:r>
                      <a:endParaRPr lang="en-US" sz="1400" i="1" dirty="0"/>
                    </a:p>
                  </a:txBody>
                  <a:tcPr/>
                </a:tc>
                <a:tc>
                  <a:txBody>
                    <a:bodyPr/>
                    <a:lstStyle/>
                    <a:p>
                      <a:r>
                        <a:rPr lang="en-US" b="1" dirty="0"/>
                        <a:t>June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t>WA Youth: Education</a:t>
                      </a:r>
                      <a:endParaRPr lang="en-US" sz="1400"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baseline="0" dirty="0"/>
                        <a:t>Anticipate: Education</a:t>
                      </a:r>
                      <a:endParaRPr lang="en-US" sz="1400" b="1" i="0" u="none" dirty="0"/>
                    </a:p>
                    <a:p>
                      <a:r>
                        <a:rPr lang="en-US" sz="1400" baseline="0" dirty="0"/>
                        <a:t>1 Hispanic Ministries</a:t>
                      </a:r>
                    </a:p>
                    <a:p>
                      <a:r>
                        <a:rPr lang="en-US" sz="1400" baseline="0" dirty="0"/>
                        <a:t>2 Camp Meeting</a:t>
                      </a:r>
                    </a:p>
                    <a:p>
                      <a:r>
                        <a:rPr lang="en-US" sz="1400" baseline="0" dirty="0"/>
                        <a:t>3 Totally Involved</a:t>
                      </a:r>
                    </a:p>
                    <a:p>
                      <a:r>
                        <a:rPr lang="en-US" sz="1400" baseline="0" dirty="0"/>
                        <a:t>4 Deaf Ministries</a:t>
                      </a:r>
                    </a:p>
                    <a:p>
                      <a:pPr algn="ctr"/>
                      <a:r>
                        <a:rPr lang="en-US" sz="1400" i="1" baseline="0" dirty="0"/>
                        <a:t>Magazine Deadline</a:t>
                      </a:r>
                      <a:r>
                        <a:rPr lang="en-US" sz="1400" i="1" baseline="0" dirty="0"/>
                        <a:t>: Jun 28</a:t>
                      </a:r>
                      <a:endParaRPr lang="en-US" sz="1400" dirty="0"/>
                    </a:p>
                  </a:txBody>
                  <a:tcPr/>
                </a:tc>
                <a:tc>
                  <a:txBody>
                    <a:bodyPr/>
                    <a:lstStyle/>
                    <a:p>
                      <a:r>
                        <a:rPr lang="en-US" b="1" dirty="0"/>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sng" baseline="0" dirty="0"/>
                        <a:t>WA Youth: PF/</a:t>
                      </a:r>
                      <a:r>
                        <a:rPr lang="en-US" sz="1400" b="0" u="sng" baseline="0" dirty="0" err="1"/>
                        <a:t>Adv</a:t>
                      </a:r>
                      <a:endParaRPr lang="en-US" sz="1400" b="0"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baseline="0" dirty="0"/>
                        <a:t>Anticipate: Totally Involved</a:t>
                      </a:r>
                    </a:p>
                    <a:p>
                      <a:r>
                        <a:rPr lang="en-US" sz="1400" b="0" baseline="0" dirty="0"/>
                        <a:t>1 Human Resources</a:t>
                      </a:r>
                    </a:p>
                    <a:p>
                      <a:r>
                        <a:rPr lang="en-US" sz="1400" b="0" baseline="0" dirty="0"/>
                        <a:t>2 Personal Ministries</a:t>
                      </a:r>
                    </a:p>
                    <a:p>
                      <a:r>
                        <a:rPr lang="en-US" sz="1400" b="0" baseline="0" dirty="0"/>
                        <a:t>3 Adult Sabbath School</a:t>
                      </a:r>
                    </a:p>
                    <a:p>
                      <a:r>
                        <a:rPr lang="en-US" sz="1400" b="0" baseline="0" dirty="0"/>
                        <a:t>4 Prayer Ministries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baseline="0" dirty="0"/>
                        <a:t>Magazine Deadline</a:t>
                      </a:r>
                      <a:r>
                        <a:rPr lang="en-US" sz="1400" b="0" i="1" baseline="0" dirty="0"/>
                        <a:t>: Sept 28</a:t>
                      </a:r>
                      <a:endParaRPr lang="en-US" sz="1400" b="0" i="1" dirty="0"/>
                    </a:p>
                  </a:txBody>
                  <a:tcPr/>
                </a:tc>
                <a:tc>
                  <a:txBody>
                    <a:bodyPr/>
                    <a:lstStyle/>
                    <a:p>
                      <a:r>
                        <a:rPr lang="en-US" b="1" dirty="0"/>
                        <a:t>December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sng" baseline="0" dirty="0"/>
                        <a:t>WA Youth: Children/Youth</a:t>
                      </a:r>
                      <a:endParaRPr lang="en-US" sz="1400" b="0"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baseline="0" dirty="0"/>
                        <a:t>Anticipate: Spiritual Growth</a:t>
                      </a:r>
                      <a:endParaRPr lang="en-US" sz="1400" b="1" u="none" dirty="0"/>
                    </a:p>
                    <a:p>
                      <a:r>
                        <a:rPr lang="en-US" sz="1400" b="0" baseline="0" dirty="0"/>
                        <a:t>1 Community Services/ACS</a:t>
                      </a:r>
                    </a:p>
                    <a:p>
                      <a:r>
                        <a:rPr lang="en-US" sz="1400" b="0" baseline="0" dirty="0"/>
                        <a:t>2 Family Ministries</a:t>
                      </a:r>
                    </a:p>
                    <a:p>
                      <a:r>
                        <a:rPr lang="en-US" sz="1400" b="0" baseline="0" dirty="0"/>
                        <a:t>3 Christmas</a:t>
                      </a:r>
                    </a:p>
                    <a:p>
                      <a:r>
                        <a:rPr lang="en-US" sz="1400" b="0" baseline="0" dirty="0"/>
                        <a:t>4 Stewardship</a:t>
                      </a:r>
                    </a:p>
                    <a:p>
                      <a:pPr algn="ctr"/>
                      <a:r>
                        <a:rPr lang="en-US" sz="1400" i="1" baseline="0" dirty="0"/>
                        <a:t>Magazine Deadline</a:t>
                      </a:r>
                      <a:r>
                        <a:rPr lang="en-US" sz="1400" b="0" i="1" baseline="0" dirty="0"/>
                        <a:t>: Jan 2</a:t>
                      </a:r>
                      <a:endParaRPr lang="en-US" sz="1400" b="0" i="1" dirty="0"/>
                    </a:p>
                  </a:txBody>
                  <a:tcPr/>
                </a:tc>
                <a:extLst>
                  <a:ext uri="{0D108BD9-81ED-4DB2-BD59-A6C34878D82A}">
                    <a16:rowId xmlns:a16="http://schemas.microsoft.com/office/drawing/2014/main" val="1937535760"/>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96865"/>
            <a:ext cx="1619250" cy="1619250"/>
          </a:xfrm>
          <a:prstGeom prst="rect">
            <a:avLst/>
          </a:prstGeom>
        </p:spPr>
      </p:pic>
      <p:sp>
        <p:nvSpPr>
          <p:cNvPr id="3" name="TextBox 2"/>
          <p:cNvSpPr txBox="1"/>
          <p:nvPr/>
        </p:nvSpPr>
        <p:spPr>
          <a:xfrm>
            <a:off x="1521994" y="220215"/>
            <a:ext cx="4800600" cy="369332"/>
          </a:xfrm>
          <a:prstGeom prst="rect">
            <a:avLst/>
          </a:prstGeom>
          <a:noFill/>
        </p:spPr>
        <p:txBody>
          <a:bodyPr wrap="square" rtlCol="0">
            <a:spAutoFit/>
          </a:bodyPr>
          <a:lstStyle/>
          <a:p>
            <a:r>
              <a:rPr lang="en-US" b="1" dirty="0"/>
              <a:t>Publication Strategy 2018</a:t>
            </a:r>
          </a:p>
        </p:txBody>
      </p:sp>
      <p:sp>
        <p:nvSpPr>
          <p:cNvPr id="6" name="TextBox 5"/>
          <p:cNvSpPr txBox="1"/>
          <p:nvPr/>
        </p:nvSpPr>
        <p:spPr>
          <a:xfrm>
            <a:off x="391026" y="505326"/>
            <a:ext cx="1149016" cy="4678204"/>
          </a:xfrm>
          <a:prstGeom prst="rect">
            <a:avLst/>
          </a:prstGeom>
          <a:noFill/>
        </p:spPr>
        <p:txBody>
          <a:bodyPr wrap="square" rtlCol="0">
            <a:spAutoFit/>
          </a:bodyPr>
          <a:lstStyle/>
          <a:p>
            <a:pPr marL="114300" indent="-114300"/>
            <a:r>
              <a:rPr lang="en-US" sz="1400" b="1" dirty="0"/>
              <a:t>Editorial Themes</a:t>
            </a:r>
          </a:p>
          <a:p>
            <a:pPr marL="114300" indent="-114300">
              <a:buFont typeface="Arial" panose="020B0604020202020204" pitchFamily="34" charset="0"/>
              <a:buChar char="•"/>
            </a:pPr>
            <a:r>
              <a:rPr lang="en-US" sz="1100" dirty="0"/>
              <a:t>Website</a:t>
            </a:r>
          </a:p>
          <a:p>
            <a:pPr marL="114300" indent="-114300">
              <a:buFont typeface="Arial" panose="020B0604020202020204" pitchFamily="34" charset="0"/>
              <a:buChar char="•"/>
            </a:pPr>
            <a:r>
              <a:rPr lang="en-US" sz="1100" dirty="0"/>
              <a:t>Social Media</a:t>
            </a:r>
          </a:p>
          <a:p>
            <a:pPr marL="114300" indent="-114300">
              <a:buFont typeface="Arial" panose="020B0604020202020204" pitchFamily="34" charset="0"/>
              <a:buChar char="•"/>
            </a:pPr>
            <a:r>
              <a:rPr lang="en-US" sz="1100" dirty="0"/>
              <a:t>E-Updates</a:t>
            </a:r>
          </a:p>
          <a:p>
            <a:pPr marL="114300" indent="-114300">
              <a:buFont typeface="Arial" panose="020B0604020202020204" pitchFamily="34" charset="0"/>
              <a:buChar char="•"/>
            </a:pPr>
            <a:r>
              <a:rPr lang="en-US" sz="1100" dirty="0"/>
              <a:t>Publications</a:t>
            </a:r>
          </a:p>
          <a:p>
            <a:pPr marL="114300" indent="-114300">
              <a:buFont typeface="Arial" panose="020B0604020202020204" pitchFamily="34" charset="0"/>
              <a:buChar char="•"/>
            </a:pPr>
            <a:endParaRPr lang="en-US" sz="1100" dirty="0"/>
          </a:p>
          <a:p>
            <a:r>
              <a:rPr lang="en-US" sz="1400" b="1" dirty="0"/>
              <a:t>Editorial Deadlines:</a:t>
            </a:r>
          </a:p>
          <a:p>
            <a:r>
              <a:rPr lang="en-US" sz="1100" b="1" dirty="0"/>
              <a:t>E-Cal: </a:t>
            </a:r>
            <a:r>
              <a:rPr lang="en-US" sz="1100" dirty="0"/>
              <a:t>Each Tuesday</a:t>
            </a:r>
          </a:p>
          <a:p>
            <a:endParaRPr lang="en-US" sz="1100" dirty="0"/>
          </a:p>
          <a:p>
            <a:r>
              <a:rPr lang="en-US" sz="1100" b="1" dirty="0"/>
              <a:t>E-News: </a:t>
            </a:r>
            <a:br>
              <a:rPr lang="en-US" sz="1100" b="1" dirty="0"/>
            </a:br>
            <a:r>
              <a:rPr lang="en-US" sz="1100" dirty="0"/>
              <a:t>Each Thursday</a:t>
            </a:r>
          </a:p>
          <a:p>
            <a:endParaRPr lang="en-US" sz="1100" dirty="0"/>
          </a:p>
          <a:p>
            <a:r>
              <a:rPr lang="en-US" sz="1100" b="1" dirty="0"/>
              <a:t>Social Media: </a:t>
            </a:r>
            <a:r>
              <a:rPr lang="en-US" sz="1100" dirty="0"/>
              <a:t>Daily/Weekly</a:t>
            </a:r>
          </a:p>
          <a:p>
            <a:endParaRPr lang="en-US" sz="1100" dirty="0"/>
          </a:p>
          <a:p>
            <a:r>
              <a:rPr lang="en-US" sz="1100" b="1" dirty="0"/>
              <a:t>Magazine: </a:t>
            </a:r>
            <a:br>
              <a:rPr lang="en-US" sz="1100" b="1" dirty="0"/>
            </a:br>
            <a:r>
              <a:rPr lang="en-US" sz="1100" dirty="0"/>
              <a:t>Third Thursday</a:t>
            </a:r>
          </a:p>
          <a:p>
            <a:endParaRPr lang="en-US" sz="1100" dirty="0"/>
          </a:p>
          <a:p>
            <a:r>
              <a:rPr lang="en-US" sz="1100" b="1" dirty="0"/>
              <a:t>Magazine Insert:</a:t>
            </a:r>
          </a:p>
          <a:p>
            <a:r>
              <a:rPr lang="en-US" sz="1100" dirty="0"/>
              <a:t>First month of quarter</a:t>
            </a:r>
          </a:p>
          <a:p>
            <a:endParaRPr lang="en-US" sz="1100" dirty="0"/>
          </a:p>
        </p:txBody>
      </p:sp>
    </p:spTree>
    <p:extLst>
      <p:ext uri="{BB962C8B-B14F-4D97-AF65-F5344CB8AC3E}">
        <p14:creationId xmlns:p14="http://schemas.microsoft.com/office/powerpoint/2010/main" val="15211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017" y="807024"/>
            <a:ext cx="7854924" cy="5806356"/>
          </a:xfrm>
          <a:prstGeom prst="rect">
            <a:avLst/>
          </a:prstGeom>
        </p:spPr>
      </p:pic>
      <p:sp>
        <p:nvSpPr>
          <p:cNvPr id="4" name="Title 3"/>
          <p:cNvSpPr>
            <a:spLocks noGrp="1"/>
          </p:cNvSpPr>
          <p:nvPr>
            <p:ph type="title"/>
          </p:nvPr>
        </p:nvSpPr>
        <p:spPr/>
        <p:txBody>
          <a:bodyPr/>
          <a:lstStyle/>
          <a:p>
            <a:r>
              <a:rPr lang="en-US" dirty="0"/>
              <a:t>Why We Exist</a:t>
            </a:r>
          </a:p>
        </p:txBody>
      </p:sp>
      <p:sp>
        <p:nvSpPr>
          <p:cNvPr id="9" name="Content Placeholder 8"/>
          <p:cNvSpPr>
            <a:spLocks noGrp="1"/>
          </p:cNvSpPr>
          <p:nvPr>
            <p:ph sz="half" idx="2"/>
          </p:nvPr>
        </p:nvSpPr>
        <p:spPr>
          <a:xfrm>
            <a:off x="5346619" y="2057400"/>
            <a:ext cx="5675873" cy="4023360"/>
          </a:xfrm>
        </p:spPr>
        <p:txBody>
          <a:bodyPr>
            <a:normAutofit/>
          </a:bodyPr>
          <a:lstStyle/>
          <a:p>
            <a:pPr marL="45720" indent="0">
              <a:buNone/>
            </a:pPr>
            <a:r>
              <a:rPr lang="en-US" sz="2400" dirty="0"/>
              <a:t>The mission (purpose) of the department is to help ministries, conferences, unions, and the division better understand, connect with, and provide relevant, cost effective initiatives and services to church members through social media outreach and big data analytics, as well as give voices to member needs and thoughts.</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1867918"/>
            <a:ext cx="3931861" cy="1523729"/>
          </a:xfrm>
          <a:prstGeom prst="rect">
            <a:avLst/>
          </a:prstGeom>
        </p:spPr>
      </p:pic>
    </p:spTree>
    <p:extLst>
      <p:ext uri="{BB962C8B-B14F-4D97-AF65-F5344CB8AC3E}">
        <p14:creationId xmlns:p14="http://schemas.microsoft.com/office/powerpoint/2010/main" val="26698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a:ext>
            </a:extLst>
          </a:blip>
          <a:stretch>
            <a:fillRect/>
          </a:stretch>
        </p:blipFill>
        <p:spPr>
          <a:xfrm rot="21247102">
            <a:off x="499296" y="581748"/>
            <a:ext cx="4641995" cy="4022725"/>
          </a:xfrm>
        </p:spPr>
        <p:style>
          <a:lnRef idx="2">
            <a:schemeClr val="dk1"/>
          </a:lnRef>
          <a:fillRef idx="1">
            <a:schemeClr val="lt1"/>
          </a:fillRef>
          <a:effectRef idx="0">
            <a:schemeClr val="dk1"/>
          </a:effectRef>
          <a:fontRef idx="minor">
            <a:schemeClr val="dk1"/>
          </a:fontRef>
        </p:style>
      </p:pic>
      <p:pic>
        <p:nvPicPr>
          <p:cNvPr id="8" name="Content Placeholder 7"/>
          <p:cNvPicPr>
            <a:picLocks noGrp="1" noChangeAspect="1"/>
          </p:cNvPicPr>
          <p:nvPr>
            <p:ph sz="half" idx="2"/>
          </p:nvPr>
        </p:nvPicPr>
        <p:blipFill>
          <a:blip r:embed="rId6" cstate="print">
            <a:extLst>
              <a:ext uri="{28A0092B-C50C-407E-A947-70E740481C1C}">
                <a14:useLocalDpi xmlns:a14="http://schemas.microsoft.com/office/drawing/2010/main"/>
              </a:ext>
            </a:extLst>
          </a:blip>
          <a:stretch>
            <a:fillRect/>
          </a:stretch>
        </p:blipFill>
        <p:spPr>
          <a:xfrm rot="319151">
            <a:off x="3926272" y="2173151"/>
            <a:ext cx="4656811" cy="4022725"/>
          </a:xfr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327060">
            <a:off x="5826750" y="559895"/>
            <a:ext cx="5844530" cy="4908379"/>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1337067">
            <a:off x="1516709" y="1139521"/>
            <a:ext cx="5415470" cy="5130099"/>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41993">
            <a:off x="4256382" y="494468"/>
            <a:ext cx="5923316" cy="58409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519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3207" y="1092150"/>
            <a:ext cx="7834370" cy="4524408"/>
          </a:xfrm>
          <a:prstGeom prst="rect">
            <a:avLst/>
          </a:prstGeom>
        </p:spPr>
      </p:pic>
      <p:sp>
        <p:nvSpPr>
          <p:cNvPr id="2" name="Title 1"/>
          <p:cNvSpPr>
            <a:spLocks noGrp="1"/>
          </p:cNvSpPr>
          <p:nvPr>
            <p:ph type="title"/>
          </p:nvPr>
        </p:nvSpPr>
        <p:spPr/>
        <p:txBody>
          <a:bodyPr/>
          <a:lstStyle/>
          <a:p>
            <a:r>
              <a:rPr lang="en-US" dirty="0"/>
              <a:t>Key Times</a:t>
            </a:r>
          </a:p>
        </p:txBody>
      </p:sp>
      <p:sp>
        <p:nvSpPr>
          <p:cNvPr id="3" name="Content Placeholder 2"/>
          <p:cNvSpPr>
            <a:spLocks noGrp="1"/>
          </p:cNvSpPr>
          <p:nvPr>
            <p:ph sz="half" idx="1"/>
          </p:nvPr>
        </p:nvSpPr>
        <p:spPr/>
        <p:txBody>
          <a:bodyPr>
            <a:normAutofit lnSpcReduction="10000"/>
          </a:bodyPr>
          <a:lstStyle/>
          <a:p>
            <a:pPr marL="45720" indent="0">
              <a:buNone/>
            </a:pPr>
            <a:r>
              <a:rPr lang="en-US" b="1" dirty="0"/>
              <a:t>Key Lessons</a:t>
            </a:r>
          </a:p>
          <a:p>
            <a:r>
              <a:rPr lang="en-US" dirty="0"/>
              <a:t>Knowing When</a:t>
            </a:r>
            <a:br>
              <a:rPr lang="en-US" dirty="0"/>
            </a:br>
            <a:r>
              <a:rPr lang="en-US" dirty="0"/>
              <a:t> Audience Online</a:t>
            </a:r>
          </a:p>
          <a:p>
            <a:r>
              <a:rPr lang="en-US" dirty="0"/>
              <a:t>Evening Audience </a:t>
            </a:r>
            <a:br>
              <a:rPr lang="en-US" dirty="0"/>
            </a:br>
            <a:r>
              <a:rPr lang="en-US" dirty="0"/>
              <a:t>Helps Morning </a:t>
            </a:r>
            <a:br>
              <a:rPr lang="en-US" dirty="0"/>
            </a:br>
            <a:r>
              <a:rPr lang="en-US" dirty="0"/>
              <a:t>Audience</a:t>
            </a:r>
          </a:p>
          <a:p>
            <a:pPr marL="45720" indent="0">
              <a:buNone/>
            </a:pPr>
            <a:r>
              <a:rPr lang="en-US" b="1" dirty="0"/>
              <a:t>Post an Item</a:t>
            </a:r>
          </a:p>
          <a:p>
            <a:r>
              <a:rPr lang="en-US" dirty="0"/>
              <a:t>Pray</a:t>
            </a:r>
          </a:p>
          <a:p>
            <a:r>
              <a:rPr lang="en-US" dirty="0"/>
              <a:t>Walk Away!</a:t>
            </a:r>
          </a:p>
          <a:p>
            <a:r>
              <a:rPr lang="en-US" dirty="0"/>
              <a:t>Watch Results</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672683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357095">
            <a:off x="6820284" y="617175"/>
            <a:ext cx="4782217" cy="4477375"/>
          </a:xfrm>
          <a:prstGeom prst="rect">
            <a:avLst/>
          </a:prstGeom>
        </p:spPr>
      </p:pic>
      <p:sp>
        <p:nvSpPr>
          <p:cNvPr id="2" name="Title 1"/>
          <p:cNvSpPr>
            <a:spLocks noGrp="1"/>
          </p:cNvSpPr>
          <p:nvPr>
            <p:ph type="title"/>
          </p:nvPr>
        </p:nvSpPr>
        <p:spPr/>
        <p:txBody>
          <a:bodyPr/>
          <a:lstStyle/>
          <a:p>
            <a:r>
              <a:rPr lang="en-US" dirty="0"/>
              <a:t>Social Video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9121150"/>
              </p:ext>
            </p:extLst>
          </p:nvPr>
        </p:nvGraphicFramePr>
        <p:xfrm>
          <a:off x="1227092" y="3121868"/>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
        <p:nvSpPr>
          <p:cNvPr id="11" name="TextBox 10"/>
          <p:cNvSpPr txBox="1"/>
          <p:nvPr/>
        </p:nvSpPr>
        <p:spPr>
          <a:xfrm>
            <a:off x="1227092" y="1965960"/>
            <a:ext cx="515311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20-40 second “Man on the Street” nightly cell phone video interviews</a:t>
            </a:r>
          </a:p>
          <a:p>
            <a:pPr marL="285750" indent="-285750">
              <a:buFont typeface="Arial" panose="020B0604020202020204" pitchFamily="34" charset="0"/>
              <a:buChar char="•"/>
            </a:pPr>
            <a:r>
              <a:rPr lang="en-US" sz="2400" dirty="0"/>
              <a:t>Volunteers, staff, pastors, guests</a:t>
            </a:r>
          </a:p>
          <a:p>
            <a:pPr marL="285750" indent="-285750">
              <a:buFont typeface="Arial" panose="020B0604020202020204" pitchFamily="34" charset="0"/>
              <a:buChar char="•"/>
            </a:pPr>
            <a:r>
              <a:rPr lang="en-US" sz="2400" dirty="0"/>
              <a:t>Posted to Instagram &amp; Facebook</a:t>
            </a:r>
          </a:p>
          <a:p>
            <a:pPr marL="285750" indent="-285750">
              <a:buFont typeface="Arial" panose="020B0604020202020204" pitchFamily="34" charset="0"/>
              <a:buChar char="•"/>
            </a:pPr>
            <a:r>
              <a:rPr lang="en-US" sz="2400" dirty="0"/>
              <a:t>5,434 total Facebook video views </a:t>
            </a:r>
            <a:br>
              <a:rPr lang="en-US" sz="2400" dirty="0"/>
            </a:br>
            <a:r>
              <a:rPr lang="en-US" sz="2400" dirty="0"/>
              <a:t>(up 90,467%)</a:t>
            </a:r>
          </a:p>
        </p:txBody>
      </p:sp>
    </p:spTree>
    <p:extLst>
      <p:ext uri="{BB962C8B-B14F-4D97-AF65-F5344CB8AC3E}">
        <p14:creationId xmlns:p14="http://schemas.microsoft.com/office/powerpoint/2010/main" val="3054483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Streaming</a:t>
            </a:r>
          </a:p>
        </p:txBody>
      </p:sp>
      <p:sp>
        <p:nvSpPr>
          <p:cNvPr id="3" name="Content Placeholder 2"/>
          <p:cNvSpPr>
            <a:spLocks noGrp="1"/>
          </p:cNvSpPr>
          <p:nvPr>
            <p:ph sz="half" idx="1"/>
          </p:nvPr>
        </p:nvSpPr>
        <p:spPr>
          <a:xfrm>
            <a:off x="1143000" y="1670505"/>
            <a:ext cx="5422390" cy="4833258"/>
          </a:xfrm>
        </p:spPr>
        <p:txBody>
          <a:bodyPr>
            <a:normAutofit lnSpcReduction="10000"/>
          </a:bodyPr>
          <a:lstStyle/>
          <a:p>
            <a:pPr marL="0" indent="0">
              <a:buNone/>
            </a:pPr>
            <a:r>
              <a:rPr lang="en-US" b="1" dirty="0"/>
              <a:t>People spend 3x more time watching Facebook live videos on average compared to a video that is no longer live. </a:t>
            </a:r>
          </a:p>
          <a:p>
            <a:r>
              <a:rPr lang="en-US" dirty="0"/>
              <a:t>Makes you more human</a:t>
            </a:r>
          </a:p>
          <a:p>
            <a:r>
              <a:rPr lang="en-US" dirty="0"/>
              <a:t>Expands reach of message</a:t>
            </a:r>
          </a:p>
          <a:p>
            <a:r>
              <a:rPr lang="en-US" dirty="0"/>
              <a:t>Can engage with people in real-time</a:t>
            </a:r>
          </a:p>
          <a:p>
            <a:r>
              <a:rPr lang="en-US" dirty="0"/>
              <a:t>High engagement </a:t>
            </a:r>
          </a:p>
          <a:p>
            <a:r>
              <a:rPr lang="en-US" dirty="0"/>
              <a:t>Facebook is prioritizing and promoting live video right now (sorry Periscope) </a:t>
            </a:r>
          </a:p>
          <a:p>
            <a:r>
              <a:rPr lang="en-US" dirty="0"/>
              <a:t>Grants you advantages for traffic flow on Facebook’s algorithm, increasing the reach of regular content. </a:t>
            </a:r>
          </a:p>
          <a:p>
            <a:r>
              <a:rPr lang="en-US" dirty="0"/>
              <a:t>Sends out notifications that you are live</a:t>
            </a:r>
          </a:p>
        </p:txBody>
      </p:sp>
      <p:pic>
        <p:nvPicPr>
          <p:cNvPr id="5" name="Content Placeholder 4"/>
          <p:cNvPicPr>
            <a:picLocks noGrp="1" noChangeAspect="1"/>
          </p:cNvPicPr>
          <p:nvPr>
            <p:ph sz="half" idx="2"/>
          </p:nvPr>
        </p:nvPicPr>
        <p:blipFill>
          <a:blip r:embed="rId3"/>
          <a:stretch>
            <a:fillRect/>
          </a:stretch>
        </p:blipFill>
        <p:spPr>
          <a:xfrm>
            <a:off x="6924559" y="2232005"/>
            <a:ext cx="4686416" cy="31320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9032187" y="2532119"/>
            <a:ext cx="2352806" cy="2395157"/>
          </a:xfrm>
          <a:prstGeom prst="rect">
            <a:avLst/>
          </a:prstGeom>
        </p:spPr>
      </p:pic>
      <p:pic>
        <p:nvPicPr>
          <p:cNvPr id="7" name="Picture 6">
            <a:extLst>
              <a:ext uri="{FF2B5EF4-FFF2-40B4-BE49-F238E27FC236}">
                <a16:creationId xmlns:a16="http://schemas.microsoft.com/office/drawing/2014/main" id="{18C1DBFD-6440-4CE1-95E7-798B9E69C2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28986" y="6068687"/>
            <a:ext cx="1277561" cy="495098"/>
          </a:xfrm>
          <a:prstGeom prst="rect">
            <a:avLst/>
          </a:prstGeom>
        </p:spPr>
      </p:pic>
      <p:pic>
        <p:nvPicPr>
          <p:cNvPr id="8" name="Picture 7">
            <a:extLst>
              <a:ext uri="{FF2B5EF4-FFF2-40B4-BE49-F238E27FC236}">
                <a16:creationId xmlns:a16="http://schemas.microsoft.com/office/drawing/2014/main" id="{5997AAA4-4C90-4D75-9DCF-AC856B1206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316386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Social Video? The good news</a:t>
            </a:r>
          </a:p>
        </p:txBody>
      </p:sp>
      <p:sp>
        <p:nvSpPr>
          <p:cNvPr id="3" name="Content Placeholder 2"/>
          <p:cNvSpPr>
            <a:spLocks noGrp="1"/>
          </p:cNvSpPr>
          <p:nvPr>
            <p:ph sz="half" idx="1"/>
          </p:nvPr>
        </p:nvSpPr>
        <p:spPr>
          <a:xfrm>
            <a:off x="1143000" y="1965960"/>
            <a:ext cx="5141316" cy="4023360"/>
          </a:xfrm>
        </p:spPr>
        <p:txBody>
          <a:bodyPr>
            <a:normAutofit/>
          </a:bodyPr>
          <a:lstStyle/>
          <a:p>
            <a:r>
              <a:rPr lang="en-US" dirty="0"/>
              <a:t>Social video generates 1200% more shares than text &amp; images combined </a:t>
            </a:r>
            <a:br>
              <a:rPr lang="en-US" dirty="0"/>
            </a:br>
            <a:r>
              <a:rPr lang="en-US" dirty="0"/>
              <a:t>– </a:t>
            </a:r>
            <a:r>
              <a:rPr lang="en-US" i="1" dirty="0"/>
              <a:t>Brightcove</a:t>
            </a:r>
          </a:p>
          <a:p>
            <a:r>
              <a:rPr lang="en-US" dirty="0"/>
              <a:t>Videos drive a 157% increase in organic traffic from search engines – </a:t>
            </a:r>
            <a:r>
              <a:rPr lang="en-US" i="1" dirty="0" err="1"/>
              <a:t>Brightcove</a:t>
            </a:r>
            <a:endParaRPr lang="en-US" i="1" dirty="0"/>
          </a:p>
          <a:p>
            <a:r>
              <a:rPr lang="en-US" dirty="0"/>
              <a:t>70% of marketers claim video produces more conversions than any other content </a:t>
            </a:r>
            <a:r>
              <a:rPr lang="en-US" i="1" dirty="0"/>
              <a:t>– </a:t>
            </a:r>
            <a:r>
              <a:rPr lang="en-US" i="1" dirty="0" err="1"/>
              <a:t>Vidyard</a:t>
            </a:r>
            <a:endParaRPr lang="en-US" i="1" dirty="0"/>
          </a:p>
          <a:p>
            <a:r>
              <a:rPr lang="en-US" dirty="0"/>
              <a:t>4x as many people would rather watch a video about something than read about it. –</a:t>
            </a:r>
            <a:r>
              <a:rPr lang="en-US" i="1" dirty="0"/>
              <a:t> </a:t>
            </a:r>
            <a:r>
              <a:rPr lang="en-US" i="1" dirty="0" err="1"/>
              <a:t>eMarketer</a:t>
            </a:r>
            <a:endParaRPr lang="en-US" i="1" dirty="0"/>
          </a:p>
        </p:txBody>
      </p:sp>
      <p:pic>
        <p:nvPicPr>
          <p:cNvPr id="8" name="Picture 7">
            <a:extLst>
              <a:ext uri="{FF2B5EF4-FFF2-40B4-BE49-F238E27FC236}">
                <a16:creationId xmlns:a16="http://schemas.microsoft.com/office/drawing/2014/main" id="{956C5C50-3749-4360-AD34-82312592DA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6334" y="1863602"/>
            <a:ext cx="5026925" cy="37701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EA8F1C6-00BA-47D7-A568-86AAE1B4DF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676" y="6075511"/>
            <a:ext cx="1277561" cy="495098"/>
          </a:xfrm>
          <a:prstGeom prst="rect">
            <a:avLst/>
          </a:prstGeom>
        </p:spPr>
      </p:pic>
      <p:pic>
        <p:nvPicPr>
          <p:cNvPr id="10" name="Picture 9">
            <a:extLst>
              <a:ext uri="{FF2B5EF4-FFF2-40B4-BE49-F238E27FC236}">
                <a16:creationId xmlns:a16="http://schemas.microsoft.com/office/drawing/2014/main" id="{2A243224-AD66-464F-A62A-6B318CEC47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485141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Breath of Life Series</a:t>
            </a:r>
          </a:p>
        </p:txBody>
      </p:sp>
      <p:sp>
        <p:nvSpPr>
          <p:cNvPr id="3" name="Content Placeholder 2"/>
          <p:cNvSpPr>
            <a:spLocks noGrp="1"/>
          </p:cNvSpPr>
          <p:nvPr>
            <p:ph sz="half" idx="1"/>
          </p:nvPr>
        </p:nvSpPr>
        <p:spPr/>
        <p:txBody>
          <a:bodyPr/>
          <a:lstStyle/>
          <a:p>
            <a:pPr marL="45720" indent="0">
              <a:buNone/>
            </a:pPr>
            <a:r>
              <a:rPr lang="en-US" b="1" dirty="0"/>
              <a:t>Highlights</a:t>
            </a:r>
          </a:p>
          <a:p>
            <a:r>
              <a:rPr lang="en-US" dirty="0"/>
              <a:t>10,000 viewers per night</a:t>
            </a:r>
          </a:p>
          <a:p>
            <a:r>
              <a:rPr lang="en-US" dirty="0"/>
              <a:t>Aired 5 pm Pacific/8 pm Eastern</a:t>
            </a:r>
          </a:p>
          <a:p>
            <a:r>
              <a:rPr lang="en-US" dirty="0"/>
              <a:t>Short video links</a:t>
            </a:r>
          </a:p>
          <a:p>
            <a:r>
              <a:rPr lang="en-US" dirty="0"/>
              <a:t>Livestreamed (not archived)</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9" name="Picture 8">
            <a:extLst>
              <a:ext uri="{FF2B5EF4-FFF2-40B4-BE49-F238E27FC236}">
                <a16:creationId xmlns:a16="http://schemas.microsoft.com/office/drawing/2014/main" id="{4A813F0A-3340-4002-9DBE-0EE74E158E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46348" y="1590646"/>
            <a:ext cx="5395562" cy="4490113"/>
          </a:xfrm>
          <a:prstGeom prst="rect">
            <a:avLst/>
          </a:prstGeom>
        </p:spPr>
      </p:pic>
    </p:spTree>
    <p:extLst>
      <p:ext uri="{BB962C8B-B14F-4D97-AF65-F5344CB8AC3E}">
        <p14:creationId xmlns:p14="http://schemas.microsoft.com/office/powerpoint/2010/main" val="258715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Facebook with Page Ads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5751903"/>
              </p:ext>
            </p:extLst>
          </p:nvPr>
        </p:nvGraphicFramePr>
        <p:xfrm>
          <a:off x="1143000" y="2057400"/>
          <a:ext cx="9872663"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229792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9" name="Picture 8">
            <a:extLst>
              <a:ext uri="{FF2B5EF4-FFF2-40B4-BE49-F238E27FC236}">
                <a16:creationId xmlns:a16="http://schemas.microsoft.com/office/drawing/2014/main" id="{537C69D9-6E43-4C7D-A84A-423084154E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4681" y="285815"/>
            <a:ext cx="3566819" cy="6250675"/>
          </a:xfrm>
          <a:prstGeom prst="rect">
            <a:avLst/>
          </a:prstGeom>
          <a:ln>
            <a:noFill/>
          </a:ln>
          <a:effectLst>
            <a:outerShdw blurRad="190500" algn="tl" rotWithShape="0">
              <a:srgbClr val="000000">
                <a:alpha val="70000"/>
              </a:srgbClr>
            </a:outerShdw>
          </a:effectLst>
        </p:spPr>
      </p:pic>
      <p:sp>
        <p:nvSpPr>
          <p:cNvPr id="10" name="Content Placeholder 2">
            <a:extLst>
              <a:ext uri="{FF2B5EF4-FFF2-40B4-BE49-F238E27FC236}">
                <a16:creationId xmlns:a16="http://schemas.microsoft.com/office/drawing/2014/main" id="{10B889A3-59B4-481F-AEA4-1EEE9C742FDB}"/>
              </a:ext>
            </a:extLst>
          </p:cNvPr>
          <p:cNvSpPr txBox="1">
            <a:spLocks/>
          </p:cNvSpPr>
          <p:nvPr/>
        </p:nvSpPr>
        <p:spPr>
          <a:xfrm>
            <a:off x="5491865" y="1986302"/>
            <a:ext cx="6430809"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200" b="1" dirty="0">
                <a:solidFill>
                  <a:schemeClr val="tx2"/>
                </a:solidFill>
              </a:rPr>
              <a:t>These ads serve two goals:</a:t>
            </a:r>
          </a:p>
          <a:p>
            <a:r>
              <a:rPr lang="en-US" sz="2200" b="1" dirty="0">
                <a:solidFill>
                  <a:schemeClr val="tx2"/>
                </a:solidFill>
              </a:rPr>
              <a:t>First, </a:t>
            </a:r>
            <a:r>
              <a:rPr lang="en-US" sz="2200" dirty="0">
                <a:solidFill>
                  <a:schemeClr val="tx2"/>
                </a:solidFill>
              </a:rPr>
              <a:t>to act as reminders and to generate high awareness among an already invested audience (remember the rule of 7).</a:t>
            </a:r>
          </a:p>
          <a:p>
            <a:r>
              <a:rPr lang="en-US" sz="2200" b="1" dirty="0">
                <a:solidFill>
                  <a:schemeClr val="tx2"/>
                </a:solidFill>
              </a:rPr>
              <a:t>Second, </a:t>
            </a:r>
            <a:r>
              <a:rPr lang="en-US" sz="2200" dirty="0">
                <a:solidFill>
                  <a:schemeClr val="tx2"/>
                </a:solidFill>
              </a:rPr>
              <a:t>to expand awareness to similar audiences through organic reach and broader engagement or by the creation of Lookalike Audiences.</a:t>
            </a:r>
          </a:p>
          <a:p>
            <a:endParaRPr lang="en-US" dirty="0"/>
          </a:p>
          <a:p>
            <a:endParaRPr lang="en-US" dirty="0"/>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2589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6" name="Picture 5">
            <a:extLst>
              <a:ext uri="{FF2B5EF4-FFF2-40B4-BE49-F238E27FC236}">
                <a16:creationId xmlns:a16="http://schemas.microsoft.com/office/drawing/2014/main" id="{3C05D7F2-F052-44D5-A02C-D5FA489E2C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8191" y="694570"/>
            <a:ext cx="5402792" cy="5093212"/>
          </a:xfrm>
          <a:prstGeom prst="rect">
            <a:avLst/>
          </a:prstGeom>
        </p:spPr>
      </p:pic>
      <p:sp>
        <p:nvSpPr>
          <p:cNvPr id="2" name="Rectangle 1">
            <a:extLst>
              <a:ext uri="{FF2B5EF4-FFF2-40B4-BE49-F238E27FC236}">
                <a16:creationId xmlns:a16="http://schemas.microsoft.com/office/drawing/2014/main" id="{1125D0FE-B808-40E8-A5FF-F1C8C1258038}"/>
              </a:ext>
            </a:extLst>
          </p:cNvPr>
          <p:cNvSpPr/>
          <p:nvPr/>
        </p:nvSpPr>
        <p:spPr>
          <a:xfrm>
            <a:off x="718318" y="1271211"/>
            <a:ext cx="6096000" cy="1200329"/>
          </a:xfrm>
          <a:prstGeom prst="rect">
            <a:avLst/>
          </a:prstGeom>
        </p:spPr>
        <p:txBody>
          <a:bodyPr>
            <a:spAutoFit/>
          </a:bodyPr>
          <a:lstStyle/>
          <a:p>
            <a:r>
              <a:rPr lang="en-US" sz="2400" b="1" dirty="0"/>
              <a:t>The Rule of 7 states that a person needs to be exposed to a message at least 7 times before they’ll take action.</a:t>
            </a:r>
            <a:endParaRPr lang="en-US" sz="2400" dirty="0"/>
          </a:p>
        </p:txBody>
      </p:sp>
    </p:spTree>
    <p:extLst>
      <p:ext uri="{BB962C8B-B14F-4D97-AF65-F5344CB8AC3E}">
        <p14:creationId xmlns:p14="http://schemas.microsoft.com/office/powerpoint/2010/main" val="931982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Budget Planning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0745636"/>
              </p:ext>
            </p:extLst>
          </p:nvPr>
        </p:nvGraphicFramePr>
        <p:xfrm>
          <a:off x="1143000" y="2057400"/>
          <a:ext cx="9872663" cy="3850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08529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701" y="251515"/>
            <a:ext cx="11029616" cy="98833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Blueprint for success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653" y="1215080"/>
            <a:ext cx="1507525" cy="1519882"/>
          </a:xfrm>
          <a:prstGeom prst="rect">
            <a:avLst/>
          </a:prstGeom>
        </p:spPr>
      </p:pic>
      <p:sp>
        <p:nvSpPr>
          <p:cNvPr id="5" name="TextBox 4"/>
          <p:cNvSpPr txBox="1"/>
          <p:nvPr/>
        </p:nvSpPr>
        <p:spPr>
          <a:xfrm>
            <a:off x="464180" y="2681416"/>
            <a:ext cx="1386470" cy="369332"/>
          </a:xfrm>
          <a:prstGeom prst="rect">
            <a:avLst/>
          </a:prstGeom>
          <a:noFill/>
        </p:spPr>
        <p:txBody>
          <a:bodyPr wrap="none" rtlCol="0">
            <a:spAutoFit/>
          </a:bodyPr>
          <a:lstStyle/>
          <a:p>
            <a:r>
              <a:rPr lang="en-US" dirty="0"/>
              <a:t>goals/dreams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8710" y="4596076"/>
            <a:ext cx="1573428" cy="1511643"/>
          </a:xfrm>
          <a:prstGeom prst="rect">
            <a:avLst/>
          </a:prstGeom>
        </p:spPr>
      </p:pic>
      <p:sp>
        <p:nvSpPr>
          <p:cNvPr id="8" name="TextBox 7"/>
          <p:cNvSpPr txBox="1"/>
          <p:nvPr/>
        </p:nvSpPr>
        <p:spPr>
          <a:xfrm>
            <a:off x="424729" y="5982089"/>
            <a:ext cx="1537409" cy="369332"/>
          </a:xfrm>
          <a:prstGeom prst="rect">
            <a:avLst/>
          </a:prstGeom>
          <a:noFill/>
        </p:spPr>
        <p:txBody>
          <a:bodyPr wrap="none" rtlCol="0">
            <a:spAutoFit/>
          </a:bodyPr>
          <a:lstStyle/>
          <a:p>
            <a:pPr algn="ctr"/>
            <a:r>
              <a:rPr lang="en-US" dirty="0"/>
              <a:t>digital strategy</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70205" y="3253945"/>
            <a:ext cx="1503406" cy="1524000"/>
          </a:xfrm>
          <a:prstGeom prst="rect">
            <a:avLst/>
          </a:prstGeom>
        </p:spPr>
      </p:pic>
      <p:sp>
        <p:nvSpPr>
          <p:cNvPr id="11" name="TextBox 10"/>
          <p:cNvSpPr txBox="1"/>
          <p:nvPr/>
        </p:nvSpPr>
        <p:spPr>
          <a:xfrm>
            <a:off x="2469275" y="4691448"/>
            <a:ext cx="1705275" cy="646331"/>
          </a:xfrm>
          <a:prstGeom prst="rect">
            <a:avLst/>
          </a:prstGeom>
          <a:noFill/>
        </p:spPr>
        <p:txBody>
          <a:bodyPr wrap="none" rtlCol="0">
            <a:spAutoFit/>
          </a:bodyPr>
          <a:lstStyle/>
          <a:p>
            <a:pPr algn="ctr"/>
            <a:r>
              <a:rPr lang="en-US" dirty="0"/>
              <a:t>integrated </a:t>
            </a:r>
            <a:br>
              <a:rPr lang="en-US" dirty="0"/>
            </a:br>
            <a:r>
              <a:rPr lang="en-US" dirty="0"/>
              <a:t>communications</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93740" y="1412989"/>
            <a:ext cx="1552833" cy="1478693"/>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82594" y="1384157"/>
            <a:ext cx="1585782" cy="153635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646508" y="1402692"/>
            <a:ext cx="1618736" cy="1499286"/>
          </a:xfrm>
          <a:prstGeom prst="rect">
            <a:avLst/>
          </a:prstGeom>
        </p:spPr>
      </p:pic>
      <p:sp>
        <p:nvSpPr>
          <p:cNvPr id="18" name="TextBox 17"/>
          <p:cNvSpPr txBox="1"/>
          <p:nvPr/>
        </p:nvSpPr>
        <p:spPr>
          <a:xfrm>
            <a:off x="4204303" y="2834186"/>
            <a:ext cx="2094036" cy="369332"/>
          </a:xfrm>
          <a:prstGeom prst="rect">
            <a:avLst/>
          </a:prstGeom>
          <a:noFill/>
        </p:spPr>
        <p:txBody>
          <a:bodyPr wrap="none" rtlCol="0">
            <a:spAutoFit/>
          </a:bodyPr>
          <a:lstStyle/>
          <a:p>
            <a:pPr algn="ctr"/>
            <a:r>
              <a:rPr lang="en-US" dirty="0"/>
              <a:t>equipping your team</a:t>
            </a:r>
          </a:p>
        </p:txBody>
      </p:sp>
      <p:sp>
        <p:nvSpPr>
          <p:cNvPr id="19" name="TextBox 18"/>
          <p:cNvSpPr txBox="1"/>
          <p:nvPr/>
        </p:nvSpPr>
        <p:spPr>
          <a:xfrm>
            <a:off x="6964739" y="2834186"/>
            <a:ext cx="2078967" cy="369332"/>
          </a:xfrm>
          <a:prstGeom prst="rect">
            <a:avLst/>
          </a:prstGeom>
          <a:noFill/>
        </p:spPr>
        <p:txBody>
          <a:bodyPr wrap="none" rtlCol="0">
            <a:spAutoFit/>
          </a:bodyPr>
          <a:lstStyle/>
          <a:p>
            <a:pPr algn="ctr"/>
            <a:r>
              <a:rPr lang="en-US" dirty="0"/>
              <a:t>creativity/innovation</a:t>
            </a:r>
          </a:p>
        </p:txBody>
      </p:sp>
      <p:sp>
        <p:nvSpPr>
          <p:cNvPr id="20" name="TextBox 19"/>
          <p:cNvSpPr txBox="1"/>
          <p:nvPr/>
        </p:nvSpPr>
        <p:spPr>
          <a:xfrm>
            <a:off x="10054159" y="2834186"/>
            <a:ext cx="867545" cy="369332"/>
          </a:xfrm>
          <a:prstGeom prst="rect">
            <a:avLst/>
          </a:prstGeom>
          <a:noFill/>
        </p:spPr>
        <p:txBody>
          <a:bodyPr wrap="none" rtlCol="0">
            <a:spAutoFit/>
          </a:bodyPr>
          <a:lstStyle/>
          <a:p>
            <a:pPr algn="ctr"/>
            <a:r>
              <a:rPr lang="en-US" dirty="0"/>
              <a:t>passion</a:t>
            </a:r>
          </a:p>
        </p:txBody>
      </p:sp>
      <p:pic>
        <p:nvPicPr>
          <p:cNvPr id="22" name="Picture 2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89222" y="4574888"/>
            <a:ext cx="1551582" cy="1497886"/>
          </a:xfrm>
          <a:prstGeom prst="rect">
            <a:avLst/>
          </a:prstGeom>
        </p:spPr>
      </p:pic>
      <p:sp>
        <p:nvSpPr>
          <p:cNvPr id="23" name="TextBox 22"/>
          <p:cNvSpPr txBox="1"/>
          <p:nvPr/>
        </p:nvSpPr>
        <p:spPr>
          <a:xfrm>
            <a:off x="5850618" y="5994034"/>
            <a:ext cx="1428789" cy="369332"/>
          </a:xfrm>
          <a:prstGeom prst="rect">
            <a:avLst/>
          </a:prstGeom>
          <a:noFill/>
        </p:spPr>
        <p:txBody>
          <a:bodyPr wrap="none" rtlCol="0">
            <a:spAutoFit/>
          </a:bodyPr>
          <a:lstStyle/>
          <a:p>
            <a:pPr algn="ctr"/>
            <a:r>
              <a:rPr lang="en-US" dirty="0"/>
              <a:t>member care</a:t>
            </a:r>
          </a:p>
        </p:txBody>
      </p:sp>
      <p:sp>
        <p:nvSpPr>
          <p:cNvPr id="26" name="TextBox 25"/>
          <p:cNvSpPr txBox="1"/>
          <p:nvPr/>
        </p:nvSpPr>
        <p:spPr>
          <a:xfrm>
            <a:off x="8774754" y="5982089"/>
            <a:ext cx="1582869" cy="369332"/>
          </a:xfrm>
          <a:prstGeom prst="rect">
            <a:avLst/>
          </a:prstGeom>
          <a:noFill/>
        </p:spPr>
        <p:txBody>
          <a:bodyPr wrap="none" rtlCol="0">
            <a:spAutoFit/>
          </a:bodyPr>
          <a:lstStyle/>
          <a:p>
            <a:pPr algn="ctr"/>
            <a:r>
              <a:rPr lang="en-US" dirty="0"/>
              <a:t>positive results</a:t>
            </a:r>
          </a:p>
        </p:txBody>
      </p:sp>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36433" y="4642785"/>
            <a:ext cx="2059512" cy="1464934"/>
          </a:xfrm>
          <a:prstGeom prst="rect">
            <a:avLst/>
          </a:prstGeom>
        </p:spPr>
      </p:pic>
      <p:cxnSp>
        <p:nvCxnSpPr>
          <p:cNvPr id="32" name="Straight Arrow Connector 31"/>
          <p:cNvCxnSpPr>
            <a:stCxn id="5" idx="2"/>
          </p:cNvCxnSpPr>
          <p:nvPr/>
        </p:nvCxnSpPr>
        <p:spPr>
          <a:xfrm flipH="1">
            <a:off x="1101810" y="3050748"/>
            <a:ext cx="55605" cy="15706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783492" y="4399005"/>
            <a:ext cx="786713" cy="5395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Connector: Curved 38"/>
          <p:cNvCxnSpPr>
            <a:stCxn id="10" idx="0"/>
            <a:endCxn id="13" idx="1"/>
          </p:cNvCxnSpPr>
          <p:nvPr/>
        </p:nvCxnSpPr>
        <p:spPr>
          <a:xfrm rot="5400000" flipH="1" flipV="1">
            <a:off x="3357020" y="2117225"/>
            <a:ext cx="1101609" cy="1171832"/>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Straight Arrow Connector 42"/>
          <p:cNvCxnSpPr/>
          <p:nvPr/>
        </p:nvCxnSpPr>
        <p:spPr>
          <a:xfrm>
            <a:off x="6001666" y="2038865"/>
            <a:ext cx="1115826" cy="494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Straight Arrow Connector 45"/>
          <p:cNvCxnSpPr/>
          <p:nvPr/>
        </p:nvCxnSpPr>
        <p:spPr>
          <a:xfrm flipV="1">
            <a:off x="8736227" y="2065508"/>
            <a:ext cx="988541" cy="2395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nector: Curved 47"/>
          <p:cNvCxnSpPr>
            <a:stCxn id="20" idx="2"/>
            <a:endCxn id="22" idx="0"/>
          </p:cNvCxnSpPr>
          <p:nvPr/>
        </p:nvCxnSpPr>
        <p:spPr>
          <a:xfrm rot="5400000">
            <a:off x="7840788" y="1927744"/>
            <a:ext cx="1371370" cy="3922919"/>
          </a:xfrm>
          <a:prstGeom prst="curved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a:stCxn id="22" idx="3"/>
          </p:cNvCxnSpPr>
          <p:nvPr/>
        </p:nvCxnSpPr>
        <p:spPr>
          <a:xfrm>
            <a:off x="7340804" y="5323831"/>
            <a:ext cx="1358408" cy="302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40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250"/>
                                        <p:tgtEl>
                                          <p:spTgt spid="32"/>
                                        </p:tgtEl>
                                      </p:cBhvr>
                                    </p:animEffect>
                                  </p:childTnLst>
                                </p:cTn>
                              </p:par>
                              <p:par>
                                <p:cTn id="16" presetID="1"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par>
                                <p:cTn id="25" presetID="1" presetClass="entr" presetSubtype="0" fill="hold" nodeType="withEffect">
                                  <p:stCondLst>
                                    <p:cond delay="25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25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1" presetClass="entr" presetSubtype="0"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25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par>
                                <p:cTn id="43" presetID="1" presetClass="entr" presetSubtype="0" fill="hold" nodeType="withEffect">
                                  <p:stCondLst>
                                    <p:cond delay="25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25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par>
                                <p:cTn id="52" presetID="1" presetClass="entr" presetSubtype="0" fill="hold" nodeType="withEffect">
                                  <p:stCondLst>
                                    <p:cond delay="25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ntr" presetSubtype="0" fill="hold" grpId="0" nodeType="withEffect">
                                  <p:stCondLst>
                                    <p:cond delay="25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1" presetClass="entr" presetSubtype="0" fill="hold" nodeType="withEffect">
                                  <p:stCondLst>
                                    <p:cond delay="25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25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par>
                                <p:cTn id="70" presetID="1" presetClass="entr" presetSubtype="0" fill="hold" nodeType="withEffect">
                                  <p:stCondLst>
                                    <p:cond delay="25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25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8" grpId="0"/>
      <p:bldP spid="19" grpId="0"/>
      <p:bldP spid="20" grpId="0"/>
      <p:bldP spid="23"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Far We’ve Come!</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823" y="1965960"/>
            <a:ext cx="7820082" cy="2543194"/>
          </a:xfrm>
          <a:prstGeom prst="rect">
            <a:avLst/>
          </a:prstGeom>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5" name="Content Placeholder 4"/>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7629526" y="3481742"/>
            <a:ext cx="2852758" cy="2724170"/>
          </a:xfrm>
          <a:ln>
            <a:solidFill>
              <a:schemeClr val="accent1"/>
            </a:solidFill>
          </a:ln>
        </p:spPr>
      </p:pic>
    </p:spTree>
    <p:extLst>
      <p:ext uri="{BB962C8B-B14F-4D97-AF65-F5344CB8AC3E}">
        <p14:creationId xmlns:p14="http://schemas.microsoft.com/office/powerpoint/2010/main" val="4139289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633" y="384412"/>
            <a:ext cx="9875520" cy="1356360"/>
          </a:xfrm>
        </p:spPr>
        <p:txBody>
          <a:bodyPr/>
          <a:lstStyle/>
          <a:p>
            <a:r>
              <a:rPr lang="en-US" dirty="0"/>
              <a:t>The Most Oversaturated Network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8" name="Picture 7">
            <a:extLst>
              <a:ext uri="{FF2B5EF4-FFF2-40B4-BE49-F238E27FC236}">
                <a16:creationId xmlns:a16="http://schemas.microsoft.com/office/drawing/2014/main" id="{13534EEC-E6EA-48EE-A5E7-58FCEA72AC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8948" y="1441382"/>
            <a:ext cx="8359157" cy="4600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334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29817844"/>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744403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58A7CA-2A44-43FD-8B26-E87ACA390B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4055" y="1796120"/>
            <a:ext cx="10174884" cy="4548138"/>
          </a:xfrm>
          <a:prstGeom prst="rect">
            <a:avLst/>
          </a:prstGeom>
        </p:spPr>
      </p:pic>
      <p:sp>
        <p:nvSpPr>
          <p:cNvPr id="2" name="Title 1"/>
          <p:cNvSpPr>
            <a:spLocks noGrp="1"/>
          </p:cNvSpPr>
          <p:nvPr>
            <p:ph type="title"/>
          </p:nvPr>
        </p:nvSpPr>
        <p:spPr/>
        <p:txBody>
          <a:bodyPr/>
          <a:lstStyle/>
          <a:p>
            <a:r>
              <a:rPr lang="en-US" dirty="0"/>
              <a:t>Extending the Coaching</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526678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&amp; Pushback</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7887767"/>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784350" y="5073650"/>
            <a:ext cx="8991600" cy="461665"/>
          </a:xfrm>
          <a:prstGeom prst="rect">
            <a:avLst/>
          </a:prstGeom>
          <a:noFill/>
        </p:spPr>
        <p:txBody>
          <a:bodyPr wrap="square" rtlCol="0">
            <a:spAutoFit/>
          </a:bodyPr>
          <a:lstStyle/>
          <a:p>
            <a:r>
              <a:rPr lang="en-US" sz="2400" b="1" dirty="0"/>
              <a:t>Greater support requires greater communication</a:t>
            </a:r>
          </a:p>
        </p:txBody>
      </p:sp>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2331780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
        <p:nvSpPr>
          <p:cNvPr id="2" name="Title 1"/>
          <p:cNvSpPr>
            <a:spLocks noGrp="1"/>
          </p:cNvSpPr>
          <p:nvPr>
            <p:ph type="title"/>
          </p:nvPr>
        </p:nvSpPr>
        <p:spPr/>
        <p:txBody>
          <a:bodyPr/>
          <a:lstStyle/>
          <a:p>
            <a:r>
              <a:rPr lang="en-US" dirty="0"/>
              <a:t>What’s Next?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6426980"/>
              </p:ext>
            </p:extLst>
          </p:nvPr>
        </p:nvGraphicFramePr>
        <p:xfrm>
          <a:off x="1143000" y="1846383"/>
          <a:ext cx="9872871"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35639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pic>
        <p:nvPicPr>
          <p:cNvPr id="8" name="Picture 7">
            <a:extLst>
              <a:ext uri="{FF2B5EF4-FFF2-40B4-BE49-F238E27FC236}">
                <a16:creationId xmlns:a16="http://schemas.microsoft.com/office/drawing/2014/main" id="{1210494A-C5D6-493C-B73E-5C41F79146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36582" y="1649091"/>
            <a:ext cx="9602352" cy="4259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234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a:t>
            </a:r>
          </a:p>
        </p:txBody>
      </p:sp>
      <p:graphicFrame>
        <p:nvGraphicFramePr>
          <p:cNvPr id="4" name="Content Placeholder 3"/>
          <p:cNvGraphicFramePr>
            <a:graphicFrameLocks/>
          </p:cNvGraphicFramePr>
          <p:nvPr>
            <p:extLst>
              <p:ext uri="{D42A27DB-BD31-4B8C-83A1-F6EECF244321}">
                <p14:modId xmlns:p14="http://schemas.microsoft.com/office/powerpoint/2010/main" val="387572859"/>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642105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Connections</a:t>
            </a:r>
          </a:p>
        </p:txBody>
      </p:sp>
      <p:sp>
        <p:nvSpPr>
          <p:cNvPr id="3" name="Content Placeholder 2"/>
          <p:cNvSpPr>
            <a:spLocks noGrp="1"/>
          </p:cNvSpPr>
          <p:nvPr>
            <p:ph sz="half" idx="1"/>
          </p:nvPr>
        </p:nvSpPr>
        <p:spPr/>
        <p:txBody>
          <a:bodyPr/>
          <a:lstStyle/>
          <a:p>
            <a:pPr marL="45720" indent="0">
              <a:buNone/>
            </a:pPr>
            <a:r>
              <a:rPr lang="en-US" b="1" dirty="0"/>
              <a:t>Jamie Jean Schneider </a:t>
            </a:r>
            <a:r>
              <a:rPr lang="en-US" b="1" dirty="0" err="1"/>
              <a:t>Domm</a:t>
            </a:r>
            <a:br>
              <a:rPr lang="en-US" b="1" dirty="0"/>
            </a:br>
            <a:r>
              <a:rPr lang="en-US" sz="1800" i="1" dirty="0"/>
              <a:t>NAD Digital Strategist</a:t>
            </a:r>
          </a:p>
          <a:p>
            <a:pPr marL="45720" indent="0">
              <a:buNone/>
            </a:pPr>
            <a:endParaRPr lang="en-US" sz="1800" i="1" dirty="0"/>
          </a:p>
          <a:p>
            <a:pPr marL="45720" indent="0">
              <a:buNone/>
            </a:pPr>
            <a:r>
              <a:rPr lang="en-US" sz="1800" b="1" dirty="0"/>
              <a:t>Follow up!</a:t>
            </a:r>
            <a:br>
              <a:rPr lang="en-US" sz="1800" b="1" dirty="0"/>
            </a:br>
            <a:r>
              <a:rPr lang="en-US" dirty="0">
                <a:hlinkClick r:id="rId3"/>
              </a:rPr>
              <a:t>jamieschneider@nadadventist.org</a:t>
            </a:r>
            <a:r>
              <a:rPr lang="en-US" dirty="0"/>
              <a:t> </a:t>
            </a:r>
          </a:p>
          <a:p>
            <a:pPr marL="45720" indent="0">
              <a:buNone/>
            </a:pPr>
            <a:r>
              <a:rPr lang="en-US" sz="1800" b="1" dirty="0"/>
              <a:t>Learn more!</a:t>
            </a:r>
            <a:br>
              <a:rPr lang="en-US" sz="1800" b="1" dirty="0"/>
            </a:br>
            <a:r>
              <a:rPr lang="en-US" dirty="0">
                <a:hlinkClick r:id="rId4"/>
              </a:rPr>
              <a:t>www.sdadata.org/resources</a:t>
            </a:r>
            <a:endParaRPr lang="en-US" dirty="0"/>
          </a:p>
          <a:p>
            <a:pPr marL="45720" indent="0">
              <a:buNone/>
            </a:pPr>
            <a:r>
              <a:rPr lang="en-US" sz="1800" b="1" dirty="0"/>
              <a:t>Social Media: </a:t>
            </a:r>
            <a:r>
              <a:rPr lang="en-US" dirty="0"/>
              <a:t>@</a:t>
            </a:r>
            <a:r>
              <a:rPr lang="en-US" dirty="0" err="1"/>
              <a:t>DigiEvangelism</a:t>
            </a:r>
            <a:endParaRPr lang="en-US" dirty="0"/>
          </a:p>
          <a:p>
            <a:pPr marL="45720" indent="0">
              <a:buNone/>
            </a:pPr>
            <a:endParaRPr lang="en-US" dirty="0"/>
          </a:p>
          <a:p>
            <a:pPr marL="45720" indent="0">
              <a:buNone/>
            </a:pPr>
            <a:endParaRPr lang="en-US" dirty="0"/>
          </a:p>
        </p:txBody>
      </p:sp>
      <p:sp>
        <p:nvSpPr>
          <p:cNvPr id="7" name="Content Placeholder 6"/>
          <p:cNvSpPr>
            <a:spLocks noGrp="1"/>
          </p:cNvSpPr>
          <p:nvPr>
            <p:ph sz="half" idx="2"/>
          </p:nvPr>
        </p:nvSpPr>
        <p:spPr/>
        <p:txBody>
          <a:bodyPr/>
          <a:lstStyle/>
          <a:p>
            <a:pPr marL="45720" indent="0">
              <a:buNone/>
            </a:pPr>
            <a:r>
              <a:rPr lang="en-US" b="1" dirty="0"/>
              <a:t>Heidi Baumgartner</a:t>
            </a:r>
            <a:br>
              <a:rPr lang="en-US" b="1" dirty="0"/>
            </a:br>
            <a:r>
              <a:rPr lang="en-US" sz="1800" i="1" dirty="0"/>
              <a:t>Washington Conference Communication Director</a:t>
            </a:r>
          </a:p>
          <a:p>
            <a:pPr marL="45720" indent="0">
              <a:buNone/>
            </a:pPr>
            <a:endParaRPr lang="en-US" sz="1800" i="1" dirty="0"/>
          </a:p>
          <a:p>
            <a:pPr marL="45720" indent="0">
              <a:buNone/>
            </a:pPr>
            <a:r>
              <a:rPr lang="en-US" sz="1800" b="1" dirty="0"/>
              <a:t>Follow up!</a:t>
            </a:r>
            <a:br>
              <a:rPr lang="en-US" sz="1800" b="1" dirty="0"/>
            </a:br>
            <a:r>
              <a:rPr lang="en-US" dirty="0">
                <a:hlinkClick r:id="rId5"/>
              </a:rPr>
              <a:t>heidi.baumgartner@wc.npuc.org</a:t>
            </a:r>
            <a:br>
              <a:rPr lang="en-US" dirty="0"/>
            </a:br>
            <a:br>
              <a:rPr lang="en-US" dirty="0"/>
            </a:br>
            <a:r>
              <a:rPr lang="en-US" sz="1800" b="1" dirty="0"/>
              <a:t>Learn more!</a:t>
            </a:r>
            <a:br>
              <a:rPr lang="en-US" sz="1800" b="1" dirty="0"/>
            </a:br>
            <a:r>
              <a:rPr lang="en-US" dirty="0">
                <a:hlinkClick r:id="rId6"/>
              </a:rPr>
              <a:t>www.washingtonconference.org</a:t>
            </a:r>
            <a:endParaRPr lang="en-US" dirty="0"/>
          </a:p>
          <a:p>
            <a:pPr marL="45720" indent="0">
              <a:buNone/>
            </a:pPr>
            <a:r>
              <a:rPr lang="en-US" sz="1800" dirty="0"/>
              <a:t>(See Communication &gt; Training Modules)</a:t>
            </a:r>
          </a:p>
        </p:txBody>
      </p:sp>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301777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3000" y="609600"/>
            <a:ext cx="9875520" cy="1356360"/>
          </a:xfrm>
        </p:spPr>
        <p:txBody>
          <a:bodyPr>
            <a:normAutofit/>
          </a:bodyPr>
          <a:lstStyle/>
          <a:p>
            <a:r>
              <a:rPr lang="en-US" dirty="0"/>
              <a:t>Initial Actions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1342608"/>
              </p:ext>
            </p:extLst>
          </p:nvPr>
        </p:nvGraphicFramePr>
        <p:xfrm>
          <a:off x="2758441" y="1676400"/>
          <a:ext cx="6941820" cy="4364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680416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 Wish I Had Created Audience Vignettes</a:t>
            </a:r>
          </a:p>
        </p:txBody>
      </p:sp>
      <p:graphicFrame>
        <p:nvGraphicFramePr>
          <p:cNvPr id="7" name="Content Placeholder 6"/>
          <p:cNvGraphicFramePr>
            <a:graphicFrameLocks noGrp="1"/>
          </p:cNvGraphicFramePr>
          <p:nvPr>
            <p:ph sz="half" idx="1"/>
            <p:extLst/>
          </p:nvPr>
        </p:nvGraphicFramePr>
        <p:xfrm>
          <a:off x="1143000" y="2057400"/>
          <a:ext cx="4754563"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p:cNvSpPr>
            <a:spLocks noGrp="1"/>
          </p:cNvSpPr>
          <p:nvPr>
            <p:ph sz="half" idx="2"/>
          </p:nvPr>
        </p:nvSpPr>
        <p:spPr/>
        <p:txBody>
          <a:bodyPr/>
          <a:lstStyle/>
          <a:p>
            <a:pPr marL="45720" indent="0">
              <a:buNone/>
            </a:pPr>
            <a:r>
              <a:rPr lang="en-US" dirty="0"/>
              <a:t>A married mother of four in Centralia that is a stay-at-home parent and has a total family income of less than $40,000 per year</a:t>
            </a:r>
          </a:p>
          <a:p>
            <a:pPr marL="45720" indent="0">
              <a:buNone/>
            </a:pPr>
            <a:r>
              <a:rPr lang="en-US" dirty="0"/>
              <a:t>A couple in their thirties with no children, living in Tacoma, coping with unemployment</a:t>
            </a:r>
          </a:p>
          <a:p>
            <a:pPr marL="45720" indent="0">
              <a:buNone/>
            </a:pPr>
            <a:r>
              <a:rPr lang="en-US" dirty="0"/>
              <a:t>A retired couple in their seventies in Burlington with fourteen grandchildren and fixed retirement incomes</a:t>
            </a:r>
          </a:p>
        </p:txBody>
      </p:sp>
      <p:sp>
        <p:nvSpPr>
          <p:cNvPr id="4" name="Slide Number Placeholder 3"/>
          <p:cNvSpPr>
            <a:spLocks noGrp="1"/>
          </p:cNvSpPr>
          <p:nvPr>
            <p:ph type="sldNum" sz="quarter" idx="12"/>
          </p:nvPr>
        </p:nvSpPr>
        <p:spPr/>
        <p:txBody>
          <a:bodyPr/>
          <a:lstStyle/>
          <a:p>
            <a:fld id="{AAB9EBF9-6625-47C7-B0BE-F57D28545005}" type="slidenum">
              <a:rPr lang="en-US" smtClean="0"/>
              <a:t>7</a:t>
            </a:fld>
            <a:endParaRPr lang="en-US"/>
          </a:p>
        </p:txBody>
      </p:sp>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4242859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Figuring Out Big Data</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380150926"/>
              </p:ext>
            </p:extLst>
          </p:nvPr>
        </p:nvGraphicFramePr>
        <p:xfrm>
          <a:off x="1145649" y="134112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
        <p:nvSpPr>
          <p:cNvPr id="5" name="TextBox 4"/>
          <p:cNvSpPr txBox="1"/>
          <p:nvPr/>
        </p:nvSpPr>
        <p:spPr>
          <a:xfrm>
            <a:off x="2103120" y="4328160"/>
            <a:ext cx="7406640" cy="830997"/>
          </a:xfrm>
          <a:prstGeom prst="rect">
            <a:avLst/>
          </a:prstGeom>
          <a:noFill/>
        </p:spPr>
        <p:txBody>
          <a:bodyPr wrap="square" rtlCol="0">
            <a:spAutoFit/>
          </a:bodyPr>
          <a:lstStyle/>
          <a:p>
            <a:pPr algn="ctr"/>
            <a:r>
              <a:rPr lang="en-US" sz="2400" b="1" dirty="0"/>
              <a:t>Individual Information </a:t>
            </a:r>
            <a:r>
              <a:rPr lang="en-US" sz="2400" b="1" dirty="0">
                <a:sym typeface="Wingdings" panose="05000000000000000000" pitchFamily="2" charset="2"/>
              </a:rPr>
              <a:t> </a:t>
            </a:r>
            <a:r>
              <a:rPr lang="en-US" sz="2400" b="1" dirty="0"/>
              <a:t>Force Multiplier</a:t>
            </a:r>
          </a:p>
          <a:p>
            <a:pPr algn="ctr"/>
            <a:r>
              <a:rPr lang="en-US" sz="2400" b="1" dirty="0"/>
              <a:t>Community Survey </a:t>
            </a:r>
            <a:r>
              <a:rPr lang="en-US" sz="2400" b="1" dirty="0">
                <a:sym typeface="Wingdings" panose="05000000000000000000" pitchFamily="2" charset="2"/>
              </a:rPr>
              <a:t> Big Data</a:t>
            </a:r>
            <a:endParaRPr lang="en-US" sz="2400" b="1" dirty="0"/>
          </a:p>
        </p:txBody>
      </p:sp>
    </p:spTree>
    <p:extLst>
      <p:ext uri="{BB962C8B-B14F-4D97-AF65-F5344CB8AC3E}">
        <p14:creationId xmlns:p14="http://schemas.microsoft.com/office/powerpoint/2010/main" val="105415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Areas &amp; Data to Examine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10618197"/>
              </p:ext>
            </p:extLst>
          </p:nvPr>
        </p:nvGraphicFramePr>
        <p:xfrm>
          <a:off x="1143000" y="2057400"/>
          <a:ext cx="9872871" cy="3850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60" y="6041392"/>
            <a:ext cx="1277561" cy="49509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7773" y="5908366"/>
            <a:ext cx="1443964" cy="628124"/>
          </a:xfrm>
          <a:prstGeom prst="rect">
            <a:avLst/>
          </a:prstGeom>
        </p:spPr>
      </p:pic>
    </p:spTree>
    <p:extLst>
      <p:ext uri="{BB962C8B-B14F-4D97-AF65-F5344CB8AC3E}">
        <p14:creationId xmlns:p14="http://schemas.microsoft.com/office/powerpoint/2010/main" val="1235596620"/>
      </p:ext>
    </p:extLst>
  </p:cSld>
  <p:clrMapOvr>
    <a:masterClrMapping/>
  </p:clrMapOvr>
</p:sld>
</file>

<file path=ppt/theme/theme1.xml><?xml version="1.0" encoding="utf-8"?>
<a:theme xmlns:a="http://schemas.openxmlformats.org/drawingml/2006/main" name="Basis">
  <a:themeElements>
    <a:clrScheme name="Adventist Color Palette">
      <a:dk1>
        <a:srgbClr val="0D2C4C"/>
      </a:dk1>
      <a:lt1>
        <a:sysClr val="window" lastClr="FFFFFF"/>
      </a:lt1>
      <a:dk2>
        <a:srgbClr val="2F557F"/>
      </a:dk2>
      <a:lt2>
        <a:srgbClr val="CCDDEA"/>
      </a:lt2>
      <a:accent1>
        <a:srgbClr val="2F557F"/>
      </a:accent1>
      <a:accent2>
        <a:srgbClr val="FFA92D"/>
      </a:accent2>
      <a:accent3>
        <a:srgbClr val="2F557F"/>
      </a:accent3>
      <a:accent4>
        <a:srgbClr val="E36520"/>
      </a:accent4>
      <a:accent5>
        <a:srgbClr val="448D21"/>
      </a:accent5>
      <a:accent6>
        <a:srgbClr val="5E3929"/>
      </a:accent6>
      <a:hlink>
        <a:srgbClr val="FFA92D"/>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868</TotalTime>
  <Words>8969</Words>
  <Application>Microsoft Office PowerPoint</Application>
  <PresentationFormat>Widescreen</PresentationFormat>
  <Paragraphs>934</Paragraphs>
  <Slides>58</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Corbel</vt:lpstr>
      <vt:lpstr>Wingdings</vt:lpstr>
      <vt:lpstr>Wingdings 3</vt:lpstr>
      <vt:lpstr>Basis</vt:lpstr>
      <vt:lpstr>Social Media + Big Data</vt:lpstr>
      <vt:lpstr>PowerPoint Presentation</vt:lpstr>
      <vt:lpstr>Pilot Partnership</vt:lpstr>
      <vt:lpstr>Why We Exist</vt:lpstr>
      <vt:lpstr>PowerPoint Presentation</vt:lpstr>
      <vt:lpstr>Initial Actions</vt:lpstr>
      <vt:lpstr>I Wish I Had Created Audience Vignettes</vt:lpstr>
      <vt:lpstr>Figuring Out Big Data</vt:lpstr>
      <vt:lpstr>Growth Areas &amp; Data to Examine</vt:lpstr>
      <vt:lpstr>Social Media Goals</vt:lpstr>
      <vt:lpstr>Google Analytics</vt:lpstr>
      <vt:lpstr>Value of Coaching</vt:lpstr>
      <vt:lpstr>Coach’s Perspective</vt:lpstr>
      <vt:lpstr>Auditing Process</vt:lpstr>
      <vt:lpstr>Audit Summary</vt:lpstr>
      <vt:lpstr>Our Dissimilar @Handles</vt:lpstr>
      <vt:lpstr>Keep the same name and look</vt:lpstr>
      <vt:lpstr>How do we want to be known?</vt:lpstr>
      <vt:lpstr>Evaluating @Handle Options</vt:lpstr>
      <vt:lpstr>The other side of strategy!</vt:lpstr>
      <vt:lpstr>Spectrum of Communication</vt:lpstr>
      <vt:lpstr>Understanding Purpose</vt:lpstr>
      <vt:lpstr>Rebranding</vt:lpstr>
      <vt:lpstr>What’s Appropriate to Spend?</vt:lpstr>
      <vt:lpstr>Data Collection</vt:lpstr>
      <vt:lpstr>Email Appending</vt:lpstr>
      <vt:lpstr>Understanding Data Append Services</vt:lpstr>
      <vt:lpstr>E-Update Design Changes</vt:lpstr>
      <vt:lpstr>Implementing Lessons</vt:lpstr>
      <vt:lpstr>Audience Growth</vt:lpstr>
      <vt:lpstr>Instagram</vt:lpstr>
      <vt:lpstr>Our #PewView Start</vt:lpstr>
      <vt:lpstr>Hashtag Library</vt:lpstr>
      <vt:lpstr>Why use them?</vt:lpstr>
      <vt:lpstr>PowerPoint Presentation</vt:lpstr>
      <vt:lpstr>Types of Content</vt:lpstr>
      <vt:lpstr>Anatomy of a Good Facebook Post</vt:lpstr>
      <vt:lpstr>A Week on Social Media</vt:lpstr>
      <vt:lpstr>PowerPoint Presentation</vt:lpstr>
      <vt:lpstr>PowerPoint Presentation</vt:lpstr>
      <vt:lpstr>Key Times</vt:lpstr>
      <vt:lpstr>Social Video</vt:lpstr>
      <vt:lpstr>Live Streaming</vt:lpstr>
      <vt:lpstr>Why Social Video? The good news</vt:lpstr>
      <vt:lpstr>Case Study: Breath of Life Series</vt:lpstr>
      <vt:lpstr>Growing Facebook with Page Ads</vt:lpstr>
      <vt:lpstr>PowerPoint Presentation</vt:lpstr>
      <vt:lpstr>PowerPoint Presentation</vt:lpstr>
      <vt:lpstr>Facebook Budget Planning</vt:lpstr>
      <vt:lpstr>How Far We’ve Come!</vt:lpstr>
      <vt:lpstr>The Most Oversaturated Network</vt:lpstr>
      <vt:lpstr>Twitter</vt:lpstr>
      <vt:lpstr>Extending the Coaching</vt:lpstr>
      <vt:lpstr>Feedback &amp; Pushback</vt:lpstr>
      <vt:lpstr>What’s Next?</vt:lpstr>
      <vt:lpstr>Data Analysis</vt:lpstr>
      <vt:lpstr>Overall</vt:lpstr>
      <vt:lpstr>Questions &amp; Connections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dc:title>
  <dc:creator>Heidi Baumgartner</dc:creator>
  <cp:lastModifiedBy>Heidi Baumgartner</cp:lastModifiedBy>
  <cp:revision>118</cp:revision>
  <dcterms:created xsi:type="dcterms:W3CDTF">2017-08-02T20:15:23Z</dcterms:created>
  <dcterms:modified xsi:type="dcterms:W3CDTF">2017-10-24T23:57:58Z</dcterms:modified>
</cp:coreProperties>
</file>