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4"/>
  </p:notesMasterIdLst>
  <p:sldIdLst>
    <p:sldId id="256" r:id="rId2"/>
    <p:sldId id="289" r:id="rId3"/>
    <p:sldId id="258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322" r:id="rId12"/>
    <p:sldId id="298" r:id="rId13"/>
    <p:sldId id="297" r:id="rId14"/>
    <p:sldId id="300" r:id="rId15"/>
    <p:sldId id="299" r:id="rId16"/>
    <p:sldId id="311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23" r:id="rId25"/>
    <p:sldId id="326" r:id="rId26"/>
    <p:sldId id="308" r:id="rId27"/>
    <p:sldId id="309" r:id="rId28"/>
    <p:sldId id="310" r:id="rId29"/>
    <p:sldId id="315" r:id="rId30"/>
    <p:sldId id="312" r:id="rId31"/>
    <p:sldId id="313" r:id="rId32"/>
    <p:sldId id="314" r:id="rId33"/>
    <p:sldId id="316" r:id="rId34"/>
    <p:sldId id="317" r:id="rId35"/>
    <p:sldId id="318" r:id="rId36"/>
    <p:sldId id="319" r:id="rId37"/>
    <p:sldId id="320" r:id="rId38"/>
    <p:sldId id="324" r:id="rId39"/>
    <p:sldId id="325" r:id="rId40"/>
    <p:sldId id="321" r:id="rId41"/>
    <p:sldId id="327" r:id="rId42"/>
    <p:sldId id="288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7" autoAdjust="0"/>
    <p:restoredTop sz="80798" autoAdjust="0"/>
  </p:normalViewPr>
  <p:slideViewPr>
    <p:cSldViewPr snapToGrid="0">
      <p:cViewPr>
        <p:scale>
          <a:sx n="60" d="100"/>
          <a:sy n="60" d="100"/>
        </p:scale>
        <p:origin x="57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37C35-3E4E-428F-9A7E-A486B1D19899}" type="datetimeFigureOut">
              <a:rPr lang="en-US" smtClean="0"/>
              <a:t>5/18/2017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95A813-8A05-44F6-A7B3-CD21427E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74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Gracias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venir</a:t>
            </a:r>
            <a:r>
              <a:rPr lang="en-US" dirty="0"/>
              <a:t> a la </a:t>
            </a:r>
            <a:r>
              <a:rPr lang="en-US" dirty="0" err="1"/>
              <a:t>tercera</a:t>
            </a:r>
            <a:r>
              <a:rPr lang="en-US" dirty="0"/>
              <a:t> </a:t>
            </a:r>
            <a:r>
              <a:rPr lang="en-US" dirty="0" err="1"/>
              <a:t>sesión</a:t>
            </a:r>
            <a:r>
              <a:rPr lang="en-US" dirty="0"/>
              <a:t> del </a:t>
            </a:r>
            <a:r>
              <a:rPr lang="en-US" dirty="0" err="1"/>
              <a:t>curso</a:t>
            </a:r>
            <a:r>
              <a:rPr lang="en-US" dirty="0"/>
              <a:t> de </a:t>
            </a:r>
            <a:r>
              <a:rPr lang="en-US" dirty="0" err="1"/>
              <a:t>Medios</a:t>
            </a:r>
            <a:r>
              <a:rPr lang="en-US" dirty="0"/>
              <a:t> </a:t>
            </a:r>
            <a:r>
              <a:rPr lang="en-US" dirty="0" err="1"/>
              <a:t>Sociales</a:t>
            </a:r>
            <a:r>
              <a:rPr lang="en-US" dirty="0"/>
              <a:t> 101. Por favor, </a:t>
            </a:r>
            <a:r>
              <a:rPr lang="en-US" dirty="0" err="1"/>
              <a:t>tengan</a:t>
            </a:r>
            <a:r>
              <a:rPr lang="en-US" dirty="0"/>
              <a:t> a </a:t>
            </a:r>
            <a:r>
              <a:rPr lang="en-US" dirty="0" err="1"/>
              <a:t>bien</a:t>
            </a:r>
            <a:r>
              <a:rPr lang="en-US" dirty="0"/>
              <a:t> </a:t>
            </a:r>
            <a:r>
              <a:rPr lang="en-US" dirty="0" err="1"/>
              <a:t>registrarse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mi iPad. Les </a:t>
            </a:r>
            <a:r>
              <a:rPr lang="en-US" dirty="0" err="1"/>
              <a:t>recuerdo</a:t>
            </a:r>
            <a:r>
              <a:rPr lang="en-US" dirty="0"/>
              <a:t> que a </a:t>
            </a:r>
            <a:r>
              <a:rPr lang="en-US" dirty="0" err="1"/>
              <a:t>los</a:t>
            </a:r>
            <a:r>
              <a:rPr lang="en-US" dirty="0"/>
              <a:t> que </a:t>
            </a:r>
            <a:r>
              <a:rPr lang="en-US" dirty="0" err="1"/>
              <a:t>asistan</a:t>
            </a:r>
            <a:r>
              <a:rPr lang="en-US" dirty="0"/>
              <a:t> a </a:t>
            </a:r>
            <a:r>
              <a:rPr lang="en-US" dirty="0" err="1"/>
              <a:t>todas</a:t>
            </a:r>
            <a:r>
              <a:rPr lang="en-US" dirty="0"/>
              <a:t> las </a:t>
            </a:r>
            <a:r>
              <a:rPr lang="en-US" dirty="0" err="1"/>
              <a:t>clases</a:t>
            </a:r>
            <a:r>
              <a:rPr lang="en-US" dirty="0"/>
              <a:t>, les </a:t>
            </a:r>
            <a:r>
              <a:rPr lang="en-US" dirty="0" err="1"/>
              <a:t>voy</a:t>
            </a:r>
            <a:r>
              <a:rPr lang="en-US" dirty="0"/>
              <a:t> a </a:t>
            </a:r>
            <a:r>
              <a:rPr lang="en-US" dirty="0" err="1"/>
              <a:t>dar</a:t>
            </a:r>
            <a:r>
              <a:rPr lang="en-US" dirty="0"/>
              <a:t> un </a:t>
            </a:r>
            <a:r>
              <a:rPr lang="en-US" dirty="0" err="1"/>
              <a:t>certificado</a:t>
            </a:r>
            <a:r>
              <a:rPr lang="en-US" dirty="0"/>
              <a:t>. </a:t>
            </a:r>
            <a:r>
              <a:rPr lang="en-US" dirty="0" err="1"/>
              <a:t>Voy</a:t>
            </a:r>
            <a:r>
              <a:rPr lang="en-US" dirty="0"/>
              <a:t> a </a:t>
            </a:r>
            <a:r>
              <a:rPr lang="en-US" dirty="0" err="1"/>
              <a:t>presentar</a:t>
            </a:r>
            <a:r>
              <a:rPr lang="en-US" dirty="0"/>
              <a:t> las </a:t>
            </a:r>
            <a:r>
              <a:rPr lang="en-US" dirty="0" err="1"/>
              <a:t>clases</a:t>
            </a:r>
            <a:r>
              <a:rPr lang="en-US" dirty="0"/>
              <a:t> dos </a:t>
            </a:r>
            <a:r>
              <a:rPr lang="en-US" dirty="0" err="1"/>
              <a:t>veces</a:t>
            </a:r>
            <a:r>
              <a:rPr lang="en-US" dirty="0"/>
              <a:t>, de </a:t>
            </a:r>
            <a:r>
              <a:rPr lang="en-US" dirty="0" err="1"/>
              <a:t>manera</a:t>
            </a:r>
            <a:r>
              <a:rPr lang="en-US" dirty="0"/>
              <a:t> que </a:t>
            </a:r>
            <a:r>
              <a:rPr lang="en-US" dirty="0" err="1"/>
              <a:t>si</a:t>
            </a:r>
            <a:r>
              <a:rPr lang="en-US" dirty="0"/>
              <a:t> se </a:t>
            </a:r>
            <a:r>
              <a:rPr lang="en-US" dirty="0" err="1"/>
              <a:t>pierden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sesión</a:t>
            </a:r>
            <a:r>
              <a:rPr lang="en-US" dirty="0"/>
              <a:t> de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ronda</a:t>
            </a:r>
            <a:r>
              <a:rPr lang="en-US" dirty="0"/>
              <a:t>, </a:t>
            </a:r>
            <a:r>
              <a:rPr lang="en-US" dirty="0" err="1"/>
              <a:t>tendrán</a:t>
            </a:r>
            <a:r>
              <a:rPr lang="en-US" dirty="0"/>
              <a:t> </a:t>
            </a:r>
            <a:r>
              <a:rPr lang="en-US" dirty="0" err="1"/>
              <a:t>otra</a:t>
            </a:r>
            <a:r>
              <a:rPr lang="en-US" dirty="0"/>
              <a:t> </a:t>
            </a:r>
            <a:r>
              <a:rPr lang="en-US" dirty="0" err="1"/>
              <a:t>oportunidad</a:t>
            </a:r>
            <a:r>
              <a:rPr lang="en-US" dirty="0"/>
              <a:t> para </a:t>
            </a:r>
            <a:r>
              <a:rPr lang="en-US" dirty="0" err="1"/>
              <a:t>recuperarla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5A813-8A05-44F6-A7B3-CD21427E8F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49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 Si </a:t>
            </a:r>
            <a:r>
              <a:rPr lang="en-US" baseline="0" dirty="0" err="1"/>
              <a:t>usted</a:t>
            </a:r>
            <a:r>
              <a:rPr lang="en-US" baseline="0" dirty="0"/>
              <a:t> </a:t>
            </a:r>
            <a:r>
              <a:rPr lang="en-US" baseline="0" dirty="0" err="1"/>
              <a:t>sigue</a:t>
            </a:r>
            <a:r>
              <a:rPr lang="en-US" baseline="0" dirty="0"/>
              <a:t> mi blog de </a:t>
            </a:r>
            <a:r>
              <a:rPr lang="en-US" baseline="0" dirty="0" err="1"/>
              <a:t>DigitalEvangelism</a:t>
            </a:r>
            <a:r>
              <a:rPr lang="en-US" baseline="0" dirty="0"/>
              <a:t>, </a:t>
            </a:r>
            <a:r>
              <a:rPr lang="en-US" baseline="0" dirty="0" err="1"/>
              <a:t>notará</a:t>
            </a:r>
            <a:r>
              <a:rPr lang="en-US" baseline="0" dirty="0"/>
              <a:t> que son </a:t>
            </a:r>
            <a:r>
              <a:rPr lang="en-US" baseline="0" dirty="0" err="1"/>
              <a:t>muy</a:t>
            </a:r>
            <a:r>
              <a:rPr lang="en-US" baseline="0" dirty="0"/>
              <a:t> </a:t>
            </a:r>
            <a:r>
              <a:rPr lang="en-US" baseline="0" dirty="0" err="1"/>
              <a:t>cortos</a:t>
            </a:r>
            <a:r>
              <a:rPr lang="en-US" baseline="0" dirty="0"/>
              <a:t>, y que </a:t>
            </a:r>
            <a:r>
              <a:rPr lang="en-US" baseline="0" dirty="0" err="1"/>
              <a:t>tienden</a:t>
            </a:r>
            <a:r>
              <a:rPr lang="en-US" baseline="0" dirty="0"/>
              <a:t> a </a:t>
            </a:r>
            <a:r>
              <a:rPr lang="en-US" baseline="0" dirty="0" err="1"/>
              <a:t>hacer</a:t>
            </a:r>
            <a:r>
              <a:rPr lang="en-US" baseline="0" dirty="0"/>
              <a:t> </a:t>
            </a:r>
            <a:r>
              <a:rPr lang="en-US" baseline="0" dirty="0" err="1"/>
              <a:t>énfasis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un </a:t>
            </a:r>
            <a:r>
              <a:rPr lang="en-US" baseline="0" dirty="0" err="1"/>
              <a:t>tema</a:t>
            </a:r>
            <a:r>
              <a:rPr lang="en-US" baseline="0" dirty="0"/>
              <a:t> </a:t>
            </a:r>
            <a:r>
              <a:rPr lang="en-US" baseline="0" dirty="0" err="1"/>
              <a:t>definido</a:t>
            </a:r>
            <a:r>
              <a:rPr lang="en-US" baseline="0" dirty="0"/>
              <a:t> con </a:t>
            </a:r>
            <a:r>
              <a:rPr lang="en-US" baseline="0" dirty="0" err="1"/>
              <a:t>claridad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16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96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/>
              <a:t>Acortar</a:t>
            </a:r>
            <a:r>
              <a:rPr lang="en-US" sz="1200" dirty="0"/>
              <a:t> </a:t>
            </a:r>
            <a:r>
              <a:rPr lang="en-US" sz="1200" dirty="0" err="1"/>
              <a:t>los</a:t>
            </a:r>
            <a:r>
              <a:rPr lang="en-US" sz="1200" dirty="0"/>
              <a:t> URL le </a:t>
            </a:r>
            <a:r>
              <a:rPr lang="en-US" sz="1200" dirty="0" err="1"/>
              <a:t>permite</a:t>
            </a:r>
            <a:r>
              <a:rPr lang="en-US" sz="1200" dirty="0"/>
              <a:t> </a:t>
            </a:r>
            <a:r>
              <a:rPr lang="en-US" sz="1200" dirty="0" err="1"/>
              <a:t>cambiar</a:t>
            </a:r>
            <a:r>
              <a:rPr lang="en-US" sz="1200" dirty="0"/>
              <a:t> un URL largo a </a:t>
            </a:r>
            <a:r>
              <a:rPr lang="en-US" sz="1200" dirty="0" err="1"/>
              <a:t>algo</a:t>
            </a:r>
            <a:r>
              <a:rPr lang="en-US" sz="1200" dirty="0"/>
              <a:t> </a:t>
            </a:r>
            <a:r>
              <a:rPr lang="en-US" sz="1200" dirty="0" err="1"/>
              <a:t>corto</a:t>
            </a:r>
            <a:r>
              <a:rPr lang="en-US" sz="1200" dirty="0"/>
              <a:t> y </a:t>
            </a:r>
            <a:r>
              <a:rPr lang="en-US" sz="1200" dirty="0" err="1"/>
              <a:t>fácil</a:t>
            </a:r>
            <a:r>
              <a:rPr lang="en-US" sz="1200" dirty="0"/>
              <a:t> de </a:t>
            </a:r>
            <a:r>
              <a:rPr lang="en-US" sz="1200" dirty="0" err="1"/>
              <a:t>copiar</a:t>
            </a:r>
            <a:r>
              <a:rPr lang="en-US" sz="1200" dirty="0"/>
              <a:t>. </a:t>
            </a:r>
            <a:r>
              <a:rPr lang="en-US" sz="1200" dirty="0" err="1"/>
              <a:t>Es</a:t>
            </a:r>
            <a:r>
              <a:rPr lang="en-US" sz="1200" dirty="0"/>
              <a:t> </a:t>
            </a:r>
            <a:r>
              <a:rPr lang="en-US" sz="1200" dirty="0" err="1"/>
              <a:t>mejor</a:t>
            </a:r>
            <a:r>
              <a:rPr lang="en-US" sz="1200" dirty="0"/>
              <a:t> para </a:t>
            </a:r>
            <a:r>
              <a:rPr lang="en-US" sz="1200" dirty="0" err="1"/>
              <a:t>transmitir</a:t>
            </a:r>
            <a:r>
              <a:rPr lang="en-US" sz="1200" dirty="0"/>
              <a:t> </a:t>
            </a:r>
            <a:r>
              <a:rPr lang="en-US" sz="1200" dirty="0" err="1"/>
              <a:t>los</a:t>
            </a:r>
            <a:r>
              <a:rPr lang="en-US" sz="1200" dirty="0"/>
              <a:t> </a:t>
            </a:r>
            <a:r>
              <a:rPr lang="en-US" sz="1200" dirty="0" err="1"/>
              <a:t>mensajes</a:t>
            </a:r>
            <a:r>
              <a:rPr lang="en-US" sz="1200" dirty="0"/>
              <a:t>. </a:t>
            </a:r>
            <a:r>
              <a:rPr lang="en-US" sz="1200" dirty="0" err="1"/>
              <a:t>Muchos</a:t>
            </a:r>
            <a:r>
              <a:rPr lang="en-US" sz="1200" dirty="0"/>
              <a:t> </a:t>
            </a:r>
            <a:r>
              <a:rPr lang="en-US" sz="1200" dirty="0" err="1"/>
              <a:t>tienen</a:t>
            </a:r>
            <a:r>
              <a:rPr lang="en-US" sz="1200" dirty="0"/>
              <a:t> </a:t>
            </a:r>
            <a:r>
              <a:rPr lang="en-US" sz="1200" dirty="0" err="1"/>
              <a:t>su</a:t>
            </a:r>
            <a:r>
              <a:rPr lang="en-US" sz="1200" dirty="0"/>
              <a:t> </a:t>
            </a:r>
            <a:r>
              <a:rPr lang="en-US" sz="1200" dirty="0" err="1"/>
              <a:t>sistema</a:t>
            </a:r>
            <a:r>
              <a:rPr lang="en-US" sz="1200" dirty="0"/>
              <a:t> de </a:t>
            </a:r>
            <a:r>
              <a:rPr lang="en-US" sz="1200" dirty="0" err="1"/>
              <a:t>rastreo</a:t>
            </a:r>
            <a:r>
              <a:rPr lang="en-US" sz="1200" dirty="0"/>
              <a:t>, </a:t>
            </a:r>
            <a:r>
              <a:rPr lang="en-US" sz="1200" dirty="0" err="1"/>
              <a:t>es</a:t>
            </a:r>
            <a:r>
              <a:rPr lang="en-US" sz="1200" dirty="0"/>
              <a:t> </a:t>
            </a:r>
            <a:r>
              <a:rPr lang="en-US" sz="1200" dirty="0" err="1"/>
              <a:t>gratuito</a:t>
            </a:r>
            <a:r>
              <a:rPr lang="en-US" sz="1200" dirty="0"/>
              <a:t> </a:t>
            </a:r>
            <a:r>
              <a:rPr lang="en-US" sz="1200" dirty="0" err="1"/>
              <a:t>hacerlo</a:t>
            </a:r>
            <a:r>
              <a:rPr lang="en-US" sz="1200" dirty="0"/>
              <a:t>, y </a:t>
            </a:r>
            <a:r>
              <a:rPr lang="en-US" sz="1200" dirty="0" err="1"/>
              <a:t>ahorra</a:t>
            </a:r>
            <a:r>
              <a:rPr lang="en-US" sz="1200" dirty="0"/>
              <a:t> un </a:t>
            </a:r>
            <a:r>
              <a:rPr lang="en-US" sz="1200" dirty="0" err="1"/>
              <a:t>tiempo</a:t>
            </a:r>
            <a:r>
              <a:rPr lang="en-US" sz="1200" dirty="0"/>
              <a:t> </a:t>
            </a:r>
            <a:r>
              <a:rPr lang="en-US" sz="1200" dirty="0" err="1"/>
              <a:t>valioso</a:t>
            </a:r>
            <a:r>
              <a:rPr lang="en-US" sz="1200" dirty="0"/>
              <a:t> </a:t>
            </a:r>
            <a:r>
              <a:rPr lang="en-US" sz="1200" dirty="0" err="1"/>
              <a:t>en</a:t>
            </a:r>
            <a:r>
              <a:rPr lang="en-US" sz="1200" dirty="0"/>
              <a:t> </a:t>
            </a:r>
            <a:r>
              <a:rPr lang="en-US" sz="1200" dirty="0" err="1"/>
              <a:t>su</a:t>
            </a:r>
            <a:r>
              <a:rPr lang="en-US" sz="1200" dirty="0"/>
              <a:t> </a:t>
            </a:r>
            <a:r>
              <a:rPr lang="en-US" sz="1200" dirty="0" err="1"/>
              <a:t>publicación</a:t>
            </a:r>
            <a:r>
              <a:rPr lang="en-US" sz="1200" dirty="0"/>
              <a:t>. </a:t>
            </a:r>
            <a:r>
              <a:rPr lang="en-US" sz="1200" dirty="0" err="1"/>
              <a:t>Hablaremos</a:t>
            </a:r>
            <a:r>
              <a:rPr lang="en-US" sz="1200" dirty="0"/>
              <a:t> de </a:t>
            </a:r>
            <a:r>
              <a:rPr lang="en-US" sz="1200" dirty="0" err="1"/>
              <a:t>usar</a:t>
            </a:r>
            <a:r>
              <a:rPr lang="en-US" sz="1200" dirty="0"/>
              <a:t> </a:t>
            </a:r>
            <a:r>
              <a:rPr lang="en-US" sz="1200" dirty="0" err="1"/>
              <a:t>los</a:t>
            </a:r>
            <a:r>
              <a:rPr lang="en-US" sz="1200" dirty="0"/>
              <a:t> </a:t>
            </a:r>
            <a:r>
              <a:rPr lang="en-US" sz="1200" dirty="0" err="1"/>
              <a:t>códigos</a:t>
            </a:r>
            <a:r>
              <a:rPr lang="en-US" sz="1200" dirty="0"/>
              <a:t> de </a:t>
            </a:r>
            <a:r>
              <a:rPr lang="en-US" sz="1200" dirty="0" err="1"/>
              <a:t>rastreo</a:t>
            </a:r>
            <a:r>
              <a:rPr lang="en-US" sz="1200" dirty="0"/>
              <a:t> de </a:t>
            </a:r>
            <a:r>
              <a:rPr lang="en-US" sz="1200" dirty="0" err="1"/>
              <a:t>análisis</a:t>
            </a:r>
            <a:r>
              <a:rPr lang="en-US" sz="1200" dirty="0"/>
              <a:t> de google </a:t>
            </a:r>
            <a:r>
              <a:rPr lang="en-US" sz="1200" dirty="0" err="1"/>
              <a:t>en</a:t>
            </a:r>
            <a:r>
              <a:rPr lang="en-US" sz="1200" dirty="0"/>
              <a:t> el </a:t>
            </a:r>
            <a:r>
              <a:rPr lang="en-US" sz="1200" dirty="0" err="1"/>
              <a:t>curso</a:t>
            </a:r>
            <a:r>
              <a:rPr lang="en-US" sz="1200" dirty="0"/>
              <a:t> </a:t>
            </a:r>
            <a:r>
              <a:rPr lang="en-US" sz="1200" dirty="0" err="1"/>
              <a:t>más</a:t>
            </a:r>
            <a:r>
              <a:rPr lang="en-US" sz="1200" dirty="0"/>
              <a:t> Avanzado, </a:t>
            </a:r>
            <a:r>
              <a:rPr lang="en-US" sz="1200" dirty="0" err="1"/>
              <a:t>pero</a:t>
            </a:r>
            <a:r>
              <a:rPr lang="en-US" sz="1200" dirty="0"/>
              <a:t> </a:t>
            </a:r>
            <a:r>
              <a:rPr lang="en-US" sz="1200" dirty="0" err="1"/>
              <a:t>usar</a:t>
            </a:r>
            <a:r>
              <a:rPr lang="en-US" sz="1200" dirty="0"/>
              <a:t> un URL </a:t>
            </a:r>
            <a:r>
              <a:rPr lang="en-US" sz="1200" dirty="0" err="1"/>
              <a:t>más</a:t>
            </a:r>
            <a:r>
              <a:rPr lang="en-US" sz="1200" dirty="0"/>
              <a:t> </a:t>
            </a:r>
            <a:r>
              <a:rPr lang="en-US" sz="1200" dirty="0" err="1"/>
              <a:t>corto</a:t>
            </a:r>
            <a:r>
              <a:rPr lang="en-US" sz="1200" dirty="0"/>
              <a:t> </a:t>
            </a:r>
            <a:r>
              <a:rPr lang="en-US" sz="1200" dirty="0" err="1"/>
              <a:t>también</a:t>
            </a:r>
            <a:r>
              <a:rPr lang="en-US" sz="1200" dirty="0"/>
              <a:t> </a:t>
            </a:r>
            <a:r>
              <a:rPr lang="en-US" sz="1200" dirty="0" err="1"/>
              <a:t>oculta</a:t>
            </a:r>
            <a:r>
              <a:rPr lang="en-US" sz="1200" dirty="0"/>
              <a:t> </a:t>
            </a:r>
            <a:r>
              <a:rPr lang="en-US" sz="1200" dirty="0" err="1"/>
              <a:t>sus</a:t>
            </a:r>
            <a:r>
              <a:rPr lang="en-US" sz="1200" dirty="0"/>
              <a:t> </a:t>
            </a:r>
            <a:r>
              <a:rPr lang="en-US" sz="1200" dirty="0" err="1"/>
              <a:t>códigos</a:t>
            </a:r>
            <a:r>
              <a:rPr lang="en-US" sz="1200" baseline="0" dirty="0"/>
              <a:t> </a:t>
            </a:r>
            <a:r>
              <a:rPr lang="en-US" sz="1200" baseline="0" dirty="0" err="1"/>
              <a:t>utm</a:t>
            </a:r>
            <a:r>
              <a:rPr lang="en-US" sz="1200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85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Como </a:t>
            </a:r>
            <a:r>
              <a:rPr lang="en-US" dirty="0" err="1"/>
              <a:t>recordatorio</a:t>
            </a:r>
            <a:r>
              <a:rPr lang="en-US" dirty="0"/>
              <a:t> de </a:t>
            </a:r>
            <a:r>
              <a:rPr lang="en-US" dirty="0" err="1"/>
              <a:t>nuestra</a:t>
            </a:r>
            <a:r>
              <a:rPr lang="en-US" dirty="0"/>
              <a:t> </a:t>
            </a:r>
            <a:r>
              <a:rPr lang="en-US" dirty="0" err="1"/>
              <a:t>última</a:t>
            </a:r>
            <a:r>
              <a:rPr lang="en-US" dirty="0"/>
              <a:t> </a:t>
            </a:r>
            <a:r>
              <a:rPr lang="en-US" dirty="0" err="1"/>
              <a:t>clase</a:t>
            </a:r>
            <a:r>
              <a:rPr lang="en-US" dirty="0"/>
              <a:t>, </a:t>
            </a:r>
            <a:r>
              <a:rPr lang="en-US" dirty="0" err="1"/>
              <a:t>aquí</a:t>
            </a:r>
            <a:r>
              <a:rPr lang="en-US" dirty="0"/>
              <a:t> hay </a:t>
            </a:r>
            <a:r>
              <a:rPr lang="en-US" dirty="0" err="1"/>
              <a:t>algunas</a:t>
            </a:r>
            <a:r>
              <a:rPr lang="en-US" dirty="0"/>
              <a:t> </a:t>
            </a:r>
            <a:r>
              <a:rPr lang="en-US" dirty="0" err="1"/>
              <a:t>buenas</a:t>
            </a:r>
            <a:r>
              <a:rPr lang="en-US" dirty="0"/>
              <a:t> </a:t>
            </a:r>
            <a:r>
              <a:rPr lang="en-US" dirty="0" err="1"/>
              <a:t>pautas</a:t>
            </a:r>
            <a:r>
              <a:rPr lang="en-US" dirty="0"/>
              <a:t> para que </a:t>
            </a:r>
            <a:r>
              <a:rPr lang="en-US" dirty="0" err="1"/>
              <a:t>comience</a:t>
            </a:r>
            <a:r>
              <a:rPr lang="en-US" dirty="0"/>
              <a:t> con un </a:t>
            </a:r>
            <a:r>
              <a:rPr lang="en-US" dirty="0" err="1"/>
              <a:t>calendario</a:t>
            </a:r>
            <a:r>
              <a:rPr lang="en-US" dirty="0"/>
              <a:t> de </a:t>
            </a:r>
            <a:r>
              <a:rPr lang="en-US" dirty="0" err="1"/>
              <a:t>contenidos</a:t>
            </a:r>
            <a:r>
              <a:rPr lang="en-US" dirty="0"/>
              <a:t>.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 </a:t>
            </a:r>
            <a:r>
              <a:rPr lang="en-US" dirty="0" err="1"/>
              <a:t>seguir</a:t>
            </a:r>
            <a:r>
              <a:rPr lang="en-US" dirty="0"/>
              <a:t> </a:t>
            </a:r>
            <a:r>
              <a:rPr lang="en-US" dirty="0" err="1"/>
              <a:t>participando</a:t>
            </a:r>
            <a:r>
              <a:rPr lang="en-US" dirty="0"/>
              <a:t> de la </a:t>
            </a:r>
            <a:r>
              <a:rPr lang="en-US" dirty="0" err="1"/>
              <a:t>conversación</a:t>
            </a:r>
            <a:r>
              <a:rPr lang="en-US" dirty="0"/>
              <a:t>, o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mensajes</a:t>
            </a:r>
            <a:r>
              <a:rPr lang="en-US" dirty="0"/>
              <a:t> se </a:t>
            </a:r>
            <a:r>
              <a:rPr lang="en-US" dirty="0" err="1"/>
              <a:t>perderán</a:t>
            </a:r>
            <a:r>
              <a:rPr lang="en-US" dirty="0"/>
              <a:t>. Pero no </a:t>
            </a:r>
            <a:r>
              <a:rPr lang="en-US" dirty="0" err="1"/>
              <a:t>publique</a:t>
            </a:r>
            <a:r>
              <a:rPr lang="en-US" dirty="0"/>
              <a:t> </a:t>
            </a:r>
            <a:r>
              <a:rPr lang="en-US" dirty="0" err="1"/>
              <a:t>demasiado</a:t>
            </a:r>
            <a:r>
              <a:rPr lang="en-US" dirty="0"/>
              <a:t> y </a:t>
            </a:r>
            <a:r>
              <a:rPr lang="en-US" dirty="0" err="1"/>
              <a:t>abrume</a:t>
            </a:r>
            <a:r>
              <a:rPr lang="en-US" dirty="0"/>
              <a:t> a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seguidores</a:t>
            </a:r>
            <a:r>
              <a:rPr lang="en-US" dirty="0"/>
              <a:t>, </a:t>
            </a:r>
            <a:r>
              <a:rPr lang="en-US" dirty="0" err="1"/>
              <a:t>porque</a:t>
            </a:r>
            <a:r>
              <a:rPr lang="en-US" dirty="0"/>
              <a:t> se </a:t>
            </a:r>
            <a:r>
              <a:rPr lang="en-US" dirty="0" err="1"/>
              <a:t>desconectarán</a:t>
            </a:r>
            <a:r>
              <a:rPr lang="en-US" dirty="0"/>
              <a:t>. </a:t>
            </a:r>
            <a:r>
              <a:rPr lang="en-US" dirty="0" err="1"/>
              <a:t>Estan</a:t>
            </a:r>
            <a:r>
              <a:rPr lang="en-US" dirty="0"/>
              <a:t> son solo </a:t>
            </a:r>
            <a:r>
              <a:rPr lang="en-US" dirty="0" err="1"/>
              <a:t>pautas</a:t>
            </a:r>
            <a:r>
              <a:rPr lang="en-US" dirty="0"/>
              <a:t>; </a:t>
            </a:r>
            <a:r>
              <a:rPr lang="en-US" dirty="0" err="1"/>
              <a:t>pruebe</a:t>
            </a:r>
            <a:r>
              <a:rPr lang="en-US" dirty="0"/>
              <a:t> a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audiencia</a:t>
            </a:r>
            <a:r>
              <a:rPr lang="en-US" dirty="0"/>
              <a:t> para </a:t>
            </a:r>
            <a:r>
              <a:rPr lang="en-US" dirty="0" err="1"/>
              <a:t>descubrir</a:t>
            </a:r>
            <a:r>
              <a:rPr lang="en-US" dirty="0"/>
              <a:t> 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mantiene</a:t>
            </a:r>
            <a:r>
              <a:rPr lang="en-US" dirty="0"/>
              <a:t> </a:t>
            </a:r>
            <a:r>
              <a:rPr lang="en-US" dirty="0" err="1"/>
              <a:t>conectados</a:t>
            </a:r>
            <a:r>
              <a:rPr lang="en-US" dirty="0"/>
              <a:t>. Si </a:t>
            </a:r>
            <a:r>
              <a:rPr lang="en-US" dirty="0" err="1"/>
              <a:t>usted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un medio de </a:t>
            </a:r>
            <a:r>
              <a:rPr lang="en-US" dirty="0" err="1"/>
              <a:t>noticias</a:t>
            </a:r>
            <a:r>
              <a:rPr lang="en-US" dirty="0"/>
              <a:t>, </a:t>
            </a:r>
            <a:r>
              <a:rPr lang="en-US" dirty="0" err="1"/>
              <a:t>puede</a:t>
            </a:r>
            <a:r>
              <a:rPr lang="en-US" dirty="0"/>
              <a:t> que </a:t>
            </a:r>
            <a:r>
              <a:rPr lang="en-US" dirty="0" err="1"/>
              <a:t>tenga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frecuencia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elevada</a:t>
            </a:r>
            <a:r>
              <a:rPr lang="en-US" dirty="0"/>
              <a:t> de </a:t>
            </a:r>
            <a:r>
              <a:rPr lang="en-US" dirty="0" err="1"/>
              <a:t>publicaciones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2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 </a:t>
            </a:r>
            <a:r>
              <a:rPr lang="en-US" dirty="0" err="1"/>
              <a:t>peor</a:t>
            </a:r>
            <a:r>
              <a:rPr lang="en-US" dirty="0"/>
              <a:t> que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desaparecer</a:t>
            </a:r>
            <a:r>
              <a:rPr lang="en-US" dirty="0"/>
              <a:t> de </a:t>
            </a:r>
            <a:r>
              <a:rPr lang="en-US" dirty="0" err="1"/>
              <a:t>alguno</a:t>
            </a:r>
            <a:r>
              <a:rPr lang="en-US" dirty="0"/>
              <a:t> de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canales</a:t>
            </a:r>
            <a:r>
              <a:rPr lang="en-US" dirty="0"/>
              <a:t>.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audiencia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ligeramente</a:t>
            </a:r>
            <a:r>
              <a:rPr lang="en-US" dirty="0"/>
              <a:t> </a:t>
            </a:r>
            <a:r>
              <a:rPr lang="en-US" dirty="0" err="1"/>
              <a:t>diferente</a:t>
            </a:r>
            <a:r>
              <a:rPr lang="en-US" dirty="0"/>
              <a:t>. Lo </a:t>
            </a:r>
            <a:r>
              <a:rPr lang="en-US" dirty="0" err="1"/>
              <a:t>mejor</a:t>
            </a:r>
            <a:r>
              <a:rPr lang="en-US" dirty="0"/>
              <a:t> que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determiner SUS horas </a:t>
            </a:r>
            <a:r>
              <a:rPr lang="en-US" dirty="0" err="1"/>
              <a:t>pico</a:t>
            </a:r>
            <a:r>
              <a:rPr lang="en-US" dirty="0"/>
              <a:t>, y </a:t>
            </a:r>
            <a:r>
              <a:rPr lang="en-US" dirty="0" err="1"/>
              <a:t>publicar</a:t>
            </a:r>
            <a:r>
              <a:rPr lang="en-US" dirty="0"/>
              <a:t> de </a:t>
            </a:r>
            <a:r>
              <a:rPr lang="en-US" dirty="0" err="1"/>
              <a:t>manera</a:t>
            </a:r>
            <a:r>
              <a:rPr lang="en-US" dirty="0"/>
              <a:t> </a:t>
            </a:r>
            <a:r>
              <a:rPr lang="en-US" dirty="0" err="1"/>
              <a:t>periódica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semana</a:t>
            </a:r>
            <a:r>
              <a:rPr lang="en-US" dirty="0"/>
              <a:t> para </a:t>
            </a:r>
            <a:r>
              <a:rPr lang="en-US" dirty="0" err="1"/>
              <a:t>entrenar</a:t>
            </a:r>
            <a:r>
              <a:rPr lang="en-US" dirty="0"/>
              <a:t> a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audiencia</a:t>
            </a:r>
            <a:r>
              <a:rPr lang="en-US" dirty="0"/>
              <a:t>, de </a:t>
            </a:r>
            <a:r>
              <a:rPr lang="en-US" dirty="0" err="1"/>
              <a:t>manera</a:t>
            </a:r>
            <a:r>
              <a:rPr lang="en-US" dirty="0"/>
              <a:t> que </a:t>
            </a:r>
            <a:r>
              <a:rPr lang="en-US" dirty="0" err="1"/>
              <a:t>sepa</a:t>
            </a:r>
            <a:r>
              <a:rPr lang="en-US" dirty="0"/>
              <a:t> </a:t>
            </a:r>
            <a:r>
              <a:rPr lang="en-US" dirty="0" err="1"/>
              <a:t>cuándo</a:t>
            </a:r>
            <a:r>
              <a:rPr lang="en-US" dirty="0"/>
              <a:t> </a:t>
            </a:r>
            <a:r>
              <a:rPr lang="en-US" dirty="0" err="1"/>
              <a:t>buscar</a:t>
            </a:r>
            <a:r>
              <a:rPr lang="en-US" dirty="0"/>
              <a:t> </a:t>
            </a:r>
            <a:r>
              <a:rPr lang="en-US" dirty="0" err="1"/>
              <a:t>contenidos</a:t>
            </a:r>
            <a:r>
              <a:rPr lang="en-US" dirty="0"/>
              <a:t> </a:t>
            </a:r>
            <a:r>
              <a:rPr lang="en-US" dirty="0" err="1"/>
              <a:t>regulares</a:t>
            </a:r>
            <a:r>
              <a:rPr lang="en-US" dirty="0"/>
              <a:t>. </a:t>
            </a:r>
            <a:r>
              <a:rPr lang="en-US" dirty="0" err="1"/>
              <a:t>Eso</a:t>
            </a:r>
            <a:r>
              <a:rPr lang="en-US" dirty="0"/>
              <a:t> </a:t>
            </a:r>
            <a:r>
              <a:rPr lang="en-US" dirty="0" err="1"/>
              <a:t>ayuda</a:t>
            </a:r>
            <a:r>
              <a:rPr lang="en-US" dirty="0"/>
              <a:t> a </a:t>
            </a:r>
            <a:r>
              <a:rPr lang="en-US" dirty="0" err="1"/>
              <a:t>incrementar</a:t>
            </a:r>
            <a:r>
              <a:rPr lang="en-US" dirty="0"/>
              <a:t> la </a:t>
            </a:r>
            <a:r>
              <a:rPr lang="en-US" dirty="0" err="1"/>
              <a:t>participación</a:t>
            </a:r>
            <a:r>
              <a:rPr lang="en-US" dirty="0"/>
              <a:t> e </a:t>
            </a:r>
            <a:r>
              <a:rPr lang="en-US" dirty="0" err="1"/>
              <a:t>impulsa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de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contenidos</a:t>
            </a:r>
            <a:r>
              <a:rPr lang="en-US" dirty="0"/>
              <a:t> a la </a:t>
            </a:r>
            <a:r>
              <a:rPr lang="en-US" dirty="0" err="1"/>
              <a:t>fuente</a:t>
            </a:r>
            <a:r>
              <a:rPr lang="en-US" dirty="0"/>
              <a:t> web (newsfeeds). Que las </a:t>
            </a:r>
            <a:r>
              <a:rPr lang="en-US" dirty="0" err="1"/>
              <a:t>pruebas</a:t>
            </a:r>
            <a:r>
              <a:rPr lang="en-US" dirty="0"/>
              <a:t> y la </a:t>
            </a:r>
            <a:r>
              <a:rPr lang="en-US" dirty="0" err="1"/>
              <a:t>consistencia</a:t>
            </a:r>
            <a:r>
              <a:rPr lang="en-US" dirty="0"/>
              <a:t> </a:t>
            </a:r>
            <a:r>
              <a:rPr lang="en-US" dirty="0" err="1"/>
              <a:t>sean</a:t>
            </a:r>
            <a:r>
              <a:rPr lang="en-US" dirty="0"/>
              <a:t> </a:t>
            </a:r>
            <a:r>
              <a:rPr lang="en-US" dirty="0" err="1"/>
              <a:t>parte</a:t>
            </a:r>
            <a:r>
              <a:rPr lang="en-US" dirty="0"/>
              <a:t> de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estrategia</a:t>
            </a:r>
            <a:r>
              <a:rPr lang="en-US" dirty="0"/>
              <a:t>. </a:t>
            </a:r>
            <a:r>
              <a:rPr lang="en-US" dirty="0" err="1"/>
              <a:t>Conviértase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un </a:t>
            </a:r>
            <a:r>
              <a:rPr lang="en-US" dirty="0" err="1"/>
              <a:t>experto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propia</a:t>
            </a:r>
            <a:r>
              <a:rPr lang="en-US" dirty="0"/>
              <a:t> </a:t>
            </a:r>
            <a:r>
              <a:rPr lang="en-US" dirty="0" err="1"/>
              <a:t>audiencia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4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92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/>
              <a:t>Usted</a:t>
            </a:r>
            <a:r>
              <a:rPr lang="en-US" sz="1200" dirty="0"/>
              <a:t> no se </a:t>
            </a:r>
            <a:r>
              <a:rPr lang="en-US" sz="1200" dirty="0" err="1"/>
              <a:t>pondría</a:t>
            </a:r>
            <a:r>
              <a:rPr lang="en-US" sz="1200" dirty="0"/>
              <a:t> a </a:t>
            </a:r>
            <a:r>
              <a:rPr lang="en-US" sz="1200" dirty="0" err="1"/>
              <a:t>insistir</a:t>
            </a:r>
            <a:r>
              <a:rPr lang="en-US" sz="1200" dirty="0"/>
              <a:t> </a:t>
            </a:r>
            <a:r>
              <a:rPr lang="en-US" sz="1200" dirty="0" err="1"/>
              <a:t>en</a:t>
            </a:r>
            <a:r>
              <a:rPr lang="en-US" sz="1200" dirty="0"/>
              <a:t> vender para </a:t>
            </a:r>
            <a:r>
              <a:rPr lang="en-US" sz="1200" dirty="0" err="1"/>
              <a:t>su</a:t>
            </a:r>
            <a:r>
              <a:rPr lang="en-US" sz="1200" dirty="0"/>
              <a:t> </a:t>
            </a:r>
            <a:r>
              <a:rPr lang="en-US" sz="1200" dirty="0" err="1"/>
              <a:t>emprendimiento</a:t>
            </a:r>
            <a:r>
              <a:rPr lang="en-US" sz="1200" dirty="0"/>
              <a:t> </a:t>
            </a:r>
            <a:r>
              <a:rPr lang="en-US" sz="1200" dirty="0" err="1"/>
              <a:t>en</a:t>
            </a:r>
            <a:r>
              <a:rPr lang="en-US" sz="1200" dirty="0"/>
              <a:t> un </a:t>
            </a:r>
            <a:r>
              <a:rPr lang="en-US" sz="1200" dirty="0" err="1"/>
              <a:t>encuentro</a:t>
            </a:r>
            <a:r>
              <a:rPr lang="en-US" sz="1200" dirty="0"/>
              <a:t> entre amigos, </a:t>
            </a:r>
            <a:r>
              <a:rPr lang="en-US" sz="1200" dirty="0" err="1"/>
              <a:t>pero</a:t>
            </a:r>
            <a:r>
              <a:rPr lang="en-US" sz="1200" dirty="0"/>
              <a:t> </a:t>
            </a:r>
            <a:r>
              <a:rPr lang="en-US" sz="1200" dirty="0" err="1"/>
              <a:t>sí</a:t>
            </a:r>
            <a:r>
              <a:rPr lang="en-US" sz="1200" dirty="0"/>
              <a:t> </a:t>
            </a:r>
            <a:r>
              <a:rPr lang="en-US" sz="1200" dirty="0" err="1"/>
              <a:t>puede</a:t>
            </a:r>
            <a:r>
              <a:rPr lang="en-US" sz="1200" dirty="0"/>
              <a:t> </a:t>
            </a:r>
            <a:r>
              <a:rPr lang="en-US" sz="1200" dirty="0" err="1"/>
              <a:t>hablarles</a:t>
            </a:r>
            <a:r>
              <a:rPr lang="en-US" sz="1200" dirty="0"/>
              <a:t> de </a:t>
            </a:r>
            <a:r>
              <a:rPr lang="en-US" sz="1200" dirty="0" err="1"/>
              <a:t>sus</a:t>
            </a:r>
            <a:r>
              <a:rPr lang="en-US" sz="1200" dirty="0"/>
              <a:t> </a:t>
            </a:r>
            <a:r>
              <a:rPr lang="en-US" sz="1200" dirty="0" err="1"/>
              <a:t>objetivos</a:t>
            </a:r>
            <a:r>
              <a:rPr lang="en-US" sz="1200" dirty="0"/>
              <a:t>, </a:t>
            </a:r>
            <a:r>
              <a:rPr lang="en-US" sz="1200" dirty="0" err="1"/>
              <a:t>ambiciones</a:t>
            </a:r>
            <a:r>
              <a:rPr lang="en-US" sz="1200" dirty="0"/>
              <a:t>, y </a:t>
            </a:r>
            <a:r>
              <a:rPr lang="en-US" sz="1200" dirty="0" err="1"/>
              <a:t>compartir</a:t>
            </a:r>
            <a:r>
              <a:rPr lang="en-US" sz="1200" dirty="0"/>
              <a:t> </a:t>
            </a:r>
            <a:r>
              <a:rPr lang="en-US" sz="1200" dirty="0" err="1"/>
              <a:t>su</a:t>
            </a:r>
            <a:r>
              <a:rPr lang="en-US" sz="1200" dirty="0"/>
              <a:t> </a:t>
            </a:r>
            <a:r>
              <a:rPr lang="en-US" sz="1200" dirty="0" err="1"/>
              <a:t>entusiasmo</a:t>
            </a:r>
            <a:r>
              <a:rPr lang="en-US" sz="1200" dirty="0"/>
              <a:t> general </a:t>
            </a:r>
            <a:r>
              <a:rPr lang="en-US" sz="1200" dirty="0" err="1"/>
              <a:t>sobre</a:t>
            </a:r>
            <a:r>
              <a:rPr lang="en-US" sz="1200" dirty="0"/>
              <a:t> lo que </a:t>
            </a:r>
            <a:r>
              <a:rPr lang="en-US" sz="1200" dirty="0" err="1"/>
              <a:t>usted</a:t>
            </a:r>
            <a:r>
              <a:rPr lang="en-US" sz="1200" dirty="0"/>
              <a:t> ha </a:t>
            </a:r>
            <a:r>
              <a:rPr lang="en-US" sz="1200" dirty="0" err="1"/>
              <a:t>planeado</a:t>
            </a:r>
            <a:r>
              <a:rPr lang="en-US" sz="1200" dirty="0"/>
              <a:t> o </a:t>
            </a:r>
            <a:r>
              <a:rPr lang="en-US" sz="1200" dirty="0" err="1"/>
              <a:t>por</a:t>
            </a:r>
            <a:r>
              <a:rPr lang="en-US" sz="1200" dirty="0"/>
              <a:t> </a:t>
            </a:r>
            <a:r>
              <a:rPr lang="en-US" sz="1200" dirty="0" err="1"/>
              <a:t>qué</a:t>
            </a:r>
            <a:r>
              <a:rPr lang="en-US" sz="1200" dirty="0"/>
              <a:t> </a:t>
            </a:r>
            <a:r>
              <a:rPr lang="en-US" sz="1200" dirty="0" err="1"/>
              <a:t>eso</a:t>
            </a:r>
            <a:r>
              <a:rPr lang="en-US" sz="1200" dirty="0"/>
              <a:t> </a:t>
            </a:r>
            <a:r>
              <a:rPr lang="en-US" sz="1200" dirty="0" err="1"/>
              <a:t>es</a:t>
            </a:r>
            <a:r>
              <a:rPr lang="en-US" sz="1200" dirty="0"/>
              <a:t> </a:t>
            </a:r>
            <a:r>
              <a:rPr lang="en-US" sz="1200" dirty="0" err="1"/>
              <a:t>importante</a:t>
            </a:r>
            <a:r>
              <a:rPr lang="en-US" sz="1200" dirty="0"/>
              <a:t>. Lo </a:t>
            </a:r>
            <a:r>
              <a:rPr lang="en-US" sz="1200" dirty="0" err="1"/>
              <a:t>mismo</a:t>
            </a:r>
            <a:r>
              <a:rPr lang="en-US" sz="1200" dirty="0"/>
              <a:t> se </a:t>
            </a:r>
            <a:r>
              <a:rPr lang="en-US" sz="1200" dirty="0" err="1"/>
              <a:t>aplica</a:t>
            </a:r>
            <a:r>
              <a:rPr lang="en-US" sz="1200" dirty="0"/>
              <a:t> a </a:t>
            </a:r>
            <a:r>
              <a:rPr lang="en-US" sz="1200" dirty="0" err="1"/>
              <a:t>los</a:t>
            </a:r>
            <a:r>
              <a:rPr lang="en-US" sz="1200" dirty="0"/>
              <a:t> </a:t>
            </a:r>
            <a:r>
              <a:rPr lang="en-US" sz="1200" dirty="0" err="1"/>
              <a:t>medios</a:t>
            </a:r>
            <a:r>
              <a:rPr lang="en-US" sz="1200" dirty="0"/>
              <a:t> </a:t>
            </a:r>
            <a:r>
              <a:rPr lang="en-US" sz="1200" dirty="0" err="1"/>
              <a:t>sociales</a:t>
            </a:r>
            <a:r>
              <a:rPr lang="en-US" sz="1200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428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chemeClr val="dk1"/>
                </a:solidFill>
              </a:rPr>
              <a:t>Dedique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err="1">
                <a:solidFill>
                  <a:schemeClr val="dk1"/>
                </a:solidFill>
              </a:rPr>
              <a:t>su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err="1">
                <a:solidFill>
                  <a:schemeClr val="dk1"/>
                </a:solidFill>
              </a:rPr>
              <a:t>atención</a:t>
            </a:r>
            <a:r>
              <a:rPr lang="en-US" sz="1200" dirty="0">
                <a:solidFill>
                  <a:schemeClr val="dk1"/>
                </a:solidFill>
              </a:rPr>
              <a:t> al </a:t>
            </a:r>
            <a:r>
              <a:rPr lang="en-US" sz="1200" dirty="0" err="1">
                <a:solidFill>
                  <a:schemeClr val="dk1"/>
                </a:solidFill>
              </a:rPr>
              <a:t>contenido</a:t>
            </a:r>
            <a:r>
              <a:rPr lang="en-US" sz="1200" dirty="0">
                <a:solidFill>
                  <a:schemeClr val="dk1"/>
                </a:solidFill>
              </a:rPr>
              <a:t> visual. Las </a:t>
            </a:r>
            <a:r>
              <a:rPr lang="en-US" sz="1200" dirty="0" err="1">
                <a:solidFill>
                  <a:schemeClr val="dk1"/>
                </a:solidFill>
              </a:rPr>
              <a:t>fotografías</a:t>
            </a:r>
            <a:r>
              <a:rPr lang="en-US" sz="1200" dirty="0">
                <a:solidFill>
                  <a:schemeClr val="dk1"/>
                </a:solidFill>
              </a:rPr>
              <a:t> y </a:t>
            </a:r>
            <a:r>
              <a:rPr lang="en-US" sz="1200" dirty="0" err="1">
                <a:solidFill>
                  <a:schemeClr val="dk1"/>
                </a:solidFill>
              </a:rPr>
              <a:t>los</a:t>
            </a:r>
            <a:r>
              <a:rPr lang="en-US" sz="1200" dirty="0">
                <a:solidFill>
                  <a:schemeClr val="dk1"/>
                </a:solidFill>
              </a:rPr>
              <a:t> videos </a:t>
            </a:r>
            <a:r>
              <a:rPr lang="en-US" sz="1200" dirty="0" err="1">
                <a:solidFill>
                  <a:schemeClr val="dk1"/>
                </a:solidFill>
              </a:rPr>
              <a:t>están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err="1">
                <a:solidFill>
                  <a:schemeClr val="dk1"/>
                </a:solidFill>
              </a:rPr>
              <a:t>irrumpiendo</a:t>
            </a:r>
            <a:r>
              <a:rPr lang="en-US" sz="1200" dirty="0">
                <a:solidFill>
                  <a:schemeClr val="dk1"/>
                </a:solidFill>
              </a:rPr>
              <a:t>, y </a:t>
            </a:r>
            <a:r>
              <a:rPr lang="en-US" sz="1200" dirty="0" err="1">
                <a:solidFill>
                  <a:schemeClr val="dk1"/>
                </a:solidFill>
              </a:rPr>
              <a:t>eso</a:t>
            </a:r>
            <a:r>
              <a:rPr lang="en-US" sz="1200" dirty="0">
                <a:solidFill>
                  <a:schemeClr val="dk1"/>
                </a:solidFill>
              </a:rPr>
              <a:t> le </a:t>
            </a:r>
            <a:r>
              <a:rPr lang="en-US" sz="1200" dirty="0" err="1">
                <a:solidFill>
                  <a:schemeClr val="dk1"/>
                </a:solidFill>
              </a:rPr>
              <a:t>ayuda</a:t>
            </a:r>
            <a:r>
              <a:rPr lang="en-US" sz="1200" dirty="0">
                <a:solidFill>
                  <a:schemeClr val="dk1"/>
                </a:solidFill>
              </a:rPr>
              <a:t> a </a:t>
            </a:r>
            <a:r>
              <a:rPr lang="en-US" sz="1200" dirty="0" err="1">
                <a:solidFill>
                  <a:schemeClr val="dk1"/>
                </a:solidFill>
              </a:rPr>
              <a:t>destacarse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err="1">
                <a:solidFill>
                  <a:schemeClr val="dk1"/>
                </a:solidFill>
              </a:rPr>
              <a:t>en</a:t>
            </a:r>
            <a:r>
              <a:rPr lang="en-US" sz="1200" dirty="0">
                <a:solidFill>
                  <a:schemeClr val="dk1"/>
                </a:solidFill>
              </a:rPr>
              <a:t> las </a:t>
            </a:r>
            <a:r>
              <a:rPr lang="en-US" sz="1200" dirty="0" err="1">
                <a:solidFill>
                  <a:schemeClr val="dk1"/>
                </a:solidFill>
              </a:rPr>
              <a:t>fuentes</a:t>
            </a:r>
            <a:r>
              <a:rPr lang="en-US" sz="1200" dirty="0">
                <a:solidFill>
                  <a:schemeClr val="dk1"/>
                </a:solidFill>
              </a:rPr>
              <a:t> web (newsfeeds). </a:t>
            </a:r>
            <a:r>
              <a:rPr lang="en-US" sz="1200" dirty="0" err="1">
                <a:solidFill>
                  <a:schemeClr val="dk1"/>
                </a:solidFill>
              </a:rPr>
              <a:t>Menos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err="1">
                <a:solidFill>
                  <a:schemeClr val="dk1"/>
                </a:solidFill>
              </a:rPr>
              <a:t>texto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err="1">
                <a:solidFill>
                  <a:schemeClr val="dk1"/>
                </a:solidFill>
              </a:rPr>
              <a:t>es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err="1">
                <a:solidFill>
                  <a:schemeClr val="dk1"/>
                </a:solidFill>
              </a:rPr>
              <a:t>más</a:t>
            </a:r>
            <a:r>
              <a:rPr lang="en-US" sz="1200" dirty="0">
                <a:solidFill>
                  <a:schemeClr val="dk1"/>
                </a:solidFill>
              </a:rPr>
              <a:t>, lo que </a:t>
            </a:r>
            <a:r>
              <a:rPr lang="en-US" sz="1200" dirty="0" err="1">
                <a:solidFill>
                  <a:schemeClr val="dk1"/>
                </a:solidFill>
              </a:rPr>
              <a:t>es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err="1">
                <a:solidFill>
                  <a:schemeClr val="dk1"/>
                </a:solidFill>
              </a:rPr>
              <a:t>evidente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err="1">
                <a:solidFill>
                  <a:schemeClr val="dk1"/>
                </a:solidFill>
              </a:rPr>
              <a:t>por</a:t>
            </a:r>
            <a:r>
              <a:rPr lang="en-US" sz="1200" dirty="0">
                <a:solidFill>
                  <a:schemeClr val="dk1"/>
                </a:solidFill>
              </a:rPr>
              <a:t> el </a:t>
            </a:r>
            <a:r>
              <a:rPr lang="en-US" sz="1200" dirty="0" err="1">
                <a:solidFill>
                  <a:schemeClr val="dk1"/>
                </a:solidFill>
              </a:rPr>
              <a:t>aumento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err="1">
                <a:solidFill>
                  <a:schemeClr val="dk1"/>
                </a:solidFill>
              </a:rPr>
              <a:t>en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err="1">
                <a:solidFill>
                  <a:schemeClr val="dk1"/>
                </a:solidFill>
              </a:rPr>
              <a:t>popularidad</a:t>
            </a:r>
            <a:r>
              <a:rPr lang="en-US" sz="1200" dirty="0">
                <a:solidFill>
                  <a:schemeClr val="dk1"/>
                </a:solidFill>
              </a:rPr>
              <a:t> de </a:t>
            </a:r>
            <a:r>
              <a:rPr lang="en-US" sz="1200" dirty="0" err="1">
                <a:solidFill>
                  <a:schemeClr val="dk1"/>
                </a:solidFill>
              </a:rPr>
              <a:t>plataformas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err="1">
                <a:solidFill>
                  <a:schemeClr val="dk1"/>
                </a:solidFill>
              </a:rPr>
              <a:t>como</a:t>
            </a:r>
            <a:r>
              <a:rPr lang="en-US" sz="1200" dirty="0">
                <a:solidFill>
                  <a:schemeClr val="dk1"/>
                </a:solidFill>
              </a:rPr>
              <a:t> Instagram y Snapchat. Cree </a:t>
            </a:r>
            <a:r>
              <a:rPr lang="en-US" sz="1200" dirty="0" err="1">
                <a:solidFill>
                  <a:schemeClr val="dk1"/>
                </a:solidFill>
              </a:rPr>
              <a:t>imágenes</a:t>
            </a:r>
            <a:r>
              <a:rPr lang="en-US" sz="1200" dirty="0">
                <a:solidFill>
                  <a:schemeClr val="dk1"/>
                </a:solidFill>
              </a:rPr>
              <a:t> que </a:t>
            </a:r>
            <a:r>
              <a:rPr lang="en-US" sz="1200" dirty="0" err="1">
                <a:solidFill>
                  <a:schemeClr val="dk1"/>
                </a:solidFill>
              </a:rPr>
              <a:t>puedan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err="1">
                <a:solidFill>
                  <a:schemeClr val="dk1"/>
                </a:solidFill>
              </a:rPr>
              <a:t>ser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err="1">
                <a:solidFill>
                  <a:schemeClr val="dk1"/>
                </a:solidFill>
              </a:rPr>
              <a:t>compartidas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err="1">
                <a:solidFill>
                  <a:schemeClr val="dk1"/>
                </a:solidFill>
              </a:rPr>
              <a:t>en</a:t>
            </a:r>
            <a:r>
              <a:rPr lang="en-US" sz="1200" dirty="0">
                <a:solidFill>
                  <a:schemeClr val="dk1"/>
                </a:solidFill>
              </a:rPr>
              <a:t> multiples </a:t>
            </a:r>
            <a:r>
              <a:rPr lang="en-US" sz="1200" dirty="0" err="1">
                <a:solidFill>
                  <a:schemeClr val="dk1"/>
                </a:solidFill>
              </a:rPr>
              <a:t>plataformas</a:t>
            </a:r>
            <a:r>
              <a:rPr lang="en-US" sz="1200" dirty="0">
                <a:solidFill>
                  <a:schemeClr val="dk1"/>
                </a:solidFill>
              </a:rPr>
              <a:t> para </a:t>
            </a:r>
            <a:r>
              <a:rPr lang="en-US" sz="1200" dirty="0" err="1">
                <a:solidFill>
                  <a:schemeClr val="dk1"/>
                </a:solidFill>
              </a:rPr>
              <a:t>ahorrar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err="1">
                <a:solidFill>
                  <a:schemeClr val="dk1"/>
                </a:solidFill>
              </a:rPr>
              <a:t>tiempo</a:t>
            </a:r>
            <a:r>
              <a:rPr lang="en-US" sz="1200" dirty="0">
                <a:solidFill>
                  <a:schemeClr val="dk1"/>
                </a:solidFill>
              </a:rPr>
              <a:t>. </a:t>
            </a:r>
            <a:r>
              <a:rPr lang="en-US" sz="1200" dirty="0" err="1">
                <a:solidFill>
                  <a:schemeClr val="dk1"/>
                </a:solidFill>
              </a:rPr>
              <a:t>También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err="1">
                <a:solidFill>
                  <a:schemeClr val="dk1"/>
                </a:solidFill>
              </a:rPr>
              <a:t>puede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err="1">
                <a:solidFill>
                  <a:schemeClr val="dk1"/>
                </a:solidFill>
              </a:rPr>
              <a:t>optimizar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err="1">
                <a:solidFill>
                  <a:schemeClr val="dk1"/>
                </a:solidFill>
              </a:rPr>
              <a:t>sus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err="1">
                <a:solidFill>
                  <a:schemeClr val="dk1"/>
                </a:solidFill>
              </a:rPr>
              <a:t>imágenes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err="1">
                <a:solidFill>
                  <a:schemeClr val="dk1"/>
                </a:solidFill>
              </a:rPr>
              <a:t>por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err="1">
                <a:solidFill>
                  <a:schemeClr val="dk1"/>
                </a:solidFill>
              </a:rPr>
              <a:t>plataforma</a:t>
            </a:r>
            <a:r>
              <a:rPr lang="en-US" sz="1200" dirty="0">
                <a:solidFill>
                  <a:schemeClr val="dk1"/>
                </a:solidFill>
              </a:rPr>
              <a:t>. </a:t>
            </a:r>
            <a:r>
              <a:rPr lang="en-US" sz="1200" dirty="0" err="1">
                <a:solidFill>
                  <a:schemeClr val="dk1"/>
                </a:solidFill>
              </a:rPr>
              <a:t>Hablaremos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err="1">
                <a:solidFill>
                  <a:schemeClr val="dk1"/>
                </a:solidFill>
              </a:rPr>
              <a:t>más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err="1">
                <a:solidFill>
                  <a:schemeClr val="dk1"/>
                </a:solidFill>
              </a:rPr>
              <a:t>sobre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err="1">
                <a:solidFill>
                  <a:schemeClr val="dk1"/>
                </a:solidFill>
              </a:rPr>
              <a:t>diseño</a:t>
            </a:r>
            <a:r>
              <a:rPr lang="en-US" sz="1200" dirty="0">
                <a:solidFill>
                  <a:schemeClr val="dk1"/>
                </a:solidFill>
              </a:rPr>
              <a:t>, </a:t>
            </a:r>
            <a:r>
              <a:rPr lang="en-US" sz="1200" dirty="0" err="1">
                <a:solidFill>
                  <a:schemeClr val="dk1"/>
                </a:solidFill>
              </a:rPr>
              <a:t>en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err="1">
                <a:solidFill>
                  <a:schemeClr val="dk1"/>
                </a:solidFill>
              </a:rPr>
              <a:t>una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err="1">
                <a:solidFill>
                  <a:schemeClr val="dk1"/>
                </a:solidFill>
              </a:rPr>
              <a:t>clase</a:t>
            </a:r>
            <a:r>
              <a:rPr lang="en-US" sz="1200" dirty="0">
                <a:solidFill>
                  <a:schemeClr val="dk1"/>
                </a:solidFill>
              </a:rPr>
              <a:t> posterior </a:t>
            </a:r>
            <a:r>
              <a:rPr lang="en-US" sz="1200" dirty="0" err="1">
                <a:solidFill>
                  <a:schemeClr val="dk1"/>
                </a:solidFill>
              </a:rPr>
              <a:t>dedicada</a:t>
            </a:r>
            <a:r>
              <a:rPr lang="en-US" sz="1200" dirty="0">
                <a:solidFill>
                  <a:schemeClr val="dk1"/>
                </a:solidFill>
              </a:rPr>
              <a:t> a </a:t>
            </a:r>
            <a:r>
              <a:rPr lang="en-US" sz="1200" dirty="0" err="1">
                <a:solidFill>
                  <a:schemeClr val="dk1"/>
                </a:solidFill>
              </a:rPr>
              <a:t>ello</a:t>
            </a:r>
            <a:r>
              <a:rPr lang="en-US" sz="1200" baseline="0" dirty="0">
                <a:solidFill>
                  <a:schemeClr val="dk1"/>
                </a:solidFill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18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la </a:t>
            </a:r>
            <a:r>
              <a:rPr lang="en-US" dirty="0" err="1"/>
              <a:t>gente</a:t>
            </a:r>
            <a:r>
              <a:rPr lang="en-US" dirty="0"/>
              <a:t> no le </a:t>
            </a:r>
            <a:r>
              <a:rPr lang="en-US" dirty="0" err="1"/>
              <a:t>gusta</a:t>
            </a:r>
            <a:r>
              <a:rPr lang="en-US" dirty="0"/>
              <a:t> </a:t>
            </a:r>
            <a:r>
              <a:rPr lang="en-US" dirty="0" err="1"/>
              <a:t>esperar</a:t>
            </a:r>
            <a:r>
              <a:rPr lang="en-US" dirty="0"/>
              <a:t> que se </a:t>
            </a:r>
            <a:r>
              <a:rPr lang="en-US" dirty="0" err="1"/>
              <a:t>estén</a:t>
            </a:r>
            <a:r>
              <a:rPr lang="en-US" dirty="0"/>
              <a:t> </a:t>
            </a:r>
            <a:r>
              <a:rPr lang="en-US" dirty="0" err="1"/>
              <a:t>cargando</a:t>
            </a:r>
            <a:r>
              <a:rPr lang="en-US" dirty="0"/>
              <a:t> </a:t>
            </a:r>
            <a:r>
              <a:rPr lang="en-US" dirty="0" err="1"/>
              <a:t>sitios</a:t>
            </a:r>
            <a:r>
              <a:rPr lang="en-US" dirty="0"/>
              <a:t> </a:t>
            </a:r>
            <a:r>
              <a:rPr lang="en-US" dirty="0" err="1"/>
              <a:t>externos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0944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Para la </a:t>
            </a:r>
            <a:r>
              <a:rPr lang="en-US" sz="1200" dirty="0" err="1"/>
              <a:t>página</a:t>
            </a:r>
            <a:r>
              <a:rPr lang="en-US" sz="1200" dirty="0"/>
              <a:t> de Facebook de la División </a:t>
            </a:r>
            <a:r>
              <a:rPr lang="en-US" sz="1200" dirty="0" err="1"/>
              <a:t>Norteamericana</a:t>
            </a:r>
            <a:r>
              <a:rPr lang="en-US" sz="1200" dirty="0"/>
              <a:t>, las </a:t>
            </a:r>
            <a:r>
              <a:rPr lang="en-US" sz="1200" dirty="0" err="1"/>
              <a:t>publicaciones</a:t>
            </a:r>
            <a:r>
              <a:rPr lang="en-US" sz="1200" dirty="0"/>
              <a:t> </a:t>
            </a:r>
            <a:r>
              <a:rPr lang="en-US" sz="1200" dirty="0" err="1"/>
              <a:t>semanales</a:t>
            </a:r>
            <a:r>
              <a:rPr lang="en-US" sz="1200" dirty="0"/>
              <a:t> de “</a:t>
            </a:r>
            <a:r>
              <a:rPr lang="en-US" sz="1200" dirty="0" err="1"/>
              <a:t>Feliz</a:t>
            </a:r>
            <a:r>
              <a:rPr lang="en-US" sz="1200" dirty="0"/>
              <a:t> </a:t>
            </a:r>
            <a:r>
              <a:rPr lang="en-US" sz="1200" dirty="0" err="1"/>
              <a:t>Sábado</a:t>
            </a:r>
            <a:r>
              <a:rPr lang="en-US" sz="1200" dirty="0"/>
              <a:t>” </a:t>
            </a:r>
            <a:r>
              <a:rPr lang="en-US" sz="1200" dirty="0" err="1"/>
              <a:t>sigue</a:t>
            </a:r>
            <a:r>
              <a:rPr lang="en-US" sz="1200" dirty="0"/>
              <a:t> </a:t>
            </a:r>
            <a:r>
              <a:rPr lang="en-US" sz="1200" dirty="0" err="1"/>
              <a:t>siendo</a:t>
            </a:r>
            <a:r>
              <a:rPr lang="en-US" sz="1200" dirty="0"/>
              <a:t> la </a:t>
            </a:r>
            <a:r>
              <a:rPr lang="en-US" sz="1200" dirty="0" err="1"/>
              <a:t>más</a:t>
            </a:r>
            <a:r>
              <a:rPr lang="en-US" sz="1200" dirty="0"/>
              <a:t> </a:t>
            </a:r>
            <a:r>
              <a:rPr lang="en-US" sz="1200" dirty="0" err="1"/>
              <a:t>sólida</a:t>
            </a:r>
            <a:r>
              <a:rPr lang="en-US" sz="1200" dirty="0"/>
              <a:t> </a:t>
            </a:r>
            <a:r>
              <a:rPr lang="en-US" sz="1200" dirty="0" err="1"/>
              <a:t>fuerza</a:t>
            </a:r>
            <a:r>
              <a:rPr lang="en-US" sz="1200" dirty="0"/>
              <a:t> </a:t>
            </a:r>
            <a:r>
              <a:rPr lang="en-US" sz="1200" dirty="0" err="1"/>
              <a:t>motivadora</a:t>
            </a:r>
            <a:r>
              <a:rPr lang="en-US" sz="1200" dirty="0"/>
              <a:t> que </a:t>
            </a:r>
            <a:r>
              <a:rPr lang="en-US" sz="1200" dirty="0" err="1"/>
              <a:t>hace</a:t>
            </a:r>
            <a:r>
              <a:rPr lang="en-US" sz="1200" dirty="0"/>
              <a:t> que las personas </a:t>
            </a:r>
            <a:r>
              <a:rPr lang="en-US" sz="1200" dirty="0" err="1"/>
              <a:t>visiten</a:t>
            </a:r>
            <a:r>
              <a:rPr lang="en-US" sz="1200" dirty="0"/>
              <a:t> la </a:t>
            </a:r>
            <a:r>
              <a:rPr lang="en-US" sz="1200" dirty="0" err="1"/>
              <a:t>página</a:t>
            </a:r>
            <a:r>
              <a:rPr lang="en-US" sz="1200" dirty="0"/>
              <a:t> y </a:t>
            </a:r>
            <a:r>
              <a:rPr lang="en-US" sz="1200" dirty="0" err="1"/>
              <a:t>participen</a:t>
            </a:r>
            <a:r>
              <a:rPr lang="en-US" sz="1200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52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Si </a:t>
            </a:r>
            <a:r>
              <a:rPr lang="en-US" dirty="0" err="1"/>
              <a:t>aún</a:t>
            </a:r>
            <a:r>
              <a:rPr lang="en-US" dirty="0"/>
              <a:t> no lo </a:t>
            </a:r>
            <a:r>
              <a:rPr lang="en-US" dirty="0" err="1"/>
              <a:t>han</a:t>
            </a:r>
            <a:r>
              <a:rPr lang="en-US" dirty="0"/>
              <a:t> </a:t>
            </a:r>
            <a:r>
              <a:rPr lang="en-US" dirty="0" err="1"/>
              <a:t>hecho</a:t>
            </a:r>
            <a:r>
              <a:rPr lang="en-US" dirty="0"/>
              <a:t>, </a:t>
            </a:r>
            <a:r>
              <a:rPr lang="en-US" dirty="0" err="1"/>
              <a:t>siéntase</a:t>
            </a:r>
            <a:r>
              <a:rPr lang="en-US" dirty="0"/>
              <a:t> </a:t>
            </a:r>
            <a:r>
              <a:rPr lang="en-US" dirty="0" err="1"/>
              <a:t>libre</a:t>
            </a:r>
            <a:r>
              <a:rPr lang="en-US" dirty="0"/>
              <a:t> de </a:t>
            </a:r>
            <a:r>
              <a:rPr lang="en-US" dirty="0" err="1"/>
              <a:t>tomar</a:t>
            </a:r>
            <a:r>
              <a:rPr lang="en-US" dirty="0"/>
              <a:t> un </a:t>
            </a:r>
            <a:r>
              <a:rPr lang="en-US" dirty="0" err="1"/>
              <a:t>bosquejo</a:t>
            </a:r>
            <a:r>
              <a:rPr lang="en-US" dirty="0"/>
              <a:t> que le </a:t>
            </a:r>
            <a:r>
              <a:rPr lang="en-US" dirty="0" err="1"/>
              <a:t>permita</a:t>
            </a:r>
            <a:r>
              <a:rPr lang="en-US" dirty="0"/>
              <a:t> </a:t>
            </a:r>
            <a:r>
              <a:rPr lang="en-US" dirty="0" err="1"/>
              <a:t>seguir</a:t>
            </a:r>
            <a:r>
              <a:rPr lang="en-US" dirty="0"/>
              <a:t> la </a:t>
            </a:r>
            <a:r>
              <a:rPr lang="en-US" dirty="0" err="1"/>
              <a:t>serie</a:t>
            </a:r>
            <a:r>
              <a:rPr lang="en-US" dirty="0"/>
              <a:t> de </a:t>
            </a:r>
            <a:r>
              <a:rPr lang="en-US" dirty="0" err="1"/>
              <a:t>sesiones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5A813-8A05-44F6-A7B3-CD21427E8F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748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Use lo familiar, </a:t>
            </a:r>
            <a:r>
              <a:rPr lang="en-US" dirty="0" err="1"/>
              <a:t>pero</a:t>
            </a:r>
            <a:r>
              <a:rPr lang="en-US" dirty="0"/>
              <a:t> </a:t>
            </a:r>
            <a:r>
              <a:rPr lang="en-US" dirty="0" err="1"/>
              <a:t>haga</a:t>
            </a:r>
            <a:r>
              <a:rPr lang="en-US" dirty="0"/>
              <a:t> </a:t>
            </a:r>
            <a:r>
              <a:rPr lang="en-US" dirty="0" err="1"/>
              <a:t>algo</a:t>
            </a:r>
            <a:r>
              <a:rPr lang="en-US" dirty="0"/>
              <a:t> </a:t>
            </a:r>
            <a:r>
              <a:rPr lang="en-US" dirty="0" err="1"/>
              <a:t>suyo</a:t>
            </a:r>
            <a:r>
              <a:rPr lang="en-US" dirty="0"/>
              <a:t> para </a:t>
            </a:r>
            <a:r>
              <a:rPr lang="en-US" dirty="0" err="1"/>
              <a:t>darle</a:t>
            </a:r>
            <a:r>
              <a:rPr lang="en-US" dirty="0"/>
              <a:t> un toque personal.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caso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memes, </a:t>
            </a:r>
            <a:r>
              <a:rPr lang="en-US" dirty="0" err="1"/>
              <a:t>asegúrese</a:t>
            </a:r>
            <a:r>
              <a:rPr lang="en-US" dirty="0"/>
              <a:t> de </a:t>
            </a:r>
            <a:r>
              <a:rPr lang="en-US" dirty="0" err="1"/>
              <a:t>comprender</a:t>
            </a:r>
            <a:r>
              <a:rPr lang="en-US" dirty="0"/>
              <a:t> la </a:t>
            </a:r>
            <a:r>
              <a:rPr lang="en-US" dirty="0" err="1"/>
              <a:t>cultura</a:t>
            </a:r>
            <a:r>
              <a:rPr lang="en-US" dirty="0"/>
              <a:t> y el </a:t>
            </a:r>
            <a:r>
              <a:rPr lang="en-US" dirty="0" err="1"/>
              <a:t>contexto</a:t>
            </a:r>
            <a:r>
              <a:rPr lang="en-US" dirty="0"/>
              <a:t> antes de </a:t>
            </a:r>
            <a:r>
              <a:rPr lang="en-US" dirty="0" err="1"/>
              <a:t>adaptar</a:t>
            </a:r>
            <a:r>
              <a:rPr lang="en-US" dirty="0"/>
              <a:t> </a:t>
            </a:r>
            <a:r>
              <a:rPr lang="en-US" dirty="0" err="1"/>
              <a:t>uno</a:t>
            </a:r>
            <a:r>
              <a:rPr lang="en-US" dirty="0"/>
              <a:t>, </a:t>
            </a:r>
            <a:r>
              <a:rPr lang="en-US" dirty="0" err="1"/>
              <a:t>porque</a:t>
            </a:r>
            <a:r>
              <a:rPr lang="en-US" dirty="0"/>
              <a:t> </a:t>
            </a:r>
            <a:r>
              <a:rPr lang="en-US" dirty="0" err="1"/>
              <a:t>queda</a:t>
            </a:r>
            <a:r>
              <a:rPr lang="en-US" dirty="0"/>
              <a:t> mal </a:t>
            </a:r>
            <a:r>
              <a:rPr lang="en-US" dirty="0" err="1"/>
              <a:t>si</a:t>
            </a:r>
            <a:r>
              <a:rPr lang="en-US" dirty="0"/>
              <a:t> lo </a:t>
            </a:r>
            <a:r>
              <a:rPr lang="en-US" dirty="0" err="1"/>
              <a:t>hace</a:t>
            </a:r>
            <a:r>
              <a:rPr lang="en-US" dirty="0"/>
              <a:t> de </a:t>
            </a:r>
            <a:r>
              <a:rPr lang="en-US" dirty="0" err="1"/>
              <a:t>manera</a:t>
            </a:r>
            <a:r>
              <a:rPr lang="en-US" dirty="0"/>
              <a:t> </a:t>
            </a:r>
            <a:r>
              <a:rPr lang="en-US" dirty="0" err="1"/>
              <a:t>equivocada</a:t>
            </a:r>
            <a:r>
              <a:rPr lang="en-US" baseline="0" dirty="0"/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901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Los </a:t>
            </a:r>
            <a:r>
              <a:rPr lang="en-US" dirty="0" err="1"/>
              <a:t>medios</a:t>
            </a:r>
            <a:r>
              <a:rPr lang="en-US" dirty="0"/>
              <a:t> </a:t>
            </a:r>
            <a:r>
              <a:rPr lang="en-US" dirty="0" err="1"/>
              <a:t>sociales</a:t>
            </a:r>
            <a:r>
              <a:rPr lang="en-US" dirty="0"/>
              <a:t> no </a:t>
            </a:r>
            <a:r>
              <a:rPr lang="en-US" dirty="0" err="1"/>
              <a:t>tienen</a:t>
            </a:r>
            <a:r>
              <a:rPr lang="en-US" dirty="0"/>
              <a:t> que </a:t>
            </a:r>
            <a:r>
              <a:rPr lang="en-US" dirty="0" err="1"/>
              <a:t>ver</a:t>
            </a:r>
            <a:r>
              <a:rPr lang="en-US" dirty="0"/>
              <a:t> total y </a:t>
            </a:r>
            <a:r>
              <a:rPr lang="en-US" dirty="0" err="1"/>
              <a:t>únicamente</a:t>
            </a:r>
            <a:r>
              <a:rPr lang="en-US" dirty="0"/>
              <a:t> con </a:t>
            </a:r>
            <a:r>
              <a:rPr lang="en-US" dirty="0" err="1"/>
              <a:t>usted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0096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 </a:t>
            </a:r>
            <a:r>
              <a:rPr lang="en-US" dirty="0" err="1"/>
              <a:t>notado</a:t>
            </a:r>
            <a:r>
              <a:rPr lang="en-US" dirty="0"/>
              <a:t> que </a:t>
            </a:r>
            <a:r>
              <a:rPr lang="en-US" dirty="0" err="1"/>
              <a:t>muchos</a:t>
            </a:r>
            <a:r>
              <a:rPr lang="en-US" dirty="0"/>
              <a:t> </a:t>
            </a:r>
            <a:r>
              <a:rPr lang="en-US" dirty="0" err="1"/>
              <a:t>ministerios</a:t>
            </a:r>
            <a:r>
              <a:rPr lang="en-US" dirty="0"/>
              <a:t> de la </a:t>
            </a:r>
            <a:r>
              <a:rPr lang="en-US" dirty="0" err="1"/>
              <a:t>iglesia</a:t>
            </a:r>
            <a:r>
              <a:rPr lang="en-US" dirty="0"/>
              <a:t> no </a:t>
            </a:r>
            <a:r>
              <a:rPr lang="en-US" dirty="0" err="1"/>
              <a:t>comparten</a:t>
            </a:r>
            <a:r>
              <a:rPr lang="en-US" dirty="0"/>
              <a:t> </a:t>
            </a:r>
            <a:r>
              <a:rPr lang="en-US" dirty="0" err="1"/>
              <a:t>contenidos</a:t>
            </a:r>
            <a:r>
              <a:rPr lang="en-US" dirty="0"/>
              <a:t> </a:t>
            </a:r>
            <a:r>
              <a:rPr lang="en-US" dirty="0" err="1"/>
              <a:t>creados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otros</a:t>
            </a:r>
            <a:r>
              <a:rPr lang="en-US" dirty="0"/>
              <a:t> </a:t>
            </a:r>
            <a:r>
              <a:rPr lang="en-US" dirty="0" err="1"/>
              <a:t>ministerios</a:t>
            </a:r>
            <a:r>
              <a:rPr lang="en-US" dirty="0"/>
              <a:t> </a:t>
            </a:r>
            <a:r>
              <a:rPr lang="en-US" dirty="0" err="1"/>
              <a:t>porque</a:t>
            </a:r>
            <a:r>
              <a:rPr lang="en-US" dirty="0"/>
              <a:t> </a:t>
            </a:r>
            <a:r>
              <a:rPr lang="en-US" dirty="0" err="1"/>
              <a:t>sienten</a:t>
            </a:r>
            <a:r>
              <a:rPr lang="en-US" dirty="0"/>
              <a:t> que </a:t>
            </a:r>
            <a:r>
              <a:rPr lang="en-US" dirty="0" err="1"/>
              <a:t>eso</a:t>
            </a:r>
            <a:r>
              <a:rPr lang="en-US" dirty="0"/>
              <a:t> les </a:t>
            </a:r>
            <a:r>
              <a:rPr lang="en-US" dirty="0" err="1"/>
              <a:t>quitará</a:t>
            </a:r>
            <a:r>
              <a:rPr lang="en-US" dirty="0"/>
              <a:t> </a:t>
            </a:r>
            <a:r>
              <a:rPr lang="en-US" dirty="0" err="1"/>
              <a:t>parte</a:t>
            </a:r>
            <a:r>
              <a:rPr lang="en-US" dirty="0"/>
              <a:t> de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mensaje</a:t>
            </a:r>
            <a:r>
              <a:rPr lang="en-US" dirty="0"/>
              <a:t>. Si </a:t>
            </a:r>
            <a:r>
              <a:rPr lang="en-US" dirty="0" err="1"/>
              <a:t>usted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defendiendo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causa,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realidad</a:t>
            </a:r>
            <a:r>
              <a:rPr lang="en-US" dirty="0"/>
              <a:t> </a:t>
            </a:r>
            <a:r>
              <a:rPr lang="en-US" dirty="0" err="1"/>
              <a:t>añade</a:t>
            </a:r>
            <a:r>
              <a:rPr lang="en-US" dirty="0"/>
              <a:t> peso a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argumento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usted</a:t>
            </a:r>
            <a:r>
              <a:rPr lang="en-US" dirty="0"/>
              <a:t> </a:t>
            </a:r>
            <a:r>
              <a:rPr lang="en-US" dirty="0" err="1"/>
              <a:t>incorpora</a:t>
            </a:r>
            <a:r>
              <a:rPr lang="en-US" dirty="0"/>
              <a:t> </a:t>
            </a:r>
            <a:r>
              <a:rPr lang="en-US" dirty="0" err="1"/>
              <a:t>otras</a:t>
            </a:r>
            <a:r>
              <a:rPr lang="en-US" dirty="0"/>
              <a:t> </a:t>
            </a:r>
            <a:r>
              <a:rPr lang="en-US" dirty="0" err="1"/>
              <a:t>fuentes</a:t>
            </a:r>
            <a:r>
              <a:rPr lang="en-US" dirty="0"/>
              <a:t>. </a:t>
            </a:r>
            <a:r>
              <a:rPr lang="en-US" dirty="0" err="1"/>
              <a:t>Usted</a:t>
            </a:r>
            <a:r>
              <a:rPr lang="en-US" dirty="0"/>
              <a:t> no </a:t>
            </a:r>
            <a:r>
              <a:rPr lang="en-US" dirty="0" err="1"/>
              <a:t>escribiría</a:t>
            </a:r>
            <a:r>
              <a:rPr lang="en-US" dirty="0"/>
              <a:t> </a:t>
            </a:r>
            <a:r>
              <a:rPr lang="en-US" dirty="0" err="1"/>
              <a:t>jamás</a:t>
            </a:r>
            <a:r>
              <a:rPr lang="en-US" dirty="0"/>
              <a:t> un </a:t>
            </a:r>
            <a:r>
              <a:rPr lang="en-US" dirty="0" err="1"/>
              <a:t>trabajo</a:t>
            </a:r>
            <a:r>
              <a:rPr lang="en-US" dirty="0"/>
              <a:t> de </a:t>
            </a:r>
            <a:r>
              <a:rPr lang="en-US" dirty="0" err="1"/>
              <a:t>investigación</a:t>
            </a:r>
            <a:r>
              <a:rPr lang="en-US" dirty="0"/>
              <a:t> solo con </a:t>
            </a:r>
            <a:r>
              <a:rPr lang="en-US" dirty="0" err="1"/>
              <a:t>contenidos</a:t>
            </a:r>
            <a:r>
              <a:rPr lang="en-US" dirty="0"/>
              <a:t> </a:t>
            </a:r>
            <a:r>
              <a:rPr lang="en-US" dirty="0" err="1"/>
              <a:t>creados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usted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690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Quiero</a:t>
            </a:r>
            <a:r>
              <a:rPr lang="en-US" dirty="0"/>
              <a:t> </a:t>
            </a:r>
            <a:r>
              <a:rPr lang="en-US" dirty="0" err="1"/>
              <a:t>simplemente</a:t>
            </a:r>
            <a:r>
              <a:rPr lang="en-US" dirty="0"/>
              <a:t> </a:t>
            </a:r>
            <a:r>
              <a:rPr lang="en-US" dirty="0" err="1"/>
              <a:t>dedicar</a:t>
            </a:r>
            <a:r>
              <a:rPr lang="en-US" dirty="0"/>
              <a:t> un </a:t>
            </a:r>
            <a:r>
              <a:rPr lang="en-US" dirty="0" err="1"/>
              <a:t>momento</a:t>
            </a:r>
            <a:r>
              <a:rPr lang="en-US" dirty="0"/>
              <a:t> a </a:t>
            </a:r>
            <a:r>
              <a:rPr lang="en-US" dirty="0" err="1"/>
              <a:t>mostrarle</a:t>
            </a:r>
            <a:r>
              <a:rPr lang="en-US" dirty="0"/>
              <a:t> 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compartir</a:t>
            </a:r>
            <a:r>
              <a:rPr lang="en-US" dirty="0"/>
              <a:t> </a:t>
            </a:r>
            <a:r>
              <a:rPr lang="en-US" dirty="0" err="1"/>
              <a:t>publicaciones</a:t>
            </a:r>
            <a:r>
              <a:rPr lang="en-US" dirty="0"/>
              <a:t> de Facebook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teléfono</a:t>
            </a:r>
            <a:r>
              <a:rPr lang="en-US" dirty="0"/>
              <a:t>, dado que </a:t>
            </a:r>
            <a:r>
              <a:rPr lang="en-US" dirty="0" err="1"/>
              <a:t>algunas</a:t>
            </a:r>
            <a:r>
              <a:rPr lang="en-US" dirty="0"/>
              <a:t> personas </a:t>
            </a:r>
            <a:r>
              <a:rPr lang="en-US" dirty="0" err="1"/>
              <a:t>luchan</a:t>
            </a:r>
            <a:r>
              <a:rPr lang="en-US" dirty="0"/>
              <a:t> para </a:t>
            </a:r>
            <a:r>
              <a:rPr lang="en-US" dirty="0" err="1"/>
              <a:t>hacerlo</a:t>
            </a:r>
            <a:r>
              <a:rPr lang="en-US" dirty="0"/>
              <a:t>, y no </a:t>
            </a:r>
            <a:r>
              <a:rPr lang="en-US" dirty="0" err="1"/>
              <a:t>están</a:t>
            </a:r>
            <a:r>
              <a:rPr lang="en-US" dirty="0"/>
              <a:t> </a:t>
            </a:r>
            <a:r>
              <a:rPr lang="en-US" dirty="0" err="1"/>
              <a:t>seguros</a:t>
            </a:r>
            <a:r>
              <a:rPr lang="en-US" dirty="0"/>
              <a:t> de 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escoger</a:t>
            </a:r>
            <a:r>
              <a:rPr lang="en-US" dirty="0"/>
              <a:t> el </a:t>
            </a:r>
            <a:r>
              <a:rPr lang="en-US" dirty="0" err="1"/>
              <a:t>destino</a:t>
            </a:r>
            <a:r>
              <a:rPr lang="en-US" dirty="0"/>
              <a:t> </a:t>
            </a:r>
            <a:r>
              <a:rPr lang="en-US" dirty="0" err="1"/>
              <a:t>deseado</a:t>
            </a:r>
            <a:r>
              <a:rPr lang="en-US" dirty="0"/>
              <a:t>.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5A813-8A05-44F6-A7B3-CD21427E8F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377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Esto</a:t>
            </a:r>
            <a:r>
              <a:rPr lang="en-US" dirty="0"/>
              <a:t> a </a:t>
            </a:r>
            <a:r>
              <a:rPr lang="en-US" dirty="0" err="1"/>
              <a:t>veces</a:t>
            </a:r>
            <a:r>
              <a:rPr lang="en-US" dirty="0"/>
              <a:t> se llama “</a:t>
            </a:r>
            <a:r>
              <a:rPr lang="en-US" dirty="0" err="1"/>
              <a:t>regramming</a:t>
            </a:r>
            <a:r>
              <a:rPr lang="en-US" dirty="0"/>
              <a:t>” (</a:t>
            </a:r>
            <a:r>
              <a:rPr lang="en-US" dirty="0" err="1"/>
              <a:t>regramación</a:t>
            </a:r>
            <a:r>
              <a:rPr lang="en-US" dirty="0"/>
              <a:t>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5A813-8A05-44F6-A7B3-CD21427E8F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466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 </a:t>
            </a:r>
            <a:r>
              <a:rPr lang="en-US" dirty="0" err="1"/>
              <a:t>sociedades</a:t>
            </a:r>
            <a:r>
              <a:rPr lang="en-US" dirty="0"/>
              <a:t> </a:t>
            </a:r>
            <a:r>
              <a:rPr lang="en-US" dirty="0" err="1"/>
              <a:t>activas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medios</a:t>
            </a:r>
            <a:r>
              <a:rPr lang="en-US" dirty="0"/>
              <a:t> </a:t>
            </a:r>
            <a:r>
              <a:rPr lang="en-US" dirty="0" err="1"/>
              <a:t>sociales</a:t>
            </a:r>
            <a:r>
              <a:rPr lang="en-US" dirty="0"/>
              <a:t> son claves para </a:t>
            </a:r>
            <a:r>
              <a:rPr lang="en-US" dirty="0" err="1"/>
              <a:t>expandir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alcance</a:t>
            </a:r>
            <a:r>
              <a:rPr lang="en-US" dirty="0"/>
              <a:t> y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marca</a:t>
            </a:r>
            <a:r>
              <a:rPr lang="en-US" dirty="0"/>
              <a:t>. Los </a:t>
            </a:r>
            <a:r>
              <a:rPr lang="en-US" dirty="0" err="1"/>
              <a:t>medios</a:t>
            </a:r>
            <a:r>
              <a:rPr lang="en-US" dirty="0"/>
              <a:t> </a:t>
            </a:r>
            <a:r>
              <a:rPr lang="en-US" dirty="0" err="1"/>
              <a:t>sociales</a:t>
            </a:r>
            <a:r>
              <a:rPr lang="en-US" dirty="0"/>
              <a:t> </a:t>
            </a:r>
            <a:r>
              <a:rPr lang="en-US" dirty="0" err="1"/>
              <a:t>están</a:t>
            </a:r>
            <a:r>
              <a:rPr lang="en-US" dirty="0"/>
              <a:t> </a:t>
            </a:r>
            <a:r>
              <a:rPr lang="en-US" dirty="0" err="1"/>
              <a:t>diseñados</a:t>
            </a:r>
            <a:r>
              <a:rPr lang="en-US" dirty="0"/>
              <a:t> para cultivar la </a:t>
            </a:r>
            <a:r>
              <a:rPr lang="en-US" dirty="0" err="1"/>
              <a:t>comunidad</a:t>
            </a:r>
            <a:r>
              <a:rPr lang="en-US" dirty="0"/>
              <a:t>. </a:t>
            </a:r>
            <a:r>
              <a:rPr lang="en-US" dirty="0" err="1"/>
              <a:t>Encuentre</a:t>
            </a:r>
            <a:r>
              <a:rPr lang="en-US" dirty="0"/>
              <a:t> </a:t>
            </a:r>
            <a:r>
              <a:rPr lang="en-US" dirty="0" err="1"/>
              <a:t>organizaciones</a:t>
            </a:r>
            <a:r>
              <a:rPr lang="en-US" dirty="0"/>
              <a:t> para </a:t>
            </a:r>
            <a:r>
              <a:rPr lang="en-US" dirty="0" err="1"/>
              <a:t>establecer</a:t>
            </a:r>
            <a:r>
              <a:rPr lang="en-US" dirty="0"/>
              <a:t> </a:t>
            </a:r>
            <a:r>
              <a:rPr lang="en-US" dirty="0" err="1"/>
              <a:t>sociedades</a:t>
            </a:r>
            <a:r>
              <a:rPr lang="en-US" dirty="0"/>
              <a:t>, </a:t>
            </a:r>
            <a:r>
              <a:rPr lang="en-US" dirty="0" err="1"/>
              <a:t>ya</a:t>
            </a:r>
            <a:r>
              <a:rPr lang="en-US" dirty="0"/>
              <a:t> sea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ubicación</a:t>
            </a:r>
            <a:r>
              <a:rPr lang="en-US" dirty="0"/>
              <a:t> o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tema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5731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Etiquete</a:t>
            </a:r>
            <a:r>
              <a:rPr lang="en-US" dirty="0"/>
              <a:t> a las personas y </a:t>
            </a:r>
            <a:r>
              <a:rPr lang="en-US" dirty="0" err="1"/>
              <a:t>organizaciones</a:t>
            </a:r>
            <a:r>
              <a:rPr lang="en-US" dirty="0"/>
              <a:t>, para </a:t>
            </a:r>
            <a:r>
              <a:rPr lang="en-US" dirty="0" err="1"/>
              <a:t>hacerles</a:t>
            </a:r>
            <a:r>
              <a:rPr lang="en-US" dirty="0"/>
              <a:t> saber que </a:t>
            </a:r>
            <a:r>
              <a:rPr lang="en-US" dirty="0" err="1"/>
              <a:t>están</a:t>
            </a:r>
            <a:r>
              <a:rPr lang="en-US" dirty="0"/>
              <a:t> </a:t>
            </a:r>
            <a:r>
              <a:rPr lang="en-US" dirty="0" err="1"/>
              <a:t>compartiendo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contenidos</a:t>
            </a:r>
            <a:r>
              <a:rPr lang="en-US" dirty="0"/>
              <a:t> o </a:t>
            </a:r>
            <a:r>
              <a:rPr lang="en-US" dirty="0" err="1"/>
              <a:t>hablando</a:t>
            </a:r>
            <a:r>
              <a:rPr lang="en-US" dirty="0"/>
              <a:t> de </a:t>
            </a:r>
            <a:r>
              <a:rPr lang="en-US" dirty="0" err="1"/>
              <a:t>ellos</a:t>
            </a:r>
            <a:r>
              <a:rPr lang="en-US" dirty="0"/>
              <a:t>. </a:t>
            </a:r>
            <a:r>
              <a:rPr lang="en-US" dirty="0" err="1"/>
              <a:t>Esto</a:t>
            </a:r>
            <a:r>
              <a:rPr lang="en-US" dirty="0"/>
              <a:t> </a:t>
            </a:r>
            <a:r>
              <a:rPr lang="en-US" dirty="0" err="1"/>
              <a:t>también</a:t>
            </a:r>
            <a:r>
              <a:rPr lang="en-US" dirty="0"/>
              <a:t> </a:t>
            </a:r>
            <a:r>
              <a:rPr lang="en-US" dirty="0" err="1"/>
              <a:t>expande</a:t>
            </a:r>
            <a:r>
              <a:rPr lang="en-US" dirty="0"/>
              <a:t> SU </a:t>
            </a:r>
            <a:r>
              <a:rPr lang="en-US" dirty="0" err="1"/>
              <a:t>alcance</a:t>
            </a:r>
            <a:r>
              <a:rPr lang="en-US" dirty="0"/>
              <a:t> y lo </a:t>
            </a:r>
            <a:r>
              <a:rPr lang="en-US" dirty="0" err="1"/>
              <a:t>eleva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búsqueda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algoritmos</a:t>
            </a:r>
            <a:r>
              <a:rPr lang="en-US" dirty="0"/>
              <a:t> de Facebook, </a:t>
            </a:r>
            <a:r>
              <a:rPr lang="en-US" dirty="0" err="1"/>
              <a:t>además</a:t>
            </a:r>
            <a:r>
              <a:rPr lang="en-US" dirty="0"/>
              <a:t> de </a:t>
            </a:r>
            <a:r>
              <a:rPr lang="en-US" dirty="0" err="1"/>
              <a:t>ayudarle</a:t>
            </a:r>
            <a:r>
              <a:rPr lang="en-US" dirty="0"/>
              <a:t> a cultivar amigos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baseline="0" dirty="0"/>
              <a:t>Twitter o Instagram.</a:t>
            </a:r>
          </a:p>
          <a:p>
            <a:endParaRPr lang="en-US" baseline="0" dirty="0"/>
          </a:p>
          <a:p>
            <a:r>
              <a:rPr lang="en-US" baseline="0" dirty="0" err="1"/>
              <a:t>Demostración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vivo de </a:t>
            </a:r>
            <a:r>
              <a:rPr lang="en-US" baseline="0" dirty="0" err="1"/>
              <a:t>etiquetado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Facebook, Twitter, Instagram y </a:t>
            </a:r>
            <a:r>
              <a:rPr lang="en-US" baseline="0" dirty="0" err="1"/>
              <a:t>geoetiquetado</a:t>
            </a:r>
            <a:br>
              <a:rPr lang="en-US" baseline="0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420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Cuando</a:t>
            </a:r>
            <a:r>
              <a:rPr lang="en-US" dirty="0"/>
              <a:t> </a:t>
            </a:r>
            <a:r>
              <a:rPr lang="en-US" dirty="0" err="1"/>
              <a:t>usted</a:t>
            </a:r>
            <a:r>
              <a:rPr lang="en-US" dirty="0"/>
              <a:t> </a:t>
            </a:r>
            <a:r>
              <a:rPr lang="en-US" dirty="0" err="1"/>
              <a:t>tiene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publicaciones</a:t>
            </a:r>
            <a:r>
              <a:rPr lang="en-US" dirty="0"/>
              <a:t> </a:t>
            </a:r>
            <a:r>
              <a:rPr lang="en-US" dirty="0" err="1"/>
              <a:t>planificadas</a:t>
            </a:r>
            <a:r>
              <a:rPr lang="en-US" dirty="0"/>
              <a:t> de </a:t>
            </a:r>
            <a:r>
              <a:rPr lang="en-US" dirty="0" err="1"/>
              <a:t>antemano</a:t>
            </a:r>
            <a:r>
              <a:rPr lang="en-US" dirty="0"/>
              <a:t>, </a:t>
            </a:r>
            <a:r>
              <a:rPr lang="en-US" dirty="0" err="1"/>
              <a:t>eso</a:t>
            </a:r>
            <a:r>
              <a:rPr lang="en-US" dirty="0"/>
              <a:t> le </a:t>
            </a:r>
            <a:r>
              <a:rPr lang="en-US" dirty="0" err="1"/>
              <a:t>permite</a:t>
            </a:r>
            <a:r>
              <a:rPr lang="en-US" dirty="0"/>
              <a:t> </a:t>
            </a:r>
            <a:r>
              <a:rPr lang="en-US" dirty="0" err="1"/>
              <a:t>mucha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libertad</a:t>
            </a:r>
            <a:r>
              <a:rPr lang="en-US" dirty="0"/>
              <a:t> de responder a </a:t>
            </a:r>
            <a:r>
              <a:rPr lang="en-US" dirty="0" err="1"/>
              <a:t>cuestiones</a:t>
            </a:r>
            <a:r>
              <a:rPr lang="en-US" dirty="0"/>
              <a:t> </a:t>
            </a:r>
            <a:r>
              <a:rPr lang="en-US" dirty="0" err="1"/>
              <a:t>urgentes</a:t>
            </a:r>
            <a:r>
              <a:rPr lang="en-US" dirty="0"/>
              <a:t>. </a:t>
            </a:r>
            <a:r>
              <a:rPr lang="en-US" dirty="0" err="1"/>
              <a:t>Además</a:t>
            </a:r>
            <a:r>
              <a:rPr lang="en-US" dirty="0"/>
              <a:t>, </a:t>
            </a:r>
            <a:r>
              <a:rPr lang="en-US" dirty="0" err="1"/>
              <a:t>así</a:t>
            </a:r>
            <a:r>
              <a:rPr lang="en-US" dirty="0"/>
              <a:t> no </a:t>
            </a:r>
            <a:r>
              <a:rPr lang="en-US" dirty="0" err="1"/>
              <a:t>tiene</a:t>
            </a:r>
            <a:r>
              <a:rPr lang="en-US" dirty="0"/>
              <a:t> que </a:t>
            </a:r>
            <a:r>
              <a:rPr lang="en-US" dirty="0" err="1"/>
              <a:t>estar</a:t>
            </a:r>
            <a:r>
              <a:rPr lang="en-US" dirty="0"/>
              <a:t> </a:t>
            </a:r>
            <a:r>
              <a:rPr lang="en-US" dirty="0" err="1"/>
              <a:t>siempre</a:t>
            </a:r>
            <a:r>
              <a:rPr lang="en-US" dirty="0"/>
              <a:t> </a:t>
            </a:r>
            <a:r>
              <a:rPr lang="en-US" dirty="0" err="1"/>
              <a:t>tratando</a:t>
            </a:r>
            <a:r>
              <a:rPr lang="en-US" dirty="0"/>
              <a:t> de </a:t>
            </a:r>
            <a:r>
              <a:rPr lang="en-US" dirty="0" err="1"/>
              <a:t>ponerse</a:t>
            </a:r>
            <a:r>
              <a:rPr lang="en-US" dirty="0"/>
              <a:t> al </a:t>
            </a:r>
            <a:r>
              <a:rPr lang="en-US" dirty="0" err="1"/>
              <a:t>día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5A813-8A05-44F6-A7B3-CD21427E8F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605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último</a:t>
            </a:r>
            <a:r>
              <a:rPr lang="en-US" dirty="0"/>
              <a:t> </a:t>
            </a:r>
            <a:r>
              <a:rPr lang="en-US" dirty="0" err="1"/>
              <a:t>término</a:t>
            </a:r>
            <a:r>
              <a:rPr lang="en-US" dirty="0"/>
              <a:t>, </a:t>
            </a:r>
            <a:r>
              <a:rPr lang="en-US" dirty="0" err="1"/>
              <a:t>usted</a:t>
            </a:r>
            <a:r>
              <a:rPr lang="en-US" dirty="0"/>
              <a:t> </a:t>
            </a:r>
            <a:r>
              <a:rPr lang="en-US" dirty="0" err="1"/>
              <a:t>debería</a:t>
            </a:r>
            <a:r>
              <a:rPr lang="en-US" dirty="0"/>
              <a:t> </a:t>
            </a:r>
            <a:r>
              <a:rPr lang="en-US" dirty="0" err="1"/>
              <a:t>tener</a:t>
            </a:r>
            <a:r>
              <a:rPr lang="en-US" dirty="0"/>
              <a:t> un </a:t>
            </a:r>
            <a:r>
              <a:rPr lang="en-US" dirty="0" err="1"/>
              <a:t>cronograma</a:t>
            </a:r>
            <a:r>
              <a:rPr lang="en-US" dirty="0"/>
              <a:t> y </a:t>
            </a:r>
            <a:r>
              <a:rPr lang="en-US" dirty="0" err="1"/>
              <a:t>estar</a:t>
            </a:r>
            <a:r>
              <a:rPr lang="en-US" dirty="0"/>
              <a:t> </a:t>
            </a:r>
            <a:r>
              <a:rPr lang="en-US" dirty="0" err="1"/>
              <a:t>organizado</a:t>
            </a:r>
            <a:r>
              <a:rPr lang="en-US" dirty="0"/>
              <a:t> de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manera</a:t>
            </a:r>
            <a:r>
              <a:rPr lang="en-US" dirty="0"/>
              <a:t> que </a:t>
            </a:r>
            <a:r>
              <a:rPr lang="en-US" dirty="0" err="1"/>
              <a:t>funcione</a:t>
            </a:r>
            <a:r>
              <a:rPr lang="en-US" dirty="0"/>
              <a:t> </a:t>
            </a:r>
            <a:r>
              <a:rPr lang="en-US" dirty="0" err="1"/>
              <a:t>mejor</a:t>
            </a:r>
            <a:r>
              <a:rPr lang="en-US" dirty="0"/>
              <a:t> para </a:t>
            </a:r>
            <a:r>
              <a:rPr lang="en-US" dirty="0" err="1"/>
              <a:t>usted</a:t>
            </a:r>
            <a:r>
              <a:rPr lang="en-US" dirty="0"/>
              <a:t> y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equipo</a:t>
            </a:r>
            <a:r>
              <a:rPr lang="en-US" baseline="0" dirty="0"/>
              <a:t>. </a:t>
            </a:r>
          </a:p>
          <a:p>
            <a:endParaRPr lang="en-US" baseline="0" dirty="0"/>
          </a:p>
          <a:p>
            <a:r>
              <a:rPr lang="en-US" baseline="0" dirty="0" err="1"/>
              <a:t>Acaso</a:t>
            </a:r>
            <a:r>
              <a:rPr lang="en-US" baseline="0" dirty="0"/>
              <a:t> </a:t>
            </a:r>
            <a:r>
              <a:rPr lang="en-US" baseline="0" dirty="0" err="1"/>
              <a:t>sus</a:t>
            </a:r>
            <a:r>
              <a:rPr lang="en-US" baseline="0" dirty="0"/>
              <a:t> </a:t>
            </a:r>
            <a:r>
              <a:rPr lang="en-US" baseline="0" dirty="0" err="1"/>
              <a:t>momentos</a:t>
            </a:r>
            <a:r>
              <a:rPr lang="en-US" baseline="0" dirty="0"/>
              <a:t> </a:t>
            </a:r>
            <a:r>
              <a:rPr lang="en-US" baseline="0" dirty="0" err="1"/>
              <a:t>pico</a:t>
            </a:r>
            <a:r>
              <a:rPr lang="en-US" baseline="0" dirty="0"/>
              <a:t> de </a:t>
            </a:r>
            <a:r>
              <a:rPr lang="en-US" baseline="0" dirty="0" err="1"/>
              <a:t>publicación</a:t>
            </a:r>
            <a:r>
              <a:rPr lang="en-US" baseline="0" dirty="0"/>
              <a:t> no </a:t>
            </a:r>
            <a:r>
              <a:rPr lang="en-US" baseline="0" dirty="0" err="1"/>
              <a:t>sean</a:t>
            </a:r>
            <a:r>
              <a:rPr lang="en-US" baseline="0" dirty="0"/>
              <a:t> </a:t>
            </a:r>
            <a:r>
              <a:rPr lang="en-US" baseline="0" dirty="0" err="1"/>
              <a:t>los</a:t>
            </a:r>
            <a:r>
              <a:rPr lang="en-US" baseline="0" dirty="0"/>
              <a:t> </a:t>
            </a:r>
            <a:r>
              <a:rPr lang="en-US" baseline="0" dirty="0" err="1"/>
              <a:t>más</a:t>
            </a:r>
            <a:r>
              <a:rPr lang="en-US" baseline="0" dirty="0"/>
              <a:t> </a:t>
            </a:r>
            <a:r>
              <a:rPr lang="en-US" baseline="0" dirty="0" err="1"/>
              <a:t>convenientes</a:t>
            </a:r>
            <a:r>
              <a:rPr lang="en-US" baseline="0" dirty="0"/>
              <a:t> para </a:t>
            </a:r>
            <a:r>
              <a:rPr lang="en-US" baseline="0" dirty="0" err="1"/>
              <a:t>publicar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vivo, </a:t>
            </a:r>
            <a:r>
              <a:rPr lang="en-US" baseline="0" dirty="0" err="1"/>
              <a:t>por</a:t>
            </a:r>
            <a:r>
              <a:rPr lang="en-US" baseline="0" dirty="0"/>
              <a:t> lo que la </a:t>
            </a:r>
            <a:r>
              <a:rPr lang="en-US" baseline="0" dirty="0" err="1"/>
              <a:t>programación</a:t>
            </a:r>
            <a:r>
              <a:rPr lang="en-US" baseline="0" dirty="0"/>
              <a:t> </a:t>
            </a:r>
            <a:r>
              <a:rPr lang="en-US" baseline="0" dirty="0" err="1"/>
              <a:t>ayuda</a:t>
            </a:r>
            <a:r>
              <a:rPr lang="en-US" baseline="0" dirty="0"/>
              <a:t> a </a:t>
            </a:r>
            <a:r>
              <a:rPr lang="en-US" baseline="0" dirty="0" err="1"/>
              <a:t>publicar</a:t>
            </a:r>
            <a:r>
              <a:rPr lang="en-US" baseline="0" dirty="0"/>
              <a:t> de </a:t>
            </a:r>
            <a:r>
              <a:rPr lang="en-US" baseline="0" dirty="0" err="1"/>
              <a:t>manera</a:t>
            </a:r>
            <a:r>
              <a:rPr lang="en-US" baseline="0" dirty="0"/>
              <a:t> </a:t>
            </a:r>
            <a:r>
              <a:rPr lang="en-US" baseline="0" dirty="0" err="1"/>
              <a:t>consistente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los</a:t>
            </a:r>
            <a:r>
              <a:rPr lang="en-US" baseline="0" dirty="0"/>
              <a:t> </a:t>
            </a:r>
            <a:r>
              <a:rPr lang="en-US" baseline="0" dirty="0" err="1"/>
              <a:t>mejores</a:t>
            </a:r>
            <a:r>
              <a:rPr lang="en-US" baseline="0" dirty="0"/>
              <a:t> </a:t>
            </a:r>
            <a:r>
              <a:rPr lang="en-US" baseline="0" dirty="0" err="1"/>
              <a:t>momentos</a:t>
            </a:r>
            <a:r>
              <a:rPr lang="en-US" baseline="0" dirty="0"/>
              <a:t>. </a:t>
            </a:r>
            <a:r>
              <a:rPr lang="en-US" baseline="0" dirty="0" err="1"/>
              <a:t>Asimismo</a:t>
            </a:r>
            <a:r>
              <a:rPr lang="en-US" baseline="0" dirty="0"/>
              <a:t>, </a:t>
            </a:r>
            <a:r>
              <a:rPr lang="en-US" baseline="0" dirty="0" err="1"/>
              <a:t>si</a:t>
            </a:r>
            <a:r>
              <a:rPr lang="en-US" baseline="0" dirty="0"/>
              <a:t> </a:t>
            </a:r>
            <a:r>
              <a:rPr lang="en-US" baseline="0" dirty="0" err="1"/>
              <a:t>su</a:t>
            </a:r>
            <a:r>
              <a:rPr lang="en-US" baseline="0" dirty="0"/>
              <a:t> </a:t>
            </a:r>
            <a:r>
              <a:rPr lang="en-US" baseline="0" dirty="0" err="1"/>
              <a:t>mensaje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realidad</a:t>
            </a:r>
            <a:r>
              <a:rPr lang="en-US" baseline="0" dirty="0"/>
              <a:t> </a:t>
            </a:r>
            <a:r>
              <a:rPr lang="en-US" baseline="0" dirty="0" err="1"/>
              <a:t>es</a:t>
            </a:r>
            <a:r>
              <a:rPr lang="en-US" baseline="0" dirty="0"/>
              <a:t> tan solo para </a:t>
            </a:r>
            <a:r>
              <a:rPr lang="en-US" baseline="0" dirty="0" err="1"/>
              <a:t>parte</a:t>
            </a:r>
            <a:r>
              <a:rPr lang="en-US" baseline="0" dirty="0"/>
              <a:t> de </a:t>
            </a:r>
            <a:r>
              <a:rPr lang="en-US" baseline="0" dirty="0" err="1"/>
              <a:t>su</a:t>
            </a:r>
            <a:r>
              <a:rPr lang="en-US" baseline="0" dirty="0"/>
              <a:t> </a:t>
            </a:r>
            <a:r>
              <a:rPr lang="en-US" baseline="0" dirty="0" err="1"/>
              <a:t>audiencia</a:t>
            </a:r>
            <a:r>
              <a:rPr lang="en-US" baseline="0" dirty="0"/>
              <a:t>, </a:t>
            </a:r>
            <a:r>
              <a:rPr lang="en-US" baseline="0" dirty="0" err="1"/>
              <a:t>digamos</a:t>
            </a:r>
            <a:r>
              <a:rPr lang="en-US" baseline="0" dirty="0"/>
              <a:t> para </a:t>
            </a:r>
            <a:r>
              <a:rPr lang="en-US" baseline="0" dirty="0" err="1"/>
              <a:t>los</a:t>
            </a:r>
            <a:r>
              <a:rPr lang="en-US" baseline="0" dirty="0"/>
              <a:t> </a:t>
            </a:r>
            <a:r>
              <a:rPr lang="en-US" baseline="0" dirty="0" err="1"/>
              <a:t>jóvenes</a:t>
            </a:r>
            <a:r>
              <a:rPr lang="en-US" baseline="0" dirty="0"/>
              <a:t>, o para </a:t>
            </a:r>
            <a:r>
              <a:rPr lang="en-US" baseline="0" dirty="0" err="1"/>
              <a:t>los</a:t>
            </a:r>
            <a:r>
              <a:rPr lang="en-US" baseline="0" dirty="0"/>
              <a:t> que </a:t>
            </a:r>
            <a:r>
              <a:rPr lang="en-US" baseline="0" dirty="0" err="1"/>
              <a:t>viven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los</a:t>
            </a:r>
            <a:r>
              <a:rPr lang="en-US" baseline="0" dirty="0"/>
              <a:t> </a:t>
            </a:r>
            <a:r>
              <a:rPr lang="en-US" baseline="0" dirty="0" err="1"/>
              <a:t>Estados</a:t>
            </a:r>
            <a:r>
              <a:rPr lang="en-US" baseline="0" dirty="0"/>
              <a:t> </a:t>
            </a:r>
            <a:r>
              <a:rPr lang="en-US" baseline="0" dirty="0" err="1"/>
              <a:t>Unidos</a:t>
            </a:r>
            <a:r>
              <a:rPr lang="en-US" baseline="0" dirty="0"/>
              <a:t>, </a:t>
            </a:r>
            <a:r>
              <a:rPr lang="en-US" baseline="0" dirty="0" err="1"/>
              <a:t>usted</a:t>
            </a:r>
            <a:r>
              <a:rPr lang="en-US" baseline="0" dirty="0"/>
              <a:t> </a:t>
            </a:r>
            <a:r>
              <a:rPr lang="en-US" baseline="0" dirty="0" err="1"/>
              <a:t>puede</a:t>
            </a:r>
            <a:r>
              <a:rPr lang="en-US" baseline="0" dirty="0"/>
              <a:t> </a:t>
            </a:r>
            <a:r>
              <a:rPr lang="en-US" baseline="0" dirty="0" err="1"/>
              <a:t>apuntar</a:t>
            </a:r>
            <a:r>
              <a:rPr lang="en-US" baseline="0" dirty="0"/>
              <a:t> a </a:t>
            </a:r>
            <a:r>
              <a:rPr lang="en-US" baseline="0" dirty="0" err="1"/>
              <a:t>segmentos</a:t>
            </a:r>
            <a:r>
              <a:rPr lang="en-US" baseline="0" dirty="0"/>
              <a:t> </a:t>
            </a:r>
            <a:r>
              <a:rPr lang="en-US" baseline="0" dirty="0" err="1"/>
              <a:t>específicos</a:t>
            </a:r>
            <a:r>
              <a:rPr lang="en-US" baseline="0" dirty="0"/>
              <a:t> de </a:t>
            </a:r>
            <a:r>
              <a:rPr lang="en-US" baseline="0" dirty="0" err="1"/>
              <a:t>su</a:t>
            </a:r>
            <a:r>
              <a:rPr lang="en-US" baseline="0" dirty="0"/>
              <a:t> </a:t>
            </a:r>
            <a:r>
              <a:rPr lang="en-US" baseline="0" dirty="0" err="1"/>
              <a:t>audiencia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publicaciones</a:t>
            </a:r>
            <a:r>
              <a:rPr lang="en-US" baseline="0" dirty="0"/>
              <a:t> </a:t>
            </a:r>
            <a:r>
              <a:rPr lang="en-US" baseline="0" dirty="0" err="1"/>
              <a:t>periódicas</a:t>
            </a:r>
            <a:r>
              <a:rPr lang="en-US" baseline="0" dirty="0"/>
              <a:t>. Si no </a:t>
            </a:r>
            <a:r>
              <a:rPr lang="en-US" baseline="0" dirty="0" err="1"/>
              <a:t>está</a:t>
            </a:r>
            <a:r>
              <a:rPr lang="en-US" baseline="0" dirty="0"/>
              <a:t> </a:t>
            </a:r>
            <a:r>
              <a:rPr lang="en-US" baseline="0" dirty="0" err="1"/>
              <a:t>seguro</a:t>
            </a:r>
            <a:r>
              <a:rPr lang="en-US" baseline="0" dirty="0"/>
              <a:t> </a:t>
            </a:r>
            <a:r>
              <a:rPr lang="en-US" baseline="0" dirty="0" err="1"/>
              <a:t>cuáles</a:t>
            </a:r>
            <a:r>
              <a:rPr lang="en-US" baseline="0" dirty="0"/>
              <a:t> son </a:t>
            </a:r>
            <a:r>
              <a:rPr lang="en-US" baseline="0" dirty="0" err="1"/>
              <a:t>sus</a:t>
            </a:r>
            <a:r>
              <a:rPr lang="en-US" baseline="0" dirty="0"/>
              <a:t> horas </a:t>
            </a:r>
            <a:r>
              <a:rPr lang="en-US" baseline="0" dirty="0" err="1"/>
              <a:t>pico</a:t>
            </a:r>
            <a:r>
              <a:rPr lang="en-US" baseline="0" dirty="0"/>
              <a:t>, </a:t>
            </a:r>
            <a:r>
              <a:rPr lang="en-US" baseline="0" dirty="0" err="1"/>
              <a:t>puede</a:t>
            </a:r>
            <a:r>
              <a:rPr lang="en-US" baseline="0" dirty="0"/>
              <a:t> </a:t>
            </a:r>
            <a:r>
              <a:rPr lang="en-US" baseline="0" dirty="0" err="1"/>
              <a:t>mirar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las </a:t>
            </a:r>
            <a:r>
              <a:rPr lang="en-US" baseline="0" dirty="0" err="1"/>
              <a:t>publicaciones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la </a:t>
            </a:r>
            <a:r>
              <a:rPr lang="en-US" baseline="0" dirty="0" err="1"/>
              <a:t>sección</a:t>
            </a:r>
            <a:r>
              <a:rPr lang="en-US" baseline="0" dirty="0"/>
              <a:t> de </a:t>
            </a:r>
            <a:r>
              <a:rPr lang="en-US" baseline="0" dirty="0" err="1"/>
              <a:t>Estadísticas</a:t>
            </a:r>
            <a:r>
              <a:rPr lang="en-US" baseline="0" dirty="0"/>
              <a:t> de Facebook. </a:t>
            </a:r>
          </a:p>
          <a:p>
            <a:endParaRPr lang="en-US" baseline="0" dirty="0"/>
          </a:p>
          <a:p>
            <a:r>
              <a:rPr lang="en-US" baseline="0" dirty="0"/>
              <a:t>(Demo and show them peak posts times.)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01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Por </a:t>
            </a:r>
            <a:r>
              <a:rPr lang="en-US" dirty="0" err="1"/>
              <a:t>diversas</a:t>
            </a:r>
            <a:r>
              <a:rPr lang="en-US" dirty="0"/>
              <a:t> </a:t>
            </a:r>
            <a:r>
              <a:rPr lang="en-US" dirty="0" err="1"/>
              <a:t>razones</a:t>
            </a:r>
            <a:r>
              <a:rPr lang="en-US" dirty="0"/>
              <a:t>, </a:t>
            </a:r>
            <a:r>
              <a:rPr lang="en-US" dirty="0" err="1"/>
              <a:t>prefiero</a:t>
            </a:r>
            <a:r>
              <a:rPr lang="en-US" dirty="0"/>
              <a:t> </a:t>
            </a:r>
            <a:r>
              <a:rPr lang="en-US" dirty="0" err="1"/>
              <a:t>planificar</a:t>
            </a:r>
            <a:r>
              <a:rPr lang="en-US" dirty="0"/>
              <a:t> las </a:t>
            </a:r>
            <a:r>
              <a:rPr lang="en-US" dirty="0" err="1"/>
              <a:t>publicaciones</a:t>
            </a:r>
            <a:r>
              <a:rPr lang="en-US" dirty="0"/>
              <a:t> de Facebook </a:t>
            </a:r>
            <a:r>
              <a:rPr lang="en-US" dirty="0" err="1"/>
              <a:t>directamente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Facebook, </a:t>
            </a:r>
            <a:r>
              <a:rPr lang="en-US" dirty="0" err="1"/>
              <a:t>pero</a:t>
            </a:r>
            <a:r>
              <a:rPr lang="en-US" dirty="0"/>
              <a:t> Hootsuite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fantástica</a:t>
            </a:r>
            <a:r>
              <a:rPr lang="en-US" dirty="0"/>
              <a:t> para </a:t>
            </a:r>
            <a:r>
              <a:rPr lang="en-US" dirty="0" err="1"/>
              <a:t>planificar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tuits</a:t>
            </a:r>
            <a:r>
              <a:rPr lang="en-US" dirty="0"/>
              <a:t> y </a:t>
            </a:r>
            <a:r>
              <a:rPr lang="en-US" dirty="0" err="1"/>
              <a:t>monitorizar</a:t>
            </a:r>
            <a:r>
              <a:rPr lang="en-US" dirty="0"/>
              <a:t>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canales</a:t>
            </a:r>
            <a:r>
              <a:rPr lang="en-US" dirty="0"/>
              <a:t> al </a:t>
            </a:r>
            <a:r>
              <a:rPr lang="en-US" dirty="0" err="1"/>
              <a:t>mismo</a:t>
            </a:r>
            <a:r>
              <a:rPr lang="en-US" dirty="0"/>
              <a:t> </a:t>
            </a:r>
            <a:r>
              <a:rPr lang="en-US" dirty="0" err="1"/>
              <a:t>tiempo</a:t>
            </a:r>
            <a:r>
              <a:rPr lang="en-US" dirty="0"/>
              <a:t> para el </a:t>
            </a:r>
            <a:r>
              <a:rPr lang="en-US" dirty="0" err="1"/>
              <a:t>servicio</a:t>
            </a:r>
            <a:r>
              <a:rPr lang="en-US" dirty="0"/>
              <a:t> al </a:t>
            </a:r>
            <a:r>
              <a:rPr lang="en-US" dirty="0" err="1"/>
              <a:t>cliente</a:t>
            </a:r>
            <a:r>
              <a:rPr lang="en-US" dirty="0"/>
              <a:t> y la </a:t>
            </a:r>
            <a:r>
              <a:rPr lang="en-US" dirty="0" err="1"/>
              <a:t>participación</a:t>
            </a:r>
            <a:r>
              <a:rPr lang="en-US" dirty="0"/>
              <a:t>. </a:t>
            </a:r>
            <a:r>
              <a:rPr lang="en-US" dirty="0" err="1"/>
              <a:t>Otras</a:t>
            </a:r>
            <a:r>
              <a:rPr lang="en-US" dirty="0"/>
              <a:t> </a:t>
            </a:r>
            <a:r>
              <a:rPr lang="en-US" dirty="0" err="1"/>
              <a:t>opciones</a:t>
            </a:r>
            <a:r>
              <a:rPr lang="en-US" dirty="0"/>
              <a:t> son</a:t>
            </a:r>
            <a:r>
              <a:rPr lang="en-US" baseline="0" dirty="0"/>
              <a:t> </a:t>
            </a:r>
            <a:r>
              <a:rPr lang="en-US" baseline="0" dirty="0" err="1"/>
              <a:t>Tweetdeck</a:t>
            </a:r>
            <a:r>
              <a:rPr lang="en-US" baseline="0" dirty="0"/>
              <a:t>, y </a:t>
            </a:r>
            <a:r>
              <a:rPr lang="en-US" baseline="0" dirty="0" err="1"/>
              <a:t>también</a:t>
            </a:r>
            <a:r>
              <a:rPr lang="en-US" baseline="0" dirty="0"/>
              <a:t> Buffer. </a:t>
            </a:r>
            <a:r>
              <a:rPr lang="en-US" baseline="0" dirty="0" err="1"/>
              <a:t>Técnicamente</a:t>
            </a:r>
            <a:r>
              <a:rPr lang="en-US" baseline="0" dirty="0"/>
              <a:t> </a:t>
            </a:r>
            <a:r>
              <a:rPr lang="en-US" baseline="0" dirty="0" err="1"/>
              <a:t>también</a:t>
            </a:r>
            <a:r>
              <a:rPr lang="en-US" baseline="0" dirty="0"/>
              <a:t> se </a:t>
            </a:r>
            <a:r>
              <a:rPr lang="en-US" baseline="0" dirty="0" err="1"/>
              <a:t>puede</a:t>
            </a:r>
            <a:r>
              <a:rPr lang="en-US" baseline="0" dirty="0"/>
              <a:t> </a:t>
            </a:r>
            <a:r>
              <a:rPr lang="en-US" baseline="0" dirty="0" err="1"/>
              <a:t>planificar</a:t>
            </a:r>
            <a:r>
              <a:rPr lang="en-US" baseline="0" dirty="0"/>
              <a:t> </a:t>
            </a:r>
            <a:r>
              <a:rPr lang="en-US" baseline="0" dirty="0" err="1"/>
              <a:t>publicaciones</a:t>
            </a:r>
            <a:r>
              <a:rPr lang="en-US" baseline="0" dirty="0"/>
              <a:t> de Instagram, </a:t>
            </a:r>
            <a:r>
              <a:rPr lang="en-US" baseline="0" dirty="0" err="1"/>
              <a:t>pero</a:t>
            </a:r>
            <a:r>
              <a:rPr lang="en-US" baseline="0" dirty="0"/>
              <a:t> </a:t>
            </a:r>
            <a:r>
              <a:rPr lang="en-US" baseline="0" dirty="0" err="1"/>
              <a:t>todo</a:t>
            </a:r>
            <a:r>
              <a:rPr lang="en-US" baseline="0" dirty="0"/>
              <a:t> lo que </a:t>
            </a:r>
            <a:r>
              <a:rPr lang="en-US" baseline="0" dirty="0" err="1"/>
              <a:t>hace</a:t>
            </a:r>
            <a:r>
              <a:rPr lang="en-US" baseline="0" dirty="0"/>
              <a:t> Hootsuite </a:t>
            </a:r>
            <a:r>
              <a:rPr lang="en-US" baseline="0" dirty="0" err="1"/>
              <a:t>es</a:t>
            </a:r>
            <a:r>
              <a:rPr lang="en-US" baseline="0" dirty="0"/>
              <a:t> </a:t>
            </a:r>
            <a:r>
              <a:rPr lang="en-US" baseline="0" dirty="0" err="1"/>
              <a:t>enviarle</a:t>
            </a:r>
            <a:r>
              <a:rPr lang="en-US" baseline="0" dirty="0"/>
              <a:t> </a:t>
            </a:r>
            <a:r>
              <a:rPr lang="en-US" baseline="0" dirty="0" err="1"/>
              <a:t>una</a:t>
            </a:r>
            <a:r>
              <a:rPr lang="en-US" baseline="0" dirty="0"/>
              <a:t> </a:t>
            </a:r>
            <a:r>
              <a:rPr lang="en-US" baseline="0" dirty="0" err="1"/>
              <a:t>notificación</a:t>
            </a:r>
            <a:r>
              <a:rPr lang="en-US" baseline="0" dirty="0"/>
              <a:t>, y </a:t>
            </a:r>
            <a:r>
              <a:rPr lang="en-US" baseline="0" dirty="0" err="1"/>
              <a:t>resulta</a:t>
            </a:r>
            <a:r>
              <a:rPr lang="en-US" baseline="0" dirty="0"/>
              <a:t> </a:t>
            </a:r>
            <a:r>
              <a:rPr lang="en-US" baseline="0" dirty="0" err="1"/>
              <a:t>defectuoso</a:t>
            </a:r>
            <a:r>
              <a:rPr lang="en-US" baseline="0" dirty="0"/>
              <a:t>. Por </a:t>
            </a:r>
            <a:r>
              <a:rPr lang="en-US" baseline="0" dirty="0" err="1"/>
              <a:t>ello</a:t>
            </a:r>
            <a:r>
              <a:rPr lang="en-US" baseline="0" dirty="0"/>
              <a:t>, </a:t>
            </a:r>
            <a:r>
              <a:rPr lang="en-US" baseline="0" dirty="0" err="1"/>
              <a:t>creo</a:t>
            </a:r>
            <a:r>
              <a:rPr lang="en-US" baseline="0" dirty="0"/>
              <a:t> </a:t>
            </a:r>
            <a:r>
              <a:rPr lang="en-US" baseline="0" dirty="0" err="1"/>
              <a:t>mis</a:t>
            </a:r>
            <a:r>
              <a:rPr lang="en-US" baseline="0" dirty="0"/>
              <a:t> </a:t>
            </a:r>
            <a:r>
              <a:rPr lang="en-US" baseline="0" dirty="0" err="1"/>
              <a:t>publicaciones</a:t>
            </a:r>
            <a:r>
              <a:rPr lang="en-US" baseline="0" dirty="0"/>
              <a:t> de </a:t>
            </a:r>
            <a:r>
              <a:rPr lang="en-US" baseline="0" dirty="0" err="1"/>
              <a:t>antemano</a:t>
            </a:r>
            <a:r>
              <a:rPr lang="en-US" baseline="0" dirty="0"/>
              <a:t> y </a:t>
            </a:r>
            <a:r>
              <a:rPr lang="en-US" baseline="0" dirty="0" err="1"/>
              <a:t>entonces</a:t>
            </a:r>
            <a:r>
              <a:rPr lang="en-US" baseline="0" dirty="0"/>
              <a:t> </a:t>
            </a:r>
            <a:r>
              <a:rPr lang="en-US" baseline="0" dirty="0" err="1"/>
              <a:t>envío</a:t>
            </a:r>
            <a:r>
              <a:rPr lang="en-US" baseline="0" dirty="0"/>
              <a:t> mi </a:t>
            </a:r>
            <a:r>
              <a:rPr lang="en-US" baseline="0" dirty="0" err="1"/>
              <a:t>recordatorio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el </a:t>
            </a:r>
            <a:r>
              <a:rPr lang="en-US" baseline="0" dirty="0" err="1"/>
              <a:t>teléfono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63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</a:t>
            </a:r>
            <a:r>
              <a:rPr lang="en-US" dirty="0" err="1"/>
              <a:t>conozco</a:t>
            </a:r>
            <a:r>
              <a:rPr lang="en-US" dirty="0"/>
              <a:t> a </a:t>
            </a:r>
            <a:r>
              <a:rPr lang="en-US" dirty="0" err="1"/>
              <a:t>algunos</a:t>
            </a:r>
            <a:r>
              <a:rPr lang="en-US" dirty="0"/>
              <a:t> de </a:t>
            </a:r>
            <a:r>
              <a:rPr lang="en-US" dirty="0" err="1"/>
              <a:t>ustedes</a:t>
            </a:r>
            <a:r>
              <a:rPr lang="en-US" dirty="0"/>
              <a:t>, de </a:t>
            </a:r>
            <a:r>
              <a:rPr lang="en-US" dirty="0" err="1"/>
              <a:t>manera</a:t>
            </a:r>
            <a:r>
              <a:rPr lang="en-US" dirty="0"/>
              <a:t> que </a:t>
            </a:r>
            <a:r>
              <a:rPr lang="en-US" dirty="0" err="1"/>
              <a:t>quiero</a:t>
            </a:r>
            <a:r>
              <a:rPr lang="en-US" dirty="0"/>
              <a:t> </a:t>
            </a:r>
            <a:r>
              <a:rPr lang="en-US" dirty="0" err="1"/>
              <a:t>contarles</a:t>
            </a:r>
            <a:r>
              <a:rPr lang="en-US" dirty="0"/>
              <a:t> un </a:t>
            </a:r>
            <a:r>
              <a:rPr lang="en-US" dirty="0" err="1"/>
              <a:t>poco</a:t>
            </a:r>
            <a:r>
              <a:rPr lang="en-US" dirty="0"/>
              <a:t> </a:t>
            </a:r>
            <a:r>
              <a:rPr lang="en-US" dirty="0" err="1"/>
              <a:t>quién</a:t>
            </a:r>
            <a:r>
              <a:rPr lang="en-US" dirty="0"/>
              <a:t> soy </a:t>
            </a:r>
            <a:r>
              <a:rPr lang="en-US" dirty="0" err="1"/>
              <a:t>yo</a:t>
            </a:r>
            <a:r>
              <a:rPr lang="en-US" dirty="0"/>
              <a:t>. </a:t>
            </a:r>
            <a:r>
              <a:rPr lang="en-US" dirty="0" err="1"/>
              <a:t>Tengo</a:t>
            </a:r>
            <a:r>
              <a:rPr lang="en-US" dirty="0"/>
              <a:t> </a:t>
            </a:r>
            <a:r>
              <a:rPr lang="en-US" dirty="0" err="1"/>
              <a:t>casi</a:t>
            </a:r>
            <a:r>
              <a:rPr lang="en-US" dirty="0"/>
              <a:t> </a:t>
            </a:r>
            <a:r>
              <a:rPr lang="en-US" dirty="0" err="1"/>
              <a:t>diez</a:t>
            </a:r>
            <a:r>
              <a:rPr lang="en-US" dirty="0"/>
              <a:t> </a:t>
            </a:r>
            <a:r>
              <a:rPr lang="en-US" dirty="0" err="1"/>
              <a:t>años</a:t>
            </a:r>
            <a:r>
              <a:rPr lang="en-US" dirty="0"/>
              <a:t> de </a:t>
            </a:r>
            <a:r>
              <a:rPr lang="en-US" dirty="0" err="1"/>
              <a:t>experiencia</a:t>
            </a:r>
            <a:r>
              <a:rPr lang="en-US" dirty="0"/>
              <a:t>. Mi </a:t>
            </a:r>
            <a:r>
              <a:rPr lang="en-US" dirty="0" err="1"/>
              <a:t>especialidad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desarrollar</a:t>
            </a:r>
            <a:r>
              <a:rPr lang="en-US" dirty="0"/>
              <a:t> </a:t>
            </a:r>
            <a:r>
              <a:rPr lang="en-US" dirty="0" err="1"/>
              <a:t>estrategias</a:t>
            </a:r>
            <a:r>
              <a:rPr lang="en-US" dirty="0"/>
              <a:t> </a:t>
            </a:r>
            <a:r>
              <a:rPr lang="en-US" dirty="0" err="1"/>
              <a:t>digitales</a:t>
            </a:r>
            <a:r>
              <a:rPr lang="en-US" dirty="0"/>
              <a:t> de </a:t>
            </a:r>
            <a:r>
              <a:rPr lang="en-US" dirty="0" err="1"/>
              <a:t>canales</a:t>
            </a:r>
            <a:r>
              <a:rPr lang="en-US" dirty="0"/>
              <a:t> y </a:t>
            </a:r>
            <a:r>
              <a:rPr lang="en-US" dirty="0" err="1"/>
              <a:t>plataformas</a:t>
            </a:r>
            <a:r>
              <a:rPr lang="en-US" dirty="0"/>
              <a:t> multiples, </a:t>
            </a:r>
            <a:r>
              <a:rPr lang="en-US" dirty="0" err="1"/>
              <a:t>comenzando</a:t>
            </a:r>
            <a:r>
              <a:rPr lang="en-US" dirty="0"/>
              <a:t> </a:t>
            </a:r>
            <a:r>
              <a:rPr lang="en-US" dirty="0" err="1"/>
              <a:t>desde</a:t>
            </a:r>
            <a:r>
              <a:rPr lang="en-US" dirty="0"/>
              <a:t> cero, y con </a:t>
            </a:r>
            <a:r>
              <a:rPr lang="en-US" dirty="0" err="1"/>
              <a:t>presupuesto</a:t>
            </a:r>
            <a:r>
              <a:rPr lang="en-US" dirty="0"/>
              <a:t> y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limitados</a:t>
            </a:r>
            <a:r>
              <a:rPr lang="en-US" dirty="0"/>
              <a:t>. Soy </a:t>
            </a:r>
            <a:r>
              <a:rPr lang="en-US" dirty="0" err="1"/>
              <a:t>parte</a:t>
            </a:r>
            <a:r>
              <a:rPr lang="en-US" dirty="0"/>
              <a:t> de un nuevo </a:t>
            </a:r>
            <a:r>
              <a:rPr lang="en-US" dirty="0" err="1"/>
              <a:t>departamento</a:t>
            </a:r>
            <a:r>
              <a:rPr lang="en-US" dirty="0"/>
              <a:t> de la División </a:t>
            </a:r>
            <a:r>
              <a:rPr lang="en-US" dirty="0" err="1"/>
              <a:t>Norteamericana</a:t>
            </a:r>
            <a:r>
              <a:rPr lang="en-US" dirty="0"/>
              <a:t> </a:t>
            </a:r>
            <a:r>
              <a:rPr lang="en-US" dirty="0" err="1"/>
              <a:t>llamado</a:t>
            </a:r>
            <a:r>
              <a:rPr lang="en-US" dirty="0"/>
              <a:t> </a:t>
            </a:r>
            <a:r>
              <a:rPr lang="en-US" dirty="0" err="1"/>
              <a:t>Medios</a:t>
            </a:r>
            <a:r>
              <a:rPr lang="en-US" dirty="0"/>
              <a:t> </a:t>
            </a:r>
            <a:r>
              <a:rPr lang="en-US" dirty="0" err="1"/>
              <a:t>Sociales</a:t>
            </a:r>
            <a:r>
              <a:rPr lang="en-US" dirty="0"/>
              <a:t> y </a:t>
            </a:r>
            <a:r>
              <a:rPr lang="en-US" dirty="0" err="1"/>
              <a:t>Datos</a:t>
            </a:r>
            <a:r>
              <a:rPr lang="en-US" dirty="0"/>
              <a:t> </a:t>
            </a:r>
            <a:r>
              <a:rPr lang="en-US" dirty="0" err="1"/>
              <a:t>Generales</a:t>
            </a:r>
            <a:r>
              <a:rPr lang="en-US" dirty="0"/>
              <a:t>, que </a:t>
            </a:r>
            <a:r>
              <a:rPr lang="en-US" dirty="0" err="1"/>
              <a:t>busca</a:t>
            </a:r>
            <a:r>
              <a:rPr lang="en-US" dirty="0"/>
              <a:t> </a:t>
            </a:r>
            <a:r>
              <a:rPr lang="en-US" dirty="0" err="1"/>
              <a:t>conectar</a:t>
            </a:r>
            <a:r>
              <a:rPr lang="en-US" dirty="0"/>
              <a:t> 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miembros</a:t>
            </a:r>
            <a:r>
              <a:rPr lang="en-US" dirty="0"/>
              <a:t> y la </a:t>
            </a:r>
            <a:r>
              <a:rPr lang="en-US" dirty="0" err="1"/>
              <a:t>misión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medio de la </a:t>
            </a:r>
            <a:r>
              <a:rPr lang="en-US" dirty="0" err="1"/>
              <a:t>tecnología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199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</a:t>
            </a:r>
            <a:r>
              <a:rPr lang="en-US" dirty="0" err="1"/>
              <a:t>Muéstreles</a:t>
            </a:r>
            <a:r>
              <a:rPr lang="en-US" dirty="0"/>
              <a:t> 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funciona</a:t>
            </a:r>
            <a:r>
              <a:rPr lang="en-US" dirty="0"/>
              <a:t>. </a:t>
            </a:r>
            <a:r>
              <a:rPr lang="en-US" dirty="0" err="1"/>
              <a:t>Muéstreles</a:t>
            </a:r>
            <a:r>
              <a:rPr lang="en-US" dirty="0"/>
              <a:t> las </a:t>
            </a:r>
            <a:r>
              <a:rPr lang="en-US" dirty="0" err="1"/>
              <a:t>herramientas</a:t>
            </a:r>
            <a:r>
              <a:rPr lang="en-US" dirty="0"/>
              <a:t> para </a:t>
            </a:r>
            <a:r>
              <a:rPr lang="en-US" dirty="0" err="1"/>
              <a:t>monitorizar</a:t>
            </a:r>
            <a:r>
              <a:rPr lang="en-US" dirty="0"/>
              <a:t>, y 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planificar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tuits</a:t>
            </a:r>
            <a:r>
              <a:rPr lang="en-US" baseline="0" dirty="0"/>
              <a:t>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971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Los </a:t>
            </a:r>
            <a:r>
              <a:rPr lang="en-US" dirty="0" err="1"/>
              <a:t>medios</a:t>
            </a:r>
            <a:r>
              <a:rPr lang="en-US" dirty="0"/>
              <a:t> </a:t>
            </a:r>
            <a:r>
              <a:rPr lang="en-US" dirty="0" err="1"/>
              <a:t>sociales</a:t>
            </a:r>
            <a:r>
              <a:rPr lang="en-US" dirty="0"/>
              <a:t>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ponderosa </a:t>
            </a:r>
            <a:r>
              <a:rPr lang="en-US" dirty="0" err="1"/>
              <a:t>herramienta</a:t>
            </a:r>
            <a:r>
              <a:rPr lang="en-US" dirty="0"/>
              <a:t> de </a:t>
            </a:r>
            <a:r>
              <a:rPr lang="en-US" dirty="0" err="1"/>
              <a:t>servicio</a:t>
            </a:r>
            <a:r>
              <a:rPr lang="en-US" dirty="0"/>
              <a:t> al </a:t>
            </a:r>
            <a:r>
              <a:rPr lang="en-US" dirty="0" err="1"/>
              <a:t>cliente</a:t>
            </a:r>
            <a:r>
              <a:rPr lang="en-US" dirty="0"/>
              <a:t>, </a:t>
            </a:r>
            <a:r>
              <a:rPr lang="en-US" dirty="0" err="1"/>
              <a:t>en</a:t>
            </a:r>
            <a:r>
              <a:rPr lang="en-US" dirty="0"/>
              <a:t> especial </a:t>
            </a:r>
            <a:r>
              <a:rPr lang="en-US" dirty="0" err="1"/>
              <a:t>porque</a:t>
            </a:r>
            <a:r>
              <a:rPr lang="en-US" dirty="0"/>
              <a:t> </a:t>
            </a:r>
            <a:r>
              <a:rPr lang="en-US" dirty="0" err="1"/>
              <a:t>esas</a:t>
            </a:r>
            <a:r>
              <a:rPr lang="en-US" dirty="0"/>
              <a:t> </a:t>
            </a:r>
            <a:r>
              <a:rPr lang="en-US" dirty="0" err="1"/>
              <a:t>plataformas</a:t>
            </a:r>
            <a:r>
              <a:rPr lang="en-US" dirty="0"/>
              <a:t> </a:t>
            </a:r>
            <a:r>
              <a:rPr lang="en-US" dirty="0" err="1"/>
              <a:t>están</a:t>
            </a:r>
            <a:r>
              <a:rPr lang="en-US" dirty="0"/>
              <a:t> </a:t>
            </a:r>
            <a:r>
              <a:rPr lang="en-US" dirty="0" err="1"/>
              <a:t>diseñadas</a:t>
            </a:r>
            <a:r>
              <a:rPr lang="en-US" dirty="0"/>
              <a:t> para la </a:t>
            </a:r>
            <a:r>
              <a:rPr lang="en-US" dirty="0" err="1"/>
              <a:t>edificación</a:t>
            </a:r>
            <a:r>
              <a:rPr lang="en-US" dirty="0"/>
              <a:t> de la </a:t>
            </a:r>
            <a:r>
              <a:rPr lang="en-US" dirty="0" err="1"/>
              <a:t>comunidad</a:t>
            </a:r>
            <a:r>
              <a:rPr lang="en-US" dirty="0"/>
              <a:t> y las </a:t>
            </a:r>
            <a:r>
              <a:rPr lang="en-US" dirty="0" err="1"/>
              <a:t>relaciones</a:t>
            </a:r>
            <a:r>
              <a:rPr lang="en-US" baseline="0" dirty="0"/>
              <a:t>. La </a:t>
            </a:r>
            <a:r>
              <a:rPr lang="en-US" baseline="0" dirty="0" err="1"/>
              <a:t>iglesia</a:t>
            </a:r>
            <a:r>
              <a:rPr lang="en-US" baseline="0" dirty="0"/>
              <a:t> </a:t>
            </a:r>
            <a:r>
              <a:rPr lang="en-US" baseline="0" dirty="0" err="1"/>
              <a:t>puede</a:t>
            </a:r>
            <a:r>
              <a:rPr lang="en-US" baseline="0" dirty="0"/>
              <a:t> </a:t>
            </a:r>
            <a:r>
              <a:rPr lang="en-US" baseline="0" dirty="0" err="1"/>
              <a:t>usar</a:t>
            </a:r>
            <a:r>
              <a:rPr lang="en-US" baseline="0" dirty="0"/>
              <a:t> </a:t>
            </a:r>
            <a:r>
              <a:rPr lang="en-US" baseline="0" dirty="0" err="1"/>
              <a:t>los</a:t>
            </a:r>
            <a:r>
              <a:rPr lang="en-US" baseline="0" dirty="0"/>
              <a:t> </a:t>
            </a:r>
            <a:r>
              <a:rPr lang="en-US" baseline="0" dirty="0" err="1"/>
              <a:t>medios</a:t>
            </a:r>
            <a:r>
              <a:rPr lang="en-US" baseline="0" dirty="0"/>
              <a:t> </a:t>
            </a:r>
            <a:r>
              <a:rPr lang="en-US" baseline="0" dirty="0" err="1"/>
              <a:t>sociales</a:t>
            </a:r>
            <a:r>
              <a:rPr lang="en-US" baseline="0" dirty="0"/>
              <a:t> para </a:t>
            </a:r>
            <a:r>
              <a:rPr lang="en-US" baseline="0" dirty="0" err="1"/>
              <a:t>atender</a:t>
            </a:r>
            <a:r>
              <a:rPr lang="en-US" baseline="0" dirty="0"/>
              <a:t> a </a:t>
            </a:r>
            <a:r>
              <a:rPr lang="en-US" baseline="0" dirty="0" err="1"/>
              <a:t>los</a:t>
            </a:r>
            <a:r>
              <a:rPr lang="en-US" baseline="0" dirty="0"/>
              <a:t> </a:t>
            </a:r>
            <a:r>
              <a:rPr lang="en-US" baseline="0" dirty="0" err="1"/>
              <a:t>miembros</a:t>
            </a:r>
            <a:r>
              <a:rPr lang="en-US" baseline="0" dirty="0"/>
              <a:t> y a la </a:t>
            </a:r>
            <a:r>
              <a:rPr lang="en-US" baseline="0" dirty="0" err="1"/>
              <a:t>comunidad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496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Descubra</a:t>
            </a:r>
            <a:r>
              <a:rPr lang="en-US" dirty="0"/>
              <a:t> de 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hablando</a:t>
            </a:r>
            <a:r>
              <a:rPr lang="en-US" dirty="0"/>
              <a:t> la </a:t>
            </a:r>
            <a:r>
              <a:rPr lang="en-US" dirty="0" err="1"/>
              <a:t>gente</a:t>
            </a:r>
            <a:r>
              <a:rPr lang="en-US" dirty="0"/>
              <a:t>. Lea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comentarios</a:t>
            </a:r>
            <a:r>
              <a:rPr lang="en-US" dirty="0"/>
              <a:t> y </a:t>
            </a:r>
            <a:r>
              <a:rPr lang="en-US" dirty="0" err="1"/>
              <a:t>mensajes</a:t>
            </a:r>
            <a:r>
              <a:rPr lang="en-US" dirty="0"/>
              <a:t>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días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5580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Los </a:t>
            </a:r>
            <a:r>
              <a:rPr lang="en-US" dirty="0" err="1"/>
              <a:t>medios</a:t>
            </a:r>
            <a:r>
              <a:rPr lang="en-US" dirty="0"/>
              <a:t> </a:t>
            </a:r>
            <a:r>
              <a:rPr lang="en-US" dirty="0" err="1"/>
              <a:t>sociales</a:t>
            </a:r>
            <a:r>
              <a:rPr lang="en-US" dirty="0"/>
              <a:t> no son </a:t>
            </a:r>
            <a:r>
              <a:rPr lang="en-US" dirty="0" err="1"/>
              <a:t>diferentes</a:t>
            </a:r>
            <a:r>
              <a:rPr lang="en-US" dirty="0"/>
              <a:t> a un </a:t>
            </a:r>
            <a:r>
              <a:rPr lang="en-US" dirty="0" err="1"/>
              <a:t>diálogo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a </a:t>
            </a:r>
            <a:r>
              <a:rPr lang="en-US" dirty="0" err="1"/>
              <a:t>cara</a:t>
            </a:r>
            <a:r>
              <a:rPr lang="en-US" dirty="0"/>
              <a:t>. La </a:t>
            </a:r>
            <a:r>
              <a:rPr lang="en-US" dirty="0" err="1"/>
              <a:t>comunidad</a:t>
            </a:r>
            <a:r>
              <a:rPr lang="en-US" dirty="0"/>
              <a:t> digital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buscando</a:t>
            </a:r>
            <a:r>
              <a:rPr lang="en-US" dirty="0"/>
              <a:t> la </a:t>
            </a:r>
            <a:r>
              <a:rPr lang="en-US" dirty="0" err="1"/>
              <a:t>misma</a:t>
            </a:r>
            <a:r>
              <a:rPr lang="en-US" dirty="0"/>
              <a:t> </a:t>
            </a:r>
            <a:r>
              <a:rPr lang="en-US" dirty="0" err="1"/>
              <a:t>clase</a:t>
            </a:r>
            <a:r>
              <a:rPr lang="en-US" dirty="0"/>
              <a:t> de </a:t>
            </a:r>
            <a:r>
              <a:rPr lang="en-US" dirty="0" err="1"/>
              <a:t>interacciones</a:t>
            </a:r>
            <a:r>
              <a:rPr lang="en-US" dirty="0"/>
              <a:t>. </a:t>
            </a:r>
            <a:r>
              <a:rPr lang="en-US" dirty="0" err="1"/>
              <a:t>Responda</a:t>
            </a:r>
            <a:r>
              <a:rPr lang="en-US" dirty="0"/>
              <a:t> a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audiencia</a:t>
            </a:r>
            <a:r>
              <a:rPr lang="en-US" dirty="0"/>
              <a:t>, </a:t>
            </a:r>
            <a:r>
              <a:rPr lang="en-US" dirty="0" err="1"/>
              <a:t>comparta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contenidos</a:t>
            </a:r>
            <a:r>
              <a:rPr lang="en-US" dirty="0"/>
              <a:t>, y marque “Me </a:t>
            </a:r>
            <a:r>
              <a:rPr lang="en-US" dirty="0" err="1"/>
              <a:t>gusta</a:t>
            </a:r>
            <a:r>
              <a:rPr lang="en-US" dirty="0"/>
              <a:t>”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comentarios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987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Gran </a:t>
            </a:r>
            <a:r>
              <a:rPr lang="en-US" dirty="0" err="1"/>
              <a:t>parte</a:t>
            </a:r>
            <a:r>
              <a:rPr lang="en-US" dirty="0"/>
              <a:t> del </a:t>
            </a:r>
            <a:r>
              <a:rPr lang="en-US" dirty="0" err="1"/>
              <a:t>tiempo</a:t>
            </a:r>
            <a:r>
              <a:rPr lang="en-US" dirty="0"/>
              <a:t> que </a:t>
            </a:r>
            <a:r>
              <a:rPr lang="en-US" dirty="0" err="1"/>
              <a:t>pasé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campaña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vivo de </a:t>
            </a:r>
            <a:r>
              <a:rPr lang="en-US" baseline="0" dirty="0"/>
              <a:t>#</a:t>
            </a:r>
            <a:r>
              <a:rPr lang="en-US" baseline="0" dirty="0" err="1"/>
              <a:t>PathwaytoHealth</a:t>
            </a:r>
            <a:r>
              <a:rPr lang="en-US" baseline="0" dirty="0"/>
              <a:t> la </a:t>
            </a:r>
            <a:r>
              <a:rPr lang="en-US" baseline="0" dirty="0" err="1"/>
              <a:t>dediqué</a:t>
            </a:r>
            <a:r>
              <a:rPr lang="en-US" baseline="0" dirty="0"/>
              <a:t> a </a:t>
            </a:r>
            <a:r>
              <a:rPr lang="en-US" baseline="0" dirty="0" err="1"/>
              <a:t>interactuar</a:t>
            </a:r>
            <a:r>
              <a:rPr lang="en-US" baseline="0" dirty="0"/>
              <a:t> </a:t>
            </a:r>
            <a:r>
              <a:rPr lang="en-US" baseline="0" dirty="0" err="1"/>
              <a:t>directamente</a:t>
            </a:r>
            <a:r>
              <a:rPr lang="en-US" baseline="0" dirty="0"/>
              <a:t> con </a:t>
            </a:r>
            <a:r>
              <a:rPr lang="en-US" baseline="0" dirty="0" err="1"/>
              <a:t>los</a:t>
            </a:r>
            <a:r>
              <a:rPr lang="en-US" baseline="0" dirty="0"/>
              <a:t> </a:t>
            </a:r>
            <a:r>
              <a:rPr lang="en-US" baseline="0" dirty="0" err="1"/>
              <a:t>pacientes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línea</a:t>
            </a:r>
            <a:r>
              <a:rPr lang="en-US" baseline="0" dirty="0"/>
              <a:t>, </a:t>
            </a:r>
            <a:r>
              <a:rPr lang="en-US" baseline="0" dirty="0" err="1"/>
              <a:t>respondiendo</a:t>
            </a:r>
            <a:r>
              <a:rPr lang="en-US" baseline="0" dirty="0"/>
              <a:t> </a:t>
            </a:r>
            <a:r>
              <a:rPr lang="en-US" baseline="0" dirty="0" err="1"/>
              <a:t>sus</a:t>
            </a:r>
            <a:r>
              <a:rPr lang="en-US" baseline="0" dirty="0"/>
              <a:t> </a:t>
            </a:r>
            <a:r>
              <a:rPr lang="en-US" baseline="0" dirty="0" err="1"/>
              <a:t>preguntas</a:t>
            </a:r>
            <a:r>
              <a:rPr lang="en-US" baseline="0" dirty="0"/>
              <a:t>, </a:t>
            </a:r>
            <a:r>
              <a:rPr lang="en-US" baseline="0" dirty="0" err="1"/>
              <a:t>compartiendo</a:t>
            </a:r>
            <a:r>
              <a:rPr lang="en-US" baseline="0" dirty="0"/>
              <a:t> </a:t>
            </a:r>
            <a:r>
              <a:rPr lang="en-US" baseline="0" dirty="0" err="1"/>
              <a:t>sus</a:t>
            </a:r>
            <a:r>
              <a:rPr lang="en-US" baseline="0" dirty="0"/>
              <a:t> </a:t>
            </a:r>
            <a:r>
              <a:rPr lang="en-US" baseline="0" dirty="0" err="1"/>
              <a:t>historias</a:t>
            </a:r>
            <a:r>
              <a:rPr lang="en-US" baseline="0" dirty="0"/>
              <a:t>, y </a:t>
            </a:r>
            <a:r>
              <a:rPr lang="en-US" baseline="0" dirty="0" err="1"/>
              <a:t>mejorando</a:t>
            </a:r>
            <a:r>
              <a:rPr lang="en-US" baseline="0" dirty="0"/>
              <a:t> la </a:t>
            </a:r>
            <a:r>
              <a:rPr lang="en-US" baseline="0" dirty="0" err="1"/>
              <a:t>experiencia</a:t>
            </a:r>
            <a:r>
              <a:rPr lang="en-US" baseline="0" dirty="0"/>
              <a:t> de </a:t>
            </a:r>
            <a:r>
              <a:rPr lang="en-US" baseline="0" dirty="0" err="1"/>
              <a:t>ellos</a:t>
            </a:r>
            <a:r>
              <a:rPr lang="en-US" baseline="0" dirty="0"/>
              <a:t>. </a:t>
            </a:r>
            <a:r>
              <a:rPr lang="en-US" baseline="0" dirty="0" err="1"/>
              <a:t>Aún</a:t>
            </a:r>
            <a:r>
              <a:rPr lang="en-US" baseline="0" dirty="0"/>
              <a:t> hay personas que </a:t>
            </a:r>
            <a:r>
              <a:rPr lang="en-US" baseline="0" dirty="0" err="1"/>
              <a:t>envían</a:t>
            </a:r>
            <a:r>
              <a:rPr lang="en-US" baseline="0" dirty="0"/>
              <a:t> </a:t>
            </a:r>
            <a:r>
              <a:rPr lang="en-US" baseline="0" dirty="0" err="1"/>
              <a:t>mensajes</a:t>
            </a:r>
            <a:r>
              <a:rPr lang="en-US" baseline="0" dirty="0"/>
              <a:t> </a:t>
            </a:r>
            <a:r>
              <a:rPr lang="en-US" baseline="0" dirty="0" err="1"/>
              <a:t>directos</a:t>
            </a:r>
            <a:r>
              <a:rPr lang="en-US" baseline="0" dirty="0"/>
              <a:t> a </a:t>
            </a:r>
            <a:r>
              <a:rPr lang="en-US" baseline="0" dirty="0" err="1"/>
              <a:t>sus</a:t>
            </a:r>
            <a:r>
              <a:rPr lang="en-US" baseline="0" dirty="0"/>
              <a:t> canals con </a:t>
            </a:r>
            <a:r>
              <a:rPr lang="en-US" baseline="0" dirty="0" err="1"/>
              <a:t>preguntas</a:t>
            </a:r>
            <a:r>
              <a:rPr lang="en-US" baseline="0" dirty="0"/>
              <a:t> y testimonios. Al </a:t>
            </a:r>
            <a:r>
              <a:rPr lang="en-US" baseline="0" dirty="0" err="1"/>
              <a:t>seguir</a:t>
            </a:r>
            <a:r>
              <a:rPr lang="en-US" baseline="0" dirty="0"/>
              <a:t> </a:t>
            </a:r>
            <a:r>
              <a:rPr lang="en-US" baseline="0" dirty="0" err="1"/>
              <a:t>interactuando</a:t>
            </a:r>
            <a:r>
              <a:rPr lang="en-US" baseline="0" dirty="0"/>
              <a:t>, #</a:t>
            </a:r>
            <a:r>
              <a:rPr lang="en-US" baseline="0" dirty="0" err="1"/>
              <a:t>PathwaytoHealth</a:t>
            </a:r>
            <a:r>
              <a:rPr lang="en-US" baseline="0" dirty="0"/>
              <a:t> </a:t>
            </a:r>
            <a:r>
              <a:rPr lang="en-US" baseline="0" dirty="0" err="1"/>
              <a:t>está</a:t>
            </a:r>
            <a:r>
              <a:rPr lang="en-US" baseline="0" dirty="0"/>
              <a:t> </a:t>
            </a:r>
            <a:r>
              <a:rPr lang="en-US" baseline="0" dirty="0" err="1"/>
              <a:t>cultivando</a:t>
            </a:r>
            <a:r>
              <a:rPr lang="en-US" baseline="0" dirty="0"/>
              <a:t> </a:t>
            </a:r>
            <a:r>
              <a:rPr lang="en-US" baseline="0" dirty="0" err="1"/>
              <a:t>su</a:t>
            </a:r>
            <a:r>
              <a:rPr lang="en-US" baseline="0" dirty="0"/>
              <a:t> </a:t>
            </a:r>
            <a:r>
              <a:rPr lang="en-US" baseline="0" dirty="0" err="1"/>
              <a:t>reputación</a:t>
            </a:r>
            <a:r>
              <a:rPr lang="en-US" baseline="0" dirty="0"/>
              <a:t> </a:t>
            </a:r>
            <a:r>
              <a:rPr lang="en-US" baseline="0" dirty="0" err="1"/>
              <a:t>como</a:t>
            </a:r>
            <a:r>
              <a:rPr lang="en-US" baseline="0" dirty="0"/>
              <a:t> </a:t>
            </a:r>
            <a:r>
              <a:rPr lang="en-US" baseline="0" dirty="0" err="1"/>
              <a:t>una</a:t>
            </a:r>
            <a:r>
              <a:rPr lang="en-US" baseline="0" dirty="0"/>
              <a:t> </a:t>
            </a:r>
            <a:r>
              <a:rPr lang="en-US" baseline="0" dirty="0" err="1"/>
              <a:t>organización</a:t>
            </a:r>
            <a:r>
              <a:rPr lang="en-US" baseline="0" dirty="0"/>
              <a:t> que </a:t>
            </a:r>
            <a:r>
              <a:rPr lang="en-US" baseline="0" dirty="0" err="1"/>
              <a:t>realmente</a:t>
            </a:r>
            <a:r>
              <a:rPr lang="en-US" baseline="0" dirty="0"/>
              <a:t> se </a:t>
            </a:r>
            <a:r>
              <a:rPr lang="en-US" baseline="0" dirty="0" err="1"/>
              <a:t>interesa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las personas a las que </a:t>
            </a:r>
            <a:r>
              <a:rPr lang="en-US" baseline="0" dirty="0" err="1"/>
              <a:t>sirve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342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704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vez</a:t>
            </a:r>
            <a:r>
              <a:rPr lang="en-US" dirty="0"/>
              <a:t> se </a:t>
            </a:r>
            <a:r>
              <a:rPr lang="en-US" dirty="0" err="1"/>
              <a:t>est</a:t>
            </a:r>
            <a:r>
              <a:rPr lang="es-AR" dirty="0" err="1"/>
              <a:t>án</a:t>
            </a:r>
            <a:r>
              <a:rPr lang="es-AR" dirty="0"/>
              <a:t> volviendo más importantes l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medios</a:t>
            </a:r>
            <a:r>
              <a:rPr lang="en-US" dirty="0"/>
              <a:t> </a:t>
            </a:r>
            <a:r>
              <a:rPr lang="en-US" dirty="0" err="1"/>
              <a:t>sociales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herramienta</a:t>
            </a:r>
            <a:r>
              <a:rPr lang="en-US" dirty="0"/>
              <a:t> de </a:t>
            </a:r>
            <a:r>
              <a:rPr lang="en-US" dirty="0" err="1"/>
              <a:t>atención</a:t>
            </a:r>
            <a:r>
              <a:rPr lang="en-US" dirty="0"/>
              <a:t> al </a:t>
            </a:r>
            <a:r>
              <a:rPr lang="en-US" dirty="0" err="1"/>
              <a:t>cliente</a:t>
            </a:r>
            <a:r>
              <a:rPr lang="en-US" dirty="0"/>
              <a:t> (</a:t>
            </a:r>
            <a:r>
              <a:rPr lang="en-US" dirty="0" err="1"/>
              <a:t>atención</a:t>
            </a:r>
            <a:r>
              <a:rPr lang="en-US" dirty="0"/>
              <a:t> al </a:t>
            </a:r>
            <a:r>
              <a:rPr lang="en-US" dirty="0" err="1"/>
              <a:t>miembro</a:t>
            </a:r>
            <a:r>
              <a:rPr lang="en-US" dirty="0"/>
              <a:t>). </a:t>
            </a:r>
            <a:r>
              <a:rPr lang="en-US" dirty="0" err="1"/>
              <a:t>Asegúrese</a:t>
            </a:r>
            <a:r>
              <a:rPr lang="en-US" dirty="0"/>
              <a:t> de </a:t>
            </a:r>
            <a:r>
              <a:rPr lang="en-US" dirty="0" err="1"/>
              <a:t>revisar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mensajes</a:t>
            </a:r>
            <a:r>
              <a:rPr lang="en-US" dirty="0"/>
              <a:t> de Facebook </a:t>
            </a:r>
            <a:r>
              <a:rPr lang="en-US" dirty="0" err="1"/>
              <a:t>periódicamente</a:t>
            </a:r>
            <a:r>
              <a:rPr lang="en-US" dirty="0"/>
              <a:t> y responder </a:t>
            </a:r>
            <a:r>
              <a:rPr lang="en-US" dirty="0" err="1"/>
              <a:t>oportunamente</a:t>
            </a:r>
            <a:r>
              <a:rPr lang="en-US" dirty="0"/>
              <a:t>. </a:t>
            </a:r>
            <a:r>
              <a:rPr lang="en-US" dirty="0" err="1"/>
              <a:t>Actualice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respuestas</a:t>
            </a:r>
            <a:r>
              <a:rPr lang="en-US" dirty="0"/>
              <a:t> </a:t>
            </a:r>
            <a:r>
              <a:rPr lang="en-US" dirty="0" err="1"/>
              <a:t>automáticas</a:t>
            </a:r>
            <a:r>
              <a:rPr lang="en-US" dirty="0"/>
              <a:t>, y/o prepare </a:t>
            </a:r>
            <a:r>
              <a:rPr lang="en-US" dirty="0" err="1"/>
              <a:t>saludos</a:t>
            </a:r>
            <a:r>
              <a:rPr lang="en-US" dirty="0"/>
              <a:t> </a:t>
            </a:r>
            <a:r>
              <a:rPr lang="en-US" dirty="0" err="1"/>
              <a:t>específicos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sección</a:t>
            </a:r>
            <a:r>
              <a:rPr lang="en-US" dirty="0"/>
              <a:t> de </a:t>
            </a:r>
            <a:r>
              <a:rPr lang="en-US" dirty="0" err="1"/>
              <a:t>Configuración</a:t>
            </a:r>
            <a:r>
              <a:rPr lang="en-US" dirty="0"/>
              <a:t>. </a:t>
            </a:r>
            <a:r>
              <a:rPr lang="en-US" dirty="0" err="1"/>
              <a:t>Piense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messenger de Facebook </a:t>
            </a:r>
            <a:r>
              <a:rPr lang="en-US" dirty="0" err="1"/>
              <a:t>como</a:t>
            </a:r>
            <a:r>
              <a:rPr lang="en-US" dirty="0"/>
              <a:t> un </a:t>
            </a:r>
            <a:r>
              <a:rPr lang="en-US" dirty="0" err="1"/>
              <a:t>buzón</a:t>
            </a:r>
            <a:r>
              <a:rPr lang="en-US" dirty="0"/>
              <a:t> de </a:t>
            </a:r>
            <a:r>
              <a:rPr lang="en-US" dirty="0" err="1"/>
              <a:t>correos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clientes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5A813-8A05-44F6-A7B3-CD21427E8F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9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Crowdfire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tan solo </a:t>
            </a:r>
            <a:r>
              <a:rPr lang="en-US" dirty="0" err="1"/>
              <a:t>una</a:t>
            </a:r>
            <a:r>
              <a:rPr lang="en-US" dirty="0"/>
              <a:t> de las </a:t>
            </a:r>
            <a:r>
              <a:rPr lang="en-US" dirty="0" err="1"/>
              <a:t>muchas</a:t>
            </a:r>
            <a:r>
              <a:rPr lang="en-US" dirty="0"/>
              <a:t> </a:t>
            </a:r>
            <a:r>
              <a:rPr lang="en-US" dirty="0" err="1"/>
              <a:t>herramientas</a:t>
            </a:r>
            <a:r>
              <a:rPr lang="en-US" dirty="0"/>
              <a:t> que le </a:t>
            </a:r>
            <a:r>
              <a:rPr lang="en-US" dirty="0" err="1"/>
              <a:t>permiten</a:t>
            </a:r>
            <a:r>
              <a:rPr lang="en-US" dirty="0"/>
              <a:t> </a:t>
            </a:r>
            <a:r>
              <a:rPr lang="en-US" dirty="0" err="1"/>
              <a:t>establecer</a:t>
            </a:r>
            <a:r>
              <a:rPr lang="en-US" dirty="0"/>
              <a:t> </a:t>
            </a:r>
            <a:r>
              <a:rPr lang="en-US" dirty="0" err="1"/>
              <a:t>mensajes</a:t>
            </a:r>
            <a:r>
              <a:rPr lang="en-US" dirty="0"/>
              <a:t> director </a:t>
            </a:r>
            <a:r>
              <a:rPr lang="en-US" dirty="0" err="1"/>
              <a:t>personalizados</a:t>
            </a:r>
            <a:r>
              <a:rPr lang="en-US" dirty="0"/>
              <a:t> que van </a:t>
            </a:r>
            <a:r>
              <a:rPr lang="en-US" dirty="0" err="1"/>
              <a:t>automáticamente</a:t>
            </a:r>
            <a:r>
              <a:rPr lang="en-US" dirty="0"/>
              <a:t> 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nuevos</a:t>
            </a:r>
            <a:r>
              <a:rPr lang="en-US" dirty="0"/>
              <a:t> </a:t>
            </a:r>
            <a:r>
              <a:rPr lang="en-US" dirty="0" err="1"/>
              <a:t>seguidores</a:t>
            </a:r>
            <a:r>
              <a:rPr lang="en-US" dirty="0"/>
              <a:t>, lo que </a:t>
            </a:r>
            <a:r>
              <a:rPr lang="en-US" dirty="0" err="1"/>
              <a:t>ayuda</a:t>
            </a:r>
            <a:r>
              <a:rPr lang="en-US" dirty="0"/>
              <a:t> a </a:t>
            </a:r>
            <a:r>
              <a:rPr lang="en-US" dirty="0" err="1"/>
              <a:t>establecer</a:t>
            </a:r>
            <a:r>
              <a:rPr lang="en-US" dirty="0"/>
              <a:t> la </a:t>
            </a:r>
            <a:r>
              <a:rPr lang="en-US" dirty="0" err="1"/>
              <a:t>marca</a:t>
            </a:r>
            <a:r>
              <a:rPr lang="en-US" dirty="0"/>
              <a:t> de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misión</a:t>
            </a:r>
            <a:r>
              <a:rPr lang="en-US" dirty="0"/>
              <a:t> y </a:t>
            </a:r>
            <a:r>
              <a:rPr lang="en-US" dirty="0" err="1"/>
              <a:t>facilitan</a:t>
            </a:r>
            <a:r>
              <a:rPr lang="en-US" dirty="0"/>
              <a:t> </a:t>
            </a:r>
            <a:r>
              <a:rPr lang="en-US" dirty="0" err="1"/>
              <a:t>esa</a:t>
            </a:r>
            <a:r>
              <a:rPr lang="en-US" dirty="0"/>
              <a:t> </a:t>
            </a:r>
            <a:r>
              <a:rPr lang="en-US" dirty="0" err="1"/>
              <a:t>primera</a:t>
            </a:r>
            <a:r>
              <a:rPr lang="en-US" dirty="0"/>
              <a:t> </a:t>
            </a:r>
            <a:r>
              <a:rPr lang="en-US" dirty="0" err="1"/>
              <a:t>interacción</a:t>
            </a:r>
            <a:r>
              <a:rPr lang="en-US" dirty="0"/>
              <a:t> </a:t>
            </a:r>
            <a:r>
              <a:rPr lang="en-US" dirty="0" err="1"/>
              <a:t>significativa</a:t>
            </a:r>
            <a:r>
              <a:rPr lang="en-US" dirty="0"/>
              <a:t> con un nuevo </a:t>
            </a:r>
            <a:r>
              <a:rPr lang="en-US" dirty="0" err="1"/>
              <a:t>seguidor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5A813-8A05-44F6-A7B3-CD21427E8F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056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En</a:t>
            </a:r>
            <a:r>
              <a:rPr lang="en-US" sz="1200" dirty="0"/>
              <a:t> </a:t>
            </a:r>
            <a:r>
              <a:rPr lang="en-US" sz="1200" dirty="0" err="1"/>
              <a:t>términos</a:t>
            </a:r>
            <a:r>
              <a:rPr lang="en-US" sz="1200" dirty="0"/>
              <a:t> </a:t>
            </a:r>
            <a:r>
              <a:rPr lang="en-US" sz="1200" dirty="0" err="1"/>
              <a:t>ideales</a:t>
            </a:r>
            <a:r>
              <a:rPr lang="en-US" sz="1200" dirty="0"/>
              <a:t>, se </a:t>
            </a:r>
            <a:r>
              <a:rPr lang="en-US" sz="1200" dirty="0" err="1"/>
              <a:t>esperaba</a:t>
            </a:r>
            <a:r>
              <a:rPr lang="en-US" sz="1200" dirty="0"/>
              <a:t> que el </a:t>
            </a:r>
            <a:r>
              <a:rPr lang="en-US" sz="1200" dirty="0" err="1"/>
              <a:t>advenimiento</a:t>
            </a:r>
            <a:r>
              <a:rPr lang="en-US" sz="1200" dirty="0"/>
              <a:t> de la era digital </a:t>
            </a:r>
            <a:r>
              <a:rPr lang="en-US" sz="1200" dirty="0" err="1"/>
              <a:t>nos</a:t>
            </a:r>
            <a:r>
              <a:rPr lang="en-US" sz="1200" dirty="0"/>
              <a:t> </a:t>
            </a:r>
            <a:r>
              <a:rPr lang="en-US" sz="1200" dirty="0" err="1"/>
              <a:t>uniera</a:t>
            </a:r>
            <a:r>
              <a:rPr lang="en-US" sz="1200" dirty="0"/>
              <a:t> </a:t>
            </a:r>
            <a:r>
              <a:rPr lang="en-US" sz="1200" dirty="0" err="1"/>
              <a:t>más</a:t>
            </a:r>
            <a:r>
              <a:rPr lang="en-US" sz="1200" dirty="0"/>
              <a:t>. </a:t>
            </a:r>
            <a:r>
              <a:rPr lang="en-US" sz="1200" dirty="0" err="1"/>
              <a:t>En</a:t>
            </a:r>
            <a:r>
              <a:rPr lang="en-US" sz="1200" dirty="0"/>
              <a:t> </a:t>
            </a:r>
            <a:r>
              <a:rPr lang="en-US" sz="1200" dirty="0" err="1"/>
              <a:t>cierto</a:t>
            </a:r>
            <a:r>
              <a:rPr lang="en-US" sz="1200" dirty="0"/>
              <a:t> </a:t>
            </a:r>
            <a:r>
              <a:rPr lang="en-US" sz="1200" dirty="0" err="1"/>
              <a:t>sentido</a:t>
            </a:r>
            <a:r>
              <a:rPr lang="en-US" sz="1200" dirty="0"/>
              <a:t> lo ha </a:t>
            </a:r>
            <a:r>
              <a:rPr lang="en-US" sz="1200" dirty="0" err="1"/>
              <a:t>hecho</a:t>
            </a:r>
            <a:r>
              <a:rPr lang="en-US" sz="1200" dirty="0"/>
              <a:t>, </a:t>
            </a:r>
            <a:r>
              <a:rPr lang="en-US" sz="1200" dirty="0" err="1"/>
              <a:t>pero</a:t>
            </a:r>
            <a:r>
              <a:rPr lang="en-US" sz="1200" dirty="0"/>
              <a:t> </a:t>
            </a:r>
            <a:r>
              <a:rPr lang="en-US" sz="1200" dirty="0" err="1"/>
              <a:t>en</a:t>
            </a:r>
            <a:r>
              <a:rPr lang="en-US" sz="1200" dirty="0"/>
              <a:t> </a:t>
            </a:r>
            <a:r>
              <a:rPr lang="en-US" sz="1200" dirty="0" err="1"/>
              <a:t>otros</a:t>
            </a:r>
            <a:r>
              <a:rPr lang="en-US" sz="1200" dirty="0"/>
              <a:t>, </a:t>
            </a:r>
            <a:r>
              <a:rPr lang="en-US" sz="1200" dirty="0" err="1"/>
              <a:t>nos</a:t>
            </a:r>
            <a:r>
              <a:rPr lang="en-US" sz="1200" dirty="0"/>
              <a:t> </a:t>
            </a:r>
            <a:r>
              <a:rPr lang="en-US" sz="1200" dirty="0" err="1"/>
              <a:t>hemos</a:t>
            </a:r>
            <a:r>
              <a:rPr lang="en-US" sz="1200" dirty="0"/>
              <a:t> </a:t>
            </a:r>
            <a:r>
              <a:rPr lang="en-US" sz="1200" dirty="0" err="1"/>
              <a:t>desconectado</a:t>
            </a:r>
            <a:r>
              <a:rPr lang="en-US" sz="1200" dirty="0"/>
              <a:t> </a:t>
            </a:r>
            <a:r>
              <a:rPr lang="en-US" sz="1200" dirty="0" err="1"/>
              <a:t>más</a:t>
            </a:r>
            <a:r>
              <a:rPr lang="en-US" sz="1200" dirty="0"/>
              <a:t> a </a:t>
            </a:r>
            <a:r>
              <a:rPr lang="en-US" sz="1200" dirty="0" err="1"/>
              <a:t>nivel</a:t>
            </a:r>
            <a:r>
              <a:rPr lang="en-US" sz="1200" dirty="0"/>
              <a:t> personal. La </a:t>
            </a:r>
            <a:r>
              <a:rPr lang="en-US" sz="1200" dirty="0" err="1"/>
              <a:t>gente</a:t>
            </a:r>
            <a:r>
              <a:rPr lang="en-US" sz="1200" dirty="0"/>
              <a:t> </a:t>
            </a:r>
            <a:r>
              <a:rPr lang="en-US" sz="1200" dirty="0" err="1"/>
              <a:t>quiere</a:t>
            </a:r>
            <a:r>
              <a:rPr lang="en-US" sz="1200" dirty="0"/>
              <a:t> saber que hay </a:t>
            </a:r>
            <a:r>
              <a:rPr lang="en-US" sz="1200" dirty="0" err="1"/>
              <a:t>una</a:t>
            </a:r>
            <a:r>
              <a:rPr lang="en-US" sz="1200" dirty="0"/>
              <a:t> persona y </a:t>
            </a:r>
            <a:r>
              <a:rPr lang="en-US" sz="1200" dirty="0" err="1"/>
              <a:t>una</a:t>
            </a:r>
            <a:r>
              <a:rPr lang="en-US" sz="1200" dirty="0"/>
              <a:t> </a:t>
            </a:r>
            <a:r>
              <a:rPr lang="en-US" sz="1200" dirty="0" err="1"/>
              <a:t>voz</a:t>
            </a:r>
            <a:r>
              <a:rPr lang="en-US" sz="1200" dirty="0"/>
              <a:t> real </a:t>
            </a:r>
            <a:r>
              <a:rPr lang="en-US" sz="1200" dirty="0" err="1"/>
              <a:t>detrás</a:t>
            </a:r>
            <a:r>
              <a:rPr lang="en-US" sz="1200" dirty="0"/>
              <a:t> de las </a:t>
            </a:r>
            <a:r>
              <a:rPr lang="en-US" sz="1200" dirty="0" err="1"/>
              <a:t>publicaciones</a:t>
            </a:r>
            <a:r>
              <a:rPr lang="en-US" sz="1200" dirty="0"/>
              <a:t>. </a:t>
            </a:r>
            <a:r>
              <a:rPr lang="en-US" sz="1200" dirty="0" err="1"/>
              <a:t>Además</a:t>
            </a:r>
            <a:r>
              <a:rPr lang="en-US" sz="1200" dirty="0"/>
              <a:t>, </a:t>
            </a:r>
            <a:r>
              <a:rPr lang="en-US" sz="1200" dirty="0" err="1"/>
              <a:t>escuchar</a:t>
            </a:r>
            <a:r>
              <a:rPr lang="en-US" sz="1200" dirty="0"/>
              <a:t> </a:t>
            </a:r>
            <a:r>
              <a:rPr lang="en-US" sz="1200" dirty="0" err="1"/>
              <a:t>algo</a:t>
            </a:r>
            <a:r>
              <a:rPr lang="en-US" sz="1200" dirty="0"/>
              <a:t> </a:t>
            </a:r>
            <a:r>
              <a:rPr lang="en-US" sz="1200" dirty="0" err="1"/>
              <a:t>directamente</a:t>
            </a:r>
            <a:r>
              <a:rPr lang="en-US" sz="1200" dirty="0"/>
              <a:t> de </a:t>
            </a:r>
            <a:r>
              <a:rPr lang="en-US" sz="1200" dirty="0" err="1"/>
              <a:t>una</a:t>
            </a:r>
            <a:r>
              <a:rPr lang="en-US" sz="1200" dirty="0"/>
              <a:t> </a:t>
            </a:r>
            <a:r>
              <a:rPr lang="en-US" sz="1200" dirty="0" err="1"/>
              <a:t>marca</a:t>
            </a:r>
            <a:r>
              <a:rPr lang="en-US" sz="1200" dirty="0"/>
              <a:t> </a:t>
            </a:r>
            <a:r>
              <a:rPr lang="en-US" sz="1200" dirty="0" err="1"/>
              <a:t>oficial</a:t>
            </a:r>
            <a:r>
              <a:rPr lang="en-US" sz="1200" dirty="0"/>
              <a:t> </a:t>
            </a:r>
            <a:r>
              <a:rPr lang="en-US" sz="1200" dirty="0" err="1"/>
              <a:t>ayuda</a:t>
            </a:r>
            <a:r>
              <a:rPr lang="en-US" sz="1200" dirty="0"/>
              <a:t> a </a:t>
            </a:r>
            <a:r>
              <a:rPr lang="en-US" sz="1200" dirty="0" err="1"/>
              <a:t>establecer</a:t>
            </a:r>
            <a:r>
              <a:rPr lang="en-US" sz="1200" dirty="0"/>
              <a:t> </a:t>
            </a:r>
            <a:r>
              <a:rPr lang="en-US" sz="1200" dirty="0" err="1"/>
              <a:t>una</a:t>
            </a:r>
            <a:r>
              <a:rPr lang="en-US" sz="1200" dirty="0"/>
              <a:t> </a:t>
            </a:r>
            <a:r>
              <a:rPr lang="en-US" sz="1200" dirty="0" err="1"/>
              <a:t>sólida</a:t>
            </a:r>
            <a:r>
              <a:rPr lang="en-US" sz="1200" dirty="0"/>
              <a:t> </a:t>
            </a:r>
            <a:r>
              <a:rPr lang="en-US" sz="1200" dirty="0" err="1"/>
              <a:t>conexión</a:t>
            </a:r>
            <a:r>
              <a:rPr lang="en-US" sz="1200" dirty="0"/>
              <a:t> con </a:t>
            </a:r>
            <a:r>
              <a:rPr lang="en-US" sz="1200" dirty="0" err="1"/>
              <a:t>su</a:t>
            </a:r>
            <a:r>
              <a:rPr lang="en-US" sz="1200" dirty="0"/>
              <a:t> </a:t>
            </a:r>
            <a:r>
              <a:rPr lang="en-US" sz="1200" dirty="0" err="1"/>
              <a:t>audiencia</a:t>
            </a:r>
            <a:r>
              <a:rPr lang="en-US" sz="1200" dirty="0"/>
              <a:t>. Que sea </a:t>
            </a:r>
            <a:r>
              <a:rPr lang="en-US" sz="1200" dirty="0" err="1"/>
              <a:t>humano</a:t>
            </a:r>
            <a:r>
              <a:rPr lang="en-US" sz="1200" dirty="0"/>
              <a:t> y personal. Evite </a:t>
            </a:r>
            <a:r>
              <a:rPr lang="en-US" sz="1200" dirty="0" err="1"/>
              <a:t>usar</a:t>
            </a:r>
            <a:r>
              <a:rPr lang="en-US" sz="1200" dirty="0"/>
              <a:t> </a:t>
            </a:r>
            <a:r>
              <a:rPr lang="en-US" sz="1200" dirty="0" err="1"/>
              <a:t>herramientas</a:t>
            </a:r>
            <a:r>
              <a:rPr lang="en-US" sz="1200" dirty="0"/>
              <a:t> de </a:t>
            </a:r>
            <a:r>
              <a:rPr lang="en-US" sz="1200" dirty="0" err="1"/>
              <a:t>publicación</a:t>
            </a:r>
            <a:r>
              <a:rPr lang="en-US" sz="1200" dirty="0"/>
              <a:t> </a:t>
            </a:r>
            <a:r>
              <a:rPr lang="en-US" sz="1200" dirty="0" err="1"/>
              <a:t>automática</a:t>
            </a:r>
            <a:r>
              <a:rPr lang="en-US" sz="1200" dirty="0"/>
              <a:t> de </a:t>
            </a:r>
            <a:r>
              <a:rPr lang="en-US" sz="1200" dirty="0" err="1"/>
              <a:t>contenidos</a:t>
            </a:r>
            <a:r>
              <a:rPr lang="en-US" sz="1200" dirty="0"/>
              <a:t>. </a:t>
            </a:r>
            <a:r>
              <a:rPr lang="en-US" sz="1200" dirty="0" err="1"/>
              <a:t>Está</a:t>
            </a:r>
            <a:r>
              <a:rPr lang="en-US" sz="1200" dirty="0"/>
              <a:t> </a:t>
            </a:r>
            <a:r>
              <a:rPr lang="en-US" sz="1200" dirty="0" err="1"/>
              <a:t>bien</a:t>
            </a:r>
            <a:r>
              <a:rPr lang="en-US" sz="1200" dirty="0"/>
              <a:t> que </a:t>
            </a:r>
            <a:r>
              <a:rPr lang="en-US" sz="1200" dirty="0" err="1"/>
              <a:t>los</a:t>
            </a:r>
            <a:r>
              <a:rPr lang="en-US" sz="1200" dirty="0"/>
              <a:t> </a:t>
            </a:r>
            <a:r>
              <a:rPr lang="en-US" sz="1200" dirty="0" err="1"/>
              <a:t>comentarios</a:t>
            </a:r>
            <a:r>
              <a:rPr lang="en-US" sz="1200" dirty="0"/>
              <a:t> </a:t>
            </a:r>
            <a:r>
              <a:rPr lang="en-US" sz="1200" dirty="0" err="1"/>
              <a:t>introductorios</a:t>
            </a:r>
            <a:r>
              <a:rPr lang="en-US" sz="1200" dirty="0"/>
              <a:t> o de </a:t>
            </a:r>
            <a:r>
              <a:rPr lang="en-US" sz="1200" dirty="0" err="1"/>
              <a:t>bienvenida</a:t>
            </a:r>
            <a:r>
              <a:rPr lang="en-US" sz="1200" dirty="0"/>
              <a:t> </a:t>
            </a:r>
            <a:r>
              <a:rPr lang="en-US" sz="1200" dirty="0" err="1"/>
              <a:t>sean</a:t>
            </a:r>
            <a:r>
              <a:rPr lang="en-US" sz="1200" dirty="0"/>
              <a:t> </a:t>
            </a:r>
            <a:r>
              <a:rPr lang="en-US" sz="1200" dirty="0" err="1"/>
              <a:t>automáticos</a:t>
            </a:r>
            <a:r>
              <a:rPr lang="en-US" sz="1200" dirty="0"/>
              <a:t>, </a:t>
            </a:r>
            <a:r>
              <a:rPr lang="en-US" sz="1200" dirty="0" err="1"/>
              <a:t>porque</a:t>
            </a:r>
            <a:r>
              <a:rPr lang="en-US" sz="1200" dirty="0"/>
              <a:t> </a:t>
            </a:r>
            <a:r>
              <a:rPr lang="en-US" sz="1200" dirty="0" err="1"/>
              <a:t>vivimos</a:t>
            </a:r>
            <a:r>
              <a:rPr lang="en-US" sz="1200" dirty="0"/>
              <a:t> </a:t>
            </a:r>
            <a:r>
              <a:rPr lang="en-US" sz="1200" dirty="0" err="1"/>
              <a:t>en</a:t>
            </a:r>
            <a:r>
              <a:rPr lang="en-US" sz="1200" dirty="0"/>
              <a:t> </a:t>
            </a:r>
            <a:r>
              <a:rPr lang="en-US" sz="1200" dirty="0" err="1"/>
              <a:t>una</a:t>
            </a:r>
            <a:r>
              <a:rPr lang="en-US" sz="1200" dirty="0"/>
              <a:t> </a:t>
            </a:r>
            <a:r>
              <a:rPr lang="en-US" sz="1200" dirty="0" err="1"/>
              <a:t>sociedad</a:t>
            </a:r>
            <a:r>
              <a:rPr lang="en-US" sz="1200" dirty="0"/>
              <a:t> </a:t>
            </a:r>
            <a:r>
              <a:rPr lang="en-US" sz="1200" dirty="0" err="1"/>
              <a:t>donde</a:t>
            </a:r>
            <a:r>
              <a:rPr lang="en-US" sz="1200" dirty="0"/>
              <a:t> </a:t>
            </a:r>
            <a:r>
              <a:rPr lang="en-US" sz="1200" dirty="0" err="1"/>
              <a:t>si</a:t>
            </a:r>
            <a:r>
              <a:rPr lang="en-US" sz="1200" dirty="0"/>
              <a:t> </a:t>
            </a:r>
            <a:r>
              <a:rPr lang="en-US" sz="1200" dirty="0" err="1"/>
              <a:t>alguien</a:t>
            </a:r>
            <a:r>
              <a:rPr lang="en-US" sz="1200" dirty="0"/>
              <a:t> </a:t>
            </a:r>
            <a:r>
              <a:rPr lang="en-US" sz="1200" dirty="0" err="1"/>
              <a:t>participa</a:t>
            </a:r>
            <a:r>
              <a:rPr lang="en-US" sz="1200" dirty="0"/>
              <a:t> </a:t>
            </a:r>
            <a:r>
              <a:rPr lang="en-US" sz="1200" dirty="0" err="1"/>
              <a:t>en</a:t>
            </a:r>
            <a:r>
              <a:rPr lang="en-US" sz="1200" dirty="0"/>
              <a:t> </a:t>
            </a:r>
            <a:r>
              <a:rPr lang="en-US" sz="1200" dirty="0" err="1"/>
              <a:t>línea</a:t>
            </a:r>
            <a:r>
              <a:rPr lang="en-US" sz="1200" dirty="0"/>
              <a:t>, </a:t>
            </a:r>
            <a:r>
              <a:rPr lang="en-US" sz="1200" dirty="0" err="1"/>
              <a:t>esperan</a:t>
            </a:r>
            <a:r>
              <a:rPr lang="en-US" sz="1200" dirty="0"/>
              <a:t> </a:t>
            </a:r>
            <a:r>
              <a:rPr lang="en-US" sz="1200" dirty="0" err="1"/>
              <a:t>algún</a:t>
            </a:r>
            <a:r>
              <a:rPr lang="en-US" sz="1200" dirty="0"/>
              <a:t> </a:t>
            </a:r>
            <a:r>
              <a:rPr lang="en-US" sz="1200" dirty="0" err="1"/>
              <a:t>tipo</a:t>
            </a:r>
            <a:r>
              <a:rPr lang="en-US" sz="1200" dirty="0"/>
              <a:t> de </a:t>
            </a:r>
            <a:r>
              <a:rPr lang="en-US" sz="1200" dirty="0" err="1"/>
              <a:t>respuesta</a:t>
            </a:r>
            <a:r>
              <a:rPr lang="en-US" sz="1200" dirty="0"/>
              <a:t> </a:t>
            </a:r>
            <a:r>
              <a:rPr lang="en-US" sz="1200" dirty="0" err="1"/>
              <a:t>automática</a:t>
            </a:r>
            <a:r>
              <a:rPr lang="en-US" sz="1200" dirty="0"/>
              <a:t> que </a:t>
            </a:r>
            <a:r>
              <a:rPr lang="en-US" sz="1200" dirty="0" err="1"/>
              <a:t>reconozca</a:t>
            </a:r>
            <a:r>
              <a:rPr lang="en-US" sz="1200" dirty="0"/>
              <a:t> </a:t>
            </a:r>
            <a:r>
              <a:rPr lang="en-US" sz="1200" dirty="0" err="1"/>
              <a:t>sus</a:t>
            </a:r>
            <a:r>
              <a:rPr lang="en-US" sz="1200" dirty="0"/>
              <a:t> </a:t>
            </a:r>
            <a:r>
              <a:rPr lang="en-US" sz="1200" dirty="0" err="1"/>
              <a:t>acciones</a:t>
            </a:r>
            <a:r>
              <a:rPr lang="en-US" sz="1200" baseline="0" dirty="0"/>
              <a:t>. </a:t>
            </a:r>
            <a:r>
              <a:rPr lang="en-US" sz="1200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973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5A813-8A05-44F6-A7B3-CD21427E8F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78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Saber 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escribir</a:t>
            </a:r>
            <a:r>
              <a:rPr lang="en-US" dirty="0"/>
              <a:t> para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medios</a:t>
            </a:r>
            <a:r>
              <a:rPr lang="en-US" dirty="0"/>
              <a:t> </a:t>
            </a:r>
            <a:r>
              <a:rPr lang="en-US" dirty="0" err="1"/>
              <a:t>sociales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fundamental para </a:t>
            </a:r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llegar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mensaje</a:t>
            </a:r>
            <a:r>
              <a:rPr lang="en-US" dirty="0"/>
              <a:t>. Hay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cierto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plataformas</a:t>
            </a:r>
            <a:r>
              <a:rPr lang="en-US" dirty="0"/>
              <a:t> que las que </a:t>
            </a:r>
            <a:r>
              <a:rPr lang="en-US" dirty="0" err="1"/>
              <a:t>analizaremos</a:t>
            </a:r>
            <a:r>
              <a:rPr lang="en-US" dirty="0"/>
              <a:t>, </a:t>
            </a:r>
            <a:r>
              <a:rPr lang="en-US" dirty="0" err="1"/>
              <a:t>pero</a:t>
            </a:r>
            <a:r>
              <a:rPr lang="en-US" dirty="0"/>
              <a:t> </a:t>
            </a:r>
            <a:r>
              <a:rPr lang="en-US" dirty="0" err="1"/>
              <a:t>muchos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principios</a:t>
            </a:r>
            <a:r>
              <a:rPr lang="en-US" dirty="0"/>
              <a:t> son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mismos</a:t>
            </a:r>
            <a:r>
              <a:rPr lang="en-US" dirty="0"/>
              <a:t>. </a:t>
            </a:r>
            <a:r>
              <a:rPr lang="en-US" dirty="0" err="1"/>
              <a:t>Estas</a:t>
            </a:r>
            <a:r>
              <a:rPr lang="en-US" dirty="0"/>
              <a:t> </a:t>
            </a:r>
            <a:r>
              <a:rPr lang="en-US" dirty="0" err="1"/>
              <a:t>infografías</a:t>
            </a:r>
            <a:r>
              <a:rPr lang="en-US" dirty="0"/>
              <a:t>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hallarse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baseline="0" dirty="0"/>
              <a:t> My Clever Agency. Para </a:t>
            </a:r>
            <a:r>
              <a:rPr lang="en-US" baseline="0" dirty="0" err="1"/>
              <a:t>los</a:t>
            </a:r>
            <a:r>
              <a:rPr lang="en-US" baseline="0" dirty="0"/>
              <a:t> que </a:t>
            </a:r>
            <a:r>
              <a:rPr lang="en-US" baseline="0" dirty="0" err="1"/>
              <a:t>reciban</a:t>
            </a:r>
            <a:r>
              <a:rPr lang="en-US" baseline="0" dirty="0"/>
              <a:t> </a:t>
            </a:r>
            <a:r>
              <a:rPr lang="en-US" baseline="0" dirty="0" err="1"/>
              <a:t>esta</a:t>
            </a:r>
            <a:r>
              <a:rPr lang="en-US" baseline="0" dirty="0"/>
              <a:t> </a:t>
            </a:r>
            <a:r>
              <a:rPr lang="en-US" baseline="0" dirty="0" err="1"/>
              <a:t>presentación</a:t>
            </a:r>
            <a:r>
              <a:rPr lang="en-US" baseline="0" dirty="0"/>
              <a:t>, </a:t>
            </a:r>
            <a:r>
              <a:rPr lang="en-US" baseline="0" dirty="0" err="1"/>
              <a:t>en</a:t>
            </a:r>
            <a:r>
              <a:rPr lang="en-US" baseline="0" dirty="0"/>
              <a:t> las </a:t>
            </a:r>
            <a:r>
              <a:rPr lang="en-US" baseline="0" dirty="0" err="1"/>
              <a:t>notas</a:t>
            </a:r>
            <a:r>
              <a:rPr lang="en-US" baseline="0" dirty="0"/>
              <a:t> se </a:t>
            </a:r>
            <a:r>
              <a:rPr lang="en-US" baseline="0" dirty="0" err="1"/>
              <a:t>incluirá</a:t>
            </a:r>
            <a:r>
              <a:rPr lang="en-US" baseline="0" dirty="0"/>
              <a:t> un enlace para la </a:t>
            </a:r>
            <a:r>
              <a:rPr lang="en-US" baseline="0" dirty="0" err="1"/>
              <a:t>guía</a:t>
            </a:r>
            <a:r>
              <a:rPr lang="en-US" baseline="0" dirty="0"/>
              <a:t> </a:t>
            </a:r>
            <a:r>
              <a:rPr lang="en-US" baseline="0" dirty="0" err="1"/>
              <a:t>completa</a:t>
            </a:r>
            <a:r>
              <a:rPr lang="en-US" baseline="0" dirty="0"/>
              <a:t> para </a:t>
            </a:r>
            <a:r>
              <a:rPr lang="en-US" baseline="0" dirty="0" err="1"/>
              <a:t>tener</a:t>
            </a:r>
            <a:r>
              <a:rPr lang="en-US" baseline="0" dirty="0"/>
              <a:t> </a:t>
            </a:r>
            <a:r>
              <a:rPr lang="en-US" baseline="0" dirty="0" err="1"/>
              <a:t>publicaciones</a:t>
            </a:r>
            <a:r>
              <a:rPr lang="en-US" baseline="0" dirty="0"/>
              <a:t> </a:t>
            </a:r>
            <a:r>
              <a:rPr lang="en-US" baseline="0" dirty="0" err="1"/>
              <a:t>sólidas</a:t>
            </a:r>
            <a:r>
              <a:rPr lang="en-US" baseline="0" dirty="0"/>
              <a:t>. Enlace: http://www.mycleveragency.com/blog/2016/07/create-perfect-posts-6-infographic/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486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</a:t>
            </a:r>
            <a:r>
              <a:rPr lang="en-US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alguien</a:t>
            </a:r>
            <a:r>
              <a:rPr lang="en-US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alguna</a:t>
            </a:r>
            <a:r>
              <a:rPr lang="en-US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pregunta</a:t>
            </a:r>
            <a:r>
              <a:rPr lang="en-US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Tampoco</a:t>
            </a:r>
            <a:r>
              <a:rPr lang="en-US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tengo</a:t>
            </a:r>
            <a:r>
              <a:rPr lang="en-US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problemas</a:t>
            </a:r>
            <a:r>
              <a:rPr lang="en-US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hacer</a:t>
            </a:r>
            <a:r>
              <a:rPr lang="en-US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demostración</a:t>
            </a:r>
            <a:r>
              <a:rPr lang="en-US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vivo de lo que </a:t>
            </a:r>
            <a:r>
              <a:rPr lang="en-US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quieran</a:t>
            </a:r>
            <a:r>
              <a:rPr lang="en-US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sz="12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</a:t>
            </a:r>
            <a:r>
              <a:rPr lang="en-US" sz="1200" b="0" i="0" u="none" strike="noStrike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</a:t>
            </a:r>
            <a:r>
              <a:rPr lang="en-US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b="0" i="0" u="none" strike="noStrike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quieran</a:t>
            </a:r>
            <a:r>
              <a:rPr lang="en-US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recibir</a:t>
            </a:r>
            <a:r>
              <a:rPr lang="en-US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copia</a:t>
            </a:r>
            <a:r>
              <a:rPr lang="en-US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u="none" strike="noStrike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presentación</a:t>
            </a:r>
            <a:r>
              <a:rPr lang="en-US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véanme</a:t>
            </a:r>
            <a:r>
              <a:rPr lang="en-US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favor </a:t>
            </a:r>
            <a:r>
              <a:rPr lang="en-US" sz="1200" b="0" i="0" u="none" strike="noStrike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después</a:t>
            </a:r>
            <a:r>
              <a:rPr lang="en-US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b="0" i="0" u="none" strike="noStrike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pásenme</a:t>
            </a:r>
            <a:r>
              <a:rPr lang="en-US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dirección</a:t>
            </a:r>
            <a:r>
              <a:rPr lang="en-US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u="none" strike="noStrike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correo</a:t>
            </a:r>
            <a:r>
              <a:rPr lang="en-US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electrónico</a:t>
            </a:r>
            <a:r>
              <a:rPr lang="en-US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27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59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65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información</a:t>
            </a:r>
            <a:r>
              <a:rPr lang="en-US" dirty="0"/>
              <a:t>: Si </a:t>
            </a:r>
            <a:r>
              <a:rPr lang="en-US" dirty="0" err="1"/>
              <a:t>quiere</a:t>
            </a:r>
            <a:r>
              <a:rPr lang="en-US" dirty="0"/>
              <a:t> </a:t>
            </a:r>
            <a:r>
              <a:rPr lang="en-US" dirty="0" err="1"/>
              <a:t>publicar</a:t>
            </a:r>
            <a:r>
              <a:rPr lang="en-US" dirty="0"/>
              <a:t> un video </a:t>
            </a:r>
            <a:r>
              <a:rPr lang="en-US" dirty="0" err="1"/>
              <a:t>producido</a:t>
            </a:r>
            <a:r>
              <a:rPr lang="en-US" dirty="0"/>
              <a:t>, </a:t>
            </a:r>
            <a:r>
              <a:rPr lang="en-US" dirty="0" err="1"/>
              <a:t>necesitará</a:t>
            </a:r>
            <a:r>
              <a:rPr lang="en-US" dirty="0"/>
              <a:t> </a:t>
            </a:r>
            <a:r>
              <a:rPr lang="en-US" dirty="0" err="1"/>
              <a:t>asegurarse</a:t>
            </a:r>
            <a:r>
              <a:rPr lang="en-US" dirty="0"/>
              <a:t> de que sea </a:t>
            </a:r>
            <a:r>
              <a:rPr lang="en-US" dirty="0" err="1"/>
              <a:t>comprimido</a:t>
            </a:r>
            <a:r>
              <a:rPr lang="en-US" dirty="0"/>
              <a:t> a </a:t>
            </a:r>
            <a:r>
              <a:rPr lang="en-US" dirty="0" err="1"/>
              <a:t>menos</a:t>
            </a:r>
            <a:r>
              <a:rPr lang="en-US" dirty="0"/>
              <a:t> de 15 MB, y </a:t>
            </a:r>
            <a:r>
              <a:rPr lang="en-US" dirty="0" err="1"/>
              <a:t>entonces</a:t>
            </a:r>
            <a:r>
              <a:rPr lang="en-US" dirty="0"/>
              <a:t> </a:t>
            </a:r>
            <a:r>
              <a:rPr lang="en-US" dirty="0" err="1"/>
              <a:t>envíeselo</a:t>
            </a:r>
            <a:r>
              <a:rPr lang="en-US" dirty="0"/>
              <a:t> a </a:t>
            </a:r>
            <a:r>
              <a:rPr lang="en-US" dirty="0" err="1"/>
              <a:t>sí</a:t>
            </a:r>
            <a:r>
              <a:rPr lang="en-US" dirty="0"/>
              <a:t> </a:t>
            </a:r>
            <a:r>
              <a:rPr lang="en-US" dirty="0" err="1"/>
              <a:t>mismo</a:t>
            </a:r>
            <a:r>
              <a:rPr lang="en-US" dirty="0"/>
              <a:t>, </a:t>
            </a:r>
            <a:r>
              <a:rPr lang="en-US" dirty="0" err="1"/>
              <a:t>guárdelo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teléfono</a:t>
            </a:r>
            <a:r>
              <a:rPr lang="en-US" dirty="0"/>
              <a:t> y </a:t>
            </a:r>
            <a:r>
              <a:rPr lang="en-US" dirty="0" err="1"/>
              <a:t>finalmente</a:t>
            </a:r>
            <a:r>
              <a:rPr lang="en-US" dirty="0"/>
              <a:t> </a:t>
            </a:r>
            <a:r>
              <a:rPr lang="en-US" dirty="0" err="1"/>
              <a:t>cárguelo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Instagram.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5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Aquí</a:t>
            </a:r>
            <a:r>
              <a:rPr lang="en-US" dirty="0"/>
              <a:t> hay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historia</a:t>
            </a:r>
            <a:r>
              <a:rPr lang="en-US" dirty="0"/>
              <a:t> del Snapchat de la </a:t>
            </a:r>
            <a:r>
              <a:rPr lang="en-US" baseline="0" dirty="0"/>
              <a:t>National Geographic. Note el </a:t>
            </a:r>
            <a:r>
              <a:rPr lang="en-US" baseline="0" dirty="0" err="1"/>
              <a:t>logotipo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la </a:t>
            </a:r>
            <a:r>
              <a:rPr lang="en-US" baseline="0" dirty="0" err="1"/>
              <a:t>esquina</a:t>
            </a:r>
            <a:r>
              <a:rPr lang="en-US" baseline="0" dirty="0"/>
              <a:t> </a:t>
            </a:r>
            <a:r>
              <a:rPr lang="en-US" baseline="0" dirty="0" err="1"/>
              <a:t>derecha</a:t>
            </a:r>
            <a:r>
              <a:rPr lang="en-US" baseline="0" dirty="0"/>
              <a:t> superior.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65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En</a:t>
            </a:r>
            <a:r>
              <a:rPr lang="en-US" dirty="0"/>
              <a:t> general, </a:t>
            </a:r>
            <a:r>
              <a:rPr lang="en-US" dirty="0" err="1"/>
              <a:t>usted</a:t>
            </a:r>
            <a:r>
              <a:rPr lang="en-US" dirty="0"/>
              <a:t> </a:t>
            </a:r>
            <a:r>
              <a:rPr lang="en-US" dirty="0" err="1"/>
              <a:t>escuchará</a:t>
            </a:r>
            <a:r>
              <a:rPr lang="en-US" dirty="0"/>
              <a:t> que </a:t>
            </a:r>
            <a:r>
              <a:rPr lang="en-US" dirty="0" err="1"/>
              <a:t>animo</a:t>
            </a:r>
            <a:r>
              <a:rPr lang="en-US" dirty="0"/>
              <a:t> a </a:t>
            </a:r>
            <a:r>
              <a:rPr lang="en-US" dirty="0" err="1"/>
              <a:t>usar</a:t>
            </a:r>
            <a:r>
              <a:rPr lang="en-US" dirty="0"/>
              <a:t> </a:t>
            </a:r>
            <a:r>
              <a:rPr lang="en-US" dirty="0" err="1"/>
              <a:t>etiquetas</a:t>
            </a:r>
            <a:r>
              <a:rPr lang="en-US" dirty="0"/>
              <a:t> (hashtags), </a:t>
            </a:r>
            <a:r>
              <a:rPr lang="en-US" dirty="0" err="1"/>
              <a:t>pero</a:t>
            </a:r>
            <a:r>
              <a:rPr lang="en-US" dirty="0"/>
              <a:t> Pinterest</a:t>
            </a:r>
            <a:r>
              <a:rPr lang="en-US" baseline="0" dirty="0"/>
              <a:t> </a:t>
            </a:r>
            <a:r>
              <a:rPr lang="en-US" baseline="0" dirty="0" err="1"/>
              <a:t>es</a:t>
            </a:r>
            <a:r>
              <a:rPr lang="en-US" baseline="0" dirty="0"/>
              <a:t> </a:t>
            </a:r>
            <a:r>
              <a:rPr lang="en-US" baseline="0" dirty="0" err="1"/>
              <a:t>una</a:t>
            </a:r>
            <a:r>
              <a:rPr lang="en-US" baseline="0" dirty="0"/>
              <a:t> </a:t>
            </a:r>
            <a:r>
              <a:rPr lang="en-US" baseline="0" dirty="0" err="1"/>
              <a:t>excepción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448D5-87EA-4DD8-958C-BA41C05927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68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yourbestpathwaytohealth.org/?&amp;utm_campaign=Beckley-July-Awareness-campaign-2016&amp;utm_source=Social-Media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hyperlink" Target="http://ow.ly/10buS3" TargetMode="External"/><Relationship Id="rId4" Type="http://schemas.openxmlformats.org/officeDocument/2006/relationships/hyperlink" Target="http://goo.gl/Xwg2zx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V70gT1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MEDIOS SOCIALES 101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SesiÓn</a:t>
            </a:r>
            <a:r>
              <a:rPr lang="en-US" dirty="0"/>
              <a:t> 3 – </a:t>
            </a:r>
            <a:r>
              <a:rPr lang="en-US" dirty="0" err="1"/>
              <a:t>principios</a:t>
            </a:r>
            <a:r>
              <a:rPr lang="en-US" dirty="0"/>
              <a:t> </a:t>
            </a:r>
            <a:r>
              <a:rPr lang="en-US" dirty="0" err="1"/>
              <a:t>básicos</a:t>
            </a:r>
            <a:r>
              <a:rPr lang="en-US" dirty="0"/>
              <a:t> de 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escribir</a:t>
            </a:r>
            <a:r>
              <a:rPr lang="en-US" dirty="0"/>
              <a:t> para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medios</a:t>
            </a:r>
            <a:r>
              <a:rPr lang="en-US" dirty="0"/>
              <a:t> </a:t>
            </a:r>
            <a:r>
              <a:rPr lang="en-US" dirty="0" err="1"/>
              <a:t>sociales</a:t>
            </a:r>
            <a:r>
              <a:rPr lang="en-US" dirty="0"/>
              <a:t> y </a:t>
            </a:r>
            <a:r>
              <a:rPr lang="en-US" dirty="0" err="1"/>
              <a:t>mejores</a:t>
            </a:r>
            <a:r>
              <a:rPr lang="en-US" dirty="0"/>
              <a:t> </a:t>
            </a:r>
            <a:r>
              <a:rPr lang="en-US" dirty="0" err="1"/>
              <a:t>prácticas</a:t>
            </a:r>
            <a:r>
              <a:rPr lang="en-US" dirty="0"/>
              <a:t> de </a:t>
            </a:r>
            <a:r>
              <a:rPr lang="en-US" dirty="0" err="1"/>
              <a:t>participación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908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Elementos</a:t>
            </a:r>
            <a:r>
              <a:rPr lang="en-US" dirty="0"/>
              <a:t> de un </a:t>
            </a:r>
            <a:r>
              <a:rPr lang="en-US" dirty="0" err="1"/>
              <a:t>mensaje</a:t>
            </a:r>
            <a:r>
              <a:rPr lang="en-US" dirty="0"/>
              <a:t> </a:t>
            </a:r>
            <a:r>
              <a:rPr lang="en-US" dirty="0" err="1"/>
              <a:t>sólido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un blog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3650" b="5000"/>
          <a:stretch/>
        </p:blipFill>
        <p:spPr>
          <a:xfrm>
            <a:off x="5992170" y="1866900"/>
            <a:ext cx="5750890" cy="49910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8669" y="2178174"/>
            <a:ext cx="574631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 err="1"/>
              <a:t>Menos</a:t>
            </a:r>
            <a:r>
              <a:rPr lang="en-US" sz="2000" b="1" dirty="0"/>
              <a:t> </a:t>
            </a:r>
            <a:r>
              <a:rPr lang="en-US" sz="2000" b="1" dirty="0" err="1"/>
              <a:t>es</a:t>
            </a:r>
            <a:r>
              <a:rPr lang="en-US" sz="2000" b="1" dirty="0"/>
              <a:t> MÁS </a:t>
            </a:r>
            <a:r>
              <a:rPr lang="en-US" sz="2000" dirty="0"/>
              <a:t>(</a:t>
            </a:r>
            <a:r>
              <a:rPr lang="en-US" sz="2000" dirty="0" err="1"/>
              <a:t>piense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contenido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bocadillos</a:t>
            </a:r>
            <a:r>
              <a:rPr lang="en-US" sz="2000" dirty="0"/>
              <a:t>)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err="1"/>
              <a:t>Asegúrese</a:t>
            </a:r>
            <a:r>
              <a:rPr lang="en-US" sz="2000" dirty="0"/>
              <a:t> de </a:t>
            </a:r>
            <a:r>
              <a:rPr lang="en-US" sz="2000" dirty="0" err="1"/>
              <a:t>compartirlo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todos</a:t>
            </a:r>
            <a:r>
              <a:rPr lang="en-US" sz="2000" dirty="0"/>
              <a:t> </a:t>
            </a:r>
            <a:r>
              <a:rPr lang="en-US" sz="2000" dirty="0" err="1"/>
              <a:t>sus</a:t>
            </a:r>
            <a:r>
              <a:rPr lang="en-US" sz="2000" dirty="0"/>
              <a:t> </a:t>
            </a:r>
            <a:r>
              <a:rPr lang="en-US" sz="2000" dirty="0" err="1"/>
              <a:t>canales</a:t>
            </a:r>
            <a:r>
              <a:rPr lang="en-US" sz="2000" dirty="0"/>
              <a:t> de </a:t>
            </a:r>
            <a:r>
              <a:rPr lang="en-US" sz="2000" dirty="0" err="1"/>
              <a:t>medios</a:t>
            </a:r>
            <a:r>
              <a:rPr lang="en-US" sz="2000" dirty="0"/>
              <a:t> </a:t>
            </a:r>
            <a:r>
              <a:rPr lang="en-US" sz="2000" dirty="0" err="1"/>
              <a:t>sociales</a:t>
            </a:r>
            <a:endParaRPr lang="en-US" sz="2000" dirty="0"/>
          </a:p>
          <a:p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err="1"/>
              <a:t>Vaya</a:t>
            </a:r>
            <a:r>
              <a:rPr lang="en-US" sz="2000" dirty="0"/>
              <a:t> al </a:t>
            </a:r>
            <a:r>
              <a:rPr lang="en-US" sz="2000" dirty="0" err="1"/>
              <a:t>punto</a:t>
            </a:r>
            <a:r>
              <a:rPr lang="en-US" sz="2000" dirty="0"/>
              <a:t> de la </a:t>
            </a:r>
            <a:r>
              <a:rPr lang="en-US" sz="2000" dirty="0" err="1"/>
              <a:t>cuestión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err="1"/>
              <a:t>Tema</a:t>
            </a:r>
            <a:r>
              <a:rPr lang="en-US" sz="2000" dirty="0"/>
              <a:t> </a:t>
            </a:r>
            <a:r>
              <a:rPr lang="en-US" sz="2000" dirty="0" err="1"/>
              <a:t>específico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Imagen </a:t>
            </a:r>
            <a:r>
              <a:rPr lang="en-US" sz="2000" dirty="0" err="1"/>
              <a:t>sólida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err="1"/>
              <a:t>Llamado</a:t>
            </a:r>
            <a:r>
              <a:rPr lang="en-US" sz="2000" dirty="0"/>
              <a:t> a la </a:t>
            </a:r>
            <a:r>
              <a:rPr lang="en-US" sz="2000" dirty="0" err="1"/>
              <a:t>acción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22831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CONSEJOS ADICIONALES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LAS COSAS PEQUEÑAS QUE MARCAN UNA GRAN DIFERENCIA</a:t>
            </a:r>
          </a:p>
        </p:txBody>
      </p:sp>
    </p:spTree>
    <p:extLst>
      <p:ext uri="{BB962C8B-B14F-4D97-AF65-F5344CB8AC3E}">
        <p14:creationId xmlns:p14="http://schemas.microsoft.com/office/powerpoint/2010/main" val="2098570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INCLUYA CASI SIEMPRE UN ENLACE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75" y="1872343"/>
            <a:ext cx="3267414" cy="4985657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2080682" y="2536371"/>
            <a:ext cx="3320143" cy="468086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44665" y="3474719"/>
            <a:ext cx="600977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 </a:t>
            </a:r>
            <a:r>
              <a:rPr lang="en-US" sz="2400" dirty="0" err="1"/>
              <a:t>sitio</a:t>
            </a:r>
            <a:r>
              <a:rPr lang="en-US" sz="2400" dirty="0"/>
              <a:t> web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mayor </a:t>
            </a:r>
            <a:r>
              <a:rPr lang="en-US" sz="2400" dirty="0" err="1"/>
              <a:t>herramienta</a:t>
            </a:r>
            <a:r>
              <a:rPr lang="en-US" sz="2400" dirty="0"/>
              <a:t> de </a:t>
            </a:r>
            <a:r>
              <a:rPr lang="en-US" sz="2400" dirty="0" err="1"/>
              <a:t>comunicación</a:t>
            </a:r>
            <a:r>
              <a:rPr lang="en-US" sz="2400" dirty="0"/>
              <a:t>, </a:t>
            </a:r>
            <a:r>
              <a:rPr lang="en-US" sz="2400" dirty="0" err="1"/>
              <a:t>por</a:t>
            </a:r>
            <a:r>
              <a:rPr lang="en-US" sz="2400" dirty="0"/>
              <a:t> lo que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objetivo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dirigir</a:t>
            </a:r>
            <a:r>
              <a:rPr lang="en-US" sz="2400" dirty="0"/>
              <a:t> </a:t>
            </a:r>
            <a:r>
              <a:rPr lang="en-US" sz="2400" dirty="0" err="1"/>
              <a:t>hacia</a:t>
            </a:r>
            <a:r>
              <a:rPr lang="en-US" sz="2400" dirty="0"/>
              <a:t> </a:t>
            </a:r>
            <a:r>
              <a:rPr lang="en-US" sz="2400" dirty="0" err="1"/>
              <a:t>él</a:t>
            </a:r>
            <a:r>
              <a:rPr lang="en-US" sz="2400" dirty="0"/>
              <a:t> </a:t>
            </a:r>
            <a:r>
              <a:rPr lang="en-US" sz="2400" dirty="0" err="1"/>
              <a:t>tanto</a:t>
            </a:r>
            <a:r>
              <a:rPr lang="en-US" sz="2400" dirty="0"/>
              <a:t> </a:t>
            </a:r>
            <a:r>
              <a:rPr lang="en-US" sz="2400" dirty="0" err="1"/>
              <a:t>tráfico</a:t>
            </a:r>
            <a:r>
              <a:rPr lang="en-US" sz="2400" dirty="0"/>
              <a:t> </a:t>
            </a:r>
            <a:r>
              <a:rPr lang="en-US" sz="2400" dirty="0" err="1"/>
              <a:t>como</a:t>
            </a:r>
            <a:r>
              <a:rPr lang="en-US" sz="2400" dirty="0"/>
              <a:t> sea </a:t>
            </a:r>
            <a:r>
              <a:rPr lang="en-US" sz="2400" dirty="0" err="1"/>
              <a:t>posible</a:t>
            </a:r>
            <a:r>
              <a:rPr lang="en-US" sz="2400" dirty="0"/>
              <a:t>. </a:t>
            </a:r>
            <a:br>
              <a:rPr lang="en-US" sz="2400" dirty="0"/>
            </a:br>
            <a:br>
              <a:rPr lang="en-US" sz="2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71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Acorte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enlaces</a:t>
            </a:r>
          </a:p>
        </p:txBody>
      </p:sp>
      <p:sp>
        <p:nvSpPr>
          <p:cNvPr id="3" name="Shape 540"/>
          <p:cNvSpPr txBox="1">
            <a:spLocks/>
          </p:cNvSpPr>
          <p:nvPr/>
        </p:nvSpPr>
        <p:spPr>
          <a:xfrm>
            <a:off x="457200" y="2440257"/>
            <a:ext cx="5185317" cy="26056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2" panose="05020102010507070707" pitchFamily="18" charset="2"/>
              <a:buNone/>
            </a:pPr>
            <a:r>
              <a:rPr lang="en-US" sz="2000" u="sng" dirty="0">
                <a:solidFill>
                  <a:schemeClr val="accent3"/>
                </a:solidFill>
                <a:highlight>
                  <a:srgbClr val="FFFFFF"/>
                </a:highlight>
                <a:hlinkClick r:id="rId3"/>
              </a:rPr>
              <a:t>http://yourbestpathwaytohealth.org/?&amp;utm_campaign=Beckley-July-Awareness-campaign-2016&amp;utm_source=Social-Media</a:t>
            </a:r>
            <a:endParaRPr lang="en-US" sz="2000" u="sng" dirty="0">
              <a:solidFill>
                <a:schemeClr val="accent3"/>
              </a:solidFill>
              <a:highlight>
                <a:srgbClr val="FFFFFF"/>
              </a:highlight>
            </a:endParaRPr>
          </a:p>
          <a:p>
            <a:pPr marL="0" indent="0">
              <a:spcBef>
                <a:spcPts val="0"/>
              </a:spcBef>
              <a:buFont typeface="Wingdings 2" panose="05020102010507070707" pitchFamily="18" charset="2"/>
              <a:buNone/>
            </a:pPr>
            <a:endParaRPr lang="en-US" sz="2000" u="sng" dirty="0">
              <a:highlight>
                <a:srgbClr val="FFFFFF"/>
              </a:highlight>
            </a:endParaRPr>
          </a:p>
          <a:p>
            <a:pPr marL="0" indent="0">
              <a:spcBef>
                <a:spcPts val="0"/>
              </a:spcBef>
              <a:buFont typeface="Wingdings 2" panose="05020102010507070707" pitchFamily="18" charset="2"/>
              <a:buNone/>
            </a:pPr>
            <a:endParaRPr lang="en-US" sz="2000" dirty="0"/>
          </a:p>
          <a:p>
            <a:pPr marL="0" indent="0" algn="ctr">
              <a:spcBef>
                <a:spcPts val="0"/>
              </a:spcBef>
              <a:buFont typeface="Wingdings 2" panose="05020102010507070707" pitchFamily="18" charset="2"/>
              <a:buNone/>
            </a:pPr>
            <a:r>
              <a:rPr lang="en-US" sz="2000" dirty="0"/>
              <a:t>Se </a:t>
            </a:r>
            <a:r>
              <a:rPr lang="en-US" sz="2000" dirty="0" err="1"/>
              <a:t>convierte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: </a:t>
            </a:r>
            <a:r>
              <a:rPr lang="en-US" sz="2000" dirty="0">
                <a:hlinkClick r:id="rId4"/>
              </a:rPr>
              <a:t>goo.gl/Xwg2zx</a:t>
            </a:r>
            <a:endParaRPr lang="en-US" sz="2000" dirty="0"/>
          </a:p>
          <a:p>
            <a:pPr marL="0" indent="0" algn="ctr">
              <a:spcBef>
                <a:spcPts val="0"/>
              </a:spcBef>
              <a:buFont typeface="Wingdings 2" panose="05020102010507070707" pitchFamily="18" charset="2"/>
              <a:buNone/>
            </a:pPr>
            <a:endParaRPr lang="en-US" u="sng" dirty="0">
              <a:solidFill>
                <a:schemeClr val="hlink"/>
              </a:solidFill>
              <a:hlinkClick r:id="rId5"/>
            </a:endParaRPr>
          </a:p>
          <a:p>
            <a:pPr marL="0" indent="0" algn="ctr">
              <a:spcBef>
                <a:spcPts val="0"/>
              </a:spcBef>
              <a:buFont typeface="Wingdings 2" panose="05020102010507070707" pitchFamily="18" charset="2"/>
              <a:buNone/>
            </a:pPr>
            <a:endParaRPr lang="en-US" dirty="0"/>
          </a:p>
          <a:p>
            <a:pPr marL="0" indent="-69850">
              <a:spcBef>
                <a:spcPts val="0"/>
              </a:spcBef>
              <a:buClr>
                <a:schemeClr val="dk1"/>
              </a:buClr>
              <a:buSzPct val="34375"/>
              <a:buFont typeface="Arial"/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10343" r="57297" b="44185"/>
          <a:stretch/>
        </p:blipFill>
        <p:spPr>
          <a:xfrm>
            <a:off x="5642518" y="2331573"/>
            <a:ext cx="6164224" cy="4375952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3495907" y="6255834"/>
            <a:ext cx="2252547" cy="451691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49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FRECUENCIA DE PUBLICACIÓN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/>
              <a:t>La </a:t>
            </a:r>
            <a:r>
              <a:rPr lang="en-US" sz="2000" b="1" dirty="0" err="1"/>
              <a:t>calidad</a:t>
            </a:r>
            <a:r>
              <a:rPr lang="en-US" sz="2000" b="1" dirty="0"/>
              <a:t> del </a:t>
            </a:r>
            <a:r>
              <a:rPr lang="en-US" sz="2000" b="1" dirty="0" err="1"/>
              <a:t>contenido</a:t>
            </a:r>
            <a:r>
              <a:rPr lang="en-US" sz="2000" b="1" dirty="0"/>
              <a:t> </a:t>
            </a:r>
            <a:r>
              <a:rPr lang="en-US" sz="2000" b="1" dirty="0" err="1"/>
              <a:t>es</a:t>
            </a:r>
            <a:r>
              <a:rPr lang="en-US" sz="2000" b="1" dirty="0"/>
              <a:t> </a:t>
            </a:r>
            <a:r>
              <a:rPr lang="en-US" sz="2000" b="1" dirty="0" err="1"/>
              <a:t>más</a:t>
            </a:r>
            <a:r>
              <a:rPr lang="en-US" sz="2000" b="1" dirty="0"/>
              <a:t> </a:t>
            </a:r>
            <a:r>
              <a:rPr lang="en-US" sz="2000" b="1" dirty="0" err="1"/>
              <a:t>importante</a:t>
            </a:r>
            <a:r>
              <a:rPr lang="en-US" sz="2000" b="1" dirty="0"/>
              <a:t> que la </a:t>
            </a:r>
            <a:r>
              <a:rPr lang="en-US" sz="2000" b="1" dirty="0" err="1"/>
              <a:t>calidad</a:t>
            </a:r>
            <a:r>
              <a:rPr lang="en-US" sz="2000" b="1" dirty="0"/>
              <a:t>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Instagram: </a:t>
            </a:r>
            <a:r>
              <a:rPr lang="en-US" sz="2000" dirty="0"/>
              <a:t>3 a 5 </a:t>
            </a:r>
            <a:r>
              <a:rPr lang="en-US" sz="2000" dirty="0" err="1"/>
              <a:t>publicaciones</a:t>
            </a:r>
            <a:r>
              <a:rPr lang="en-US" sz="2000" dirty="0"/>
              <a:t> </a:t>
            </a:r>
            <a:r>
              <a:rPr lang="en-US" sz="2000" dirty="0" err="1"/>
              <a:t>por</a:t>
            </a:r>
            <a:r>
              <a:rPr lang="en-US" sz="2000" dirty="0"/>
              <a:t> </a:t>
            </a:r>
            <a:r>
              <a:rPr lang="en-US" sz="2000" dirty="0" err="1"/>
              <a:t>semana</a:t>
            </a: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Twitter: </a:t>
            </a:r>
            <a:r>
              <a:rPr lang="en-US" sz="2000" dirty="0"/>
              <a:t>1 a 2 </a:t>
            </a:r>
            <a:r>
              <a:rPr lang="en-US" sz="2000" dirty="0" err="1"/>
              <a:t>publicaciones</a:t>
            </a:r>
            <a:r>
              <a:rPr lang="en-US" sz="2000" dirty="0"/>
              <a:t> </a:t>
            </a:r>
            <a:r>
              <a:rPr lang="en-US" sz="2000" dirty="0" err="1"/>
              <a:t>por</a:t>
            </a:r>
            <a:r>
              <a:rPr lang="en-US" sz="2000" dirty="0"/>
              <a:t> </a:t>
            </a:r>
            <a:r>
              <a:rPr lang="en-US" sz="2000" dirty="0" err="1"/>
              <a:t>día</a:t>
            </a: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Facebook: </a:t>
            </a:r>
            <a:r>
              <a:rPr lang="en-US" sz="2000" dirty="0"/>
              <a:t>3 a 5 </a:t>
            </a:r>
            <a:r>
              <a:rPr lang="en-US" sz="2000" dirty="0" err="1"/>
              <a:t>publicaciones</a:t>
            </a:r>
            <a:r>
              <a:rPr lang="en-US" sz="2000" dirty="0"/>
              <a:t> </a:t>
            </a:r>
            <a:r>
              <a:rPr lang="en-US" sz="2000" dirty="0" err="1"/>
              <a:t>por</a:t>
            </a:r>
            <a:r>
              <a:rPr lang="en-US" sz="2000" dirty="0"/>
              <a:t> </a:t>
            </a:r>
            <a:r>
              <a:rPr lang="en-US" sz="2000" dirty="0" err="1"/>
              <a:t>semana</a:t>
            </a: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Pinterest: </a:t>
            </a:r>
            <a:r>
              <a:rPr lang="en-US" sz="2000" dirty="0"/>
              <a:t>5 a 7 </a:t>
            </a:r>
            <a:r>
              <a:rPr lang="en-US" sz="2000" dirty="0" err="1"/>
              <a:t>publicaciones</a:t>
            </a:r>
            <a:r>
              <a:rPr lang="en-US" sz="2000" dirty="0"/>
              <a:t> </a:t>
            </a:r>
            <a:r>
              <a:rPr lang="en-US" sz="2000" dirty="0" err="1"/>
              <a:t>por</a:t>
            </a:r>
            <a:r>
              <a:rPr lang="en-US" sz="2000" dirty="0"/>
              <a:t> </a:t>
            </a:r>
            <a:r>
              <a:rPr lang="en-US" sz="2000" dirty="0" err="1"/>
              <a:t>semana</a:t>
            </a: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Snapchat: </a:t>
            </a:r>
            <a:r>
              <a:rPr lang="en-US" sz="2000" dirty="0"/>
              <a:t>1 a 2 </a:t>
            </a:r>
            <a:r>
              <a:rPr lang="en-US" sz="2000" dirty="0" err="1"/>
              <a:t>publicaciones</a:t>
            </a:r>
            <a:r>
              <a:rPr lang="en-US" sz="2000" dirty="0"/>
              <a:t> </a:t>
            </a:r>
            <a:r>
              <a:rPr lang="en-US" sz="2000" dirty="0" err="1"/>
              <a:t>por</a:t>
            </a:r>
            <a:r>
              <a:rPr lang="en-US" sz="2000" dirty="0"/>
              <a:t> </a:t>
            </a:r>
            <a:r>
              <a:rPr lang="en-US" sz="2000" dirty="0" err="1"/>
              <a:t>día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son 				</a:t>
            </a:r>
            <a:r>
              <a:rPr lang="en-US" sz="2000" dirty="0" err="1"/>
              <a:t>relevantes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5964" y="2228002"/>
            <a:ext cx="5206808" cy="3633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8715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 </a:t>
            </a:r>
            <a:r>
              <a:rPr lang="en-US" dirty="0" err="1"/>
              <a:t>consistente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450072"/>
            <a:ext cx="5422390" cy="4368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Prepare a </a:t>
            </a:r>
            <a:r>
              <a:rPr lang="en-US" sz="2000" b="1" dirty="0" err="1"/>
              <a:t>sus</a:t>
            </a:r>
            <a:r>
              <a:rPr lang="en-US" sz="2000" b="1" dirty="0"/>
              <a:t> </a:t>
            </a:r>
            <a:r>
              <a:rPr lang="en-US" sz="2000" b="1" dirty="0" err="1"/>
              <a:t>seguidores</a:t>
            </a:r>
            <a:r>
              <a:rPr lang="en-US" sz="2000" b="1" dirty="0"/>
              <a:t> para que </a:t>
            </a:r>
            <a:r>
              <a:rPr lang="en-US" sz="2000" b="1" dirty="0" err="1"/>
              <a:t>sepan</a:t>
            </a:r>
            <a:r>
              <a:rPr lang="en-US" sz="2000" b="1" dirty="0"/>
              <a:t> </a:t>
            </a:r>
            <a:r>
              <a:rPr lang="en-US" sz="2000" b="1" dirty="0" err="1"/>
              <a:t>cuándo</a:t>
            </a:r>
            <a:r>
              <a:rPr lang="en-US" sz="2000" b="1" dirty="0"/>
              <a:t> </a:t>
            </a:r>
            <a:r>
              <a:rPr lang="en-US" sz="2000" b="1" dirty="0" err="1"/>
              <a:t>buscar</a:t>
            </a:r>
            <a:r>
              <a:rPr lang="en-US" sz="2000" b="1" dirty="0"/>
              <a:t> </a:t>
            </a:r>
            <a:r>
              <a:rPr lang="en-US" sz="2000" b="1" dirty="0" err="1"/>
              <a:t>contenido</a:t>
            </a:r>
            <a:r>
              <a:rPr lang="en-US" sz="2000" b="1" dirty="0"/>
              <a:t>:</a:t>
            </a:r>
          </a:p>
          <a:p>
            <a:r>
              <a:rPr lang="en-US" sz="2000" dirty="0" err="1"/>
              <a:t>Publique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forma </a:t>
            </a:r>
            <a:r>
              <a:rPr lang="en-US" sz="2000" dirty="0" err="1"/>
              <a:t>periódica</a:t>
            </a:r>
            <a:endParaRPr lang="en-US" sz="2000" dirty="0"/>
          </a:p>
          <a:p>
            <a:r>
              <a:rPr lang="en-US" sz="2000" dirty="0" err="1"/>
              <a:t>Aprenda</a:t>
            </a:r>
            <a:r>
              <a:rPr lang="en-US" sz="2000" dirty="0"/>
              <a:t> </a:t>
            </a:r>
            <a:r>
              <a:rPr lang="en-US" sz="2000" dirty="0" err="1"/>
              <a:t>cuáles</a:t>
            </a:r>
            <a:r>
              <a:rPr lang="en-US" sz="2000" dirty="0"/>
              <a:t> son </a:t>
            </a:r>
            <a:r>
              <a:rPr lang="en-US" sz="2000" dirty="0" err="1"/>
              <a:t>los</a:t>
            </a:r>
            <a:r>
              <a:rPr lang="en-US" sz="2000" dirty="0"/>
              <a:t> </a:t>
            </a:r>
            <a:r>
              <a:rPr lang="en-US" sz="2000" dirty="0" err="1"/>
              <a:t>tiempos</a:t>
            </a:r>
            <a:r>
              <a:rPr lang="en-US" sz="2000" dirty="0"/>
              <a:t> </a:t>
            </a:r>
            <a:r>
              <a:rPr lang="en-US" sz="2000" dirty="0" err="1"/>
              <a:t>óptimos</a:t>
            </a:r>
            <a:r>
              <a:rPr lang="en-US" sz="2000" dirty="0"/>
              <a:t> de </a:t>
            </a:r>
            <a:r>
              <a:rPr lang="en-US" sz="2000" dirty="0" err="1"/>
              <a:t>publicación</a:t>
            </a:r>
            <a:r>
              <a:rPr lang="en-US" sz="2000" dirty="0"/>
              <a:t> </a:t>
            </a:r>
            <a:r>
              <a:rPr lang="en-US" sz="2000" dirty="0" err="1"/>
              <a:t>usando</a:t>
            </a:r>
            <a:r>
              <a:rPr lang="en-US" sz="2000" dirty="0"/>
              <a:t> </a:t>
            </a:r>
            <a:r>
              <a:rPr lang="en-US" sz="2000" dirty="0" err="1"/>
              <a:t>análisis</a:t>
            </a:r>
            <a:r>
              <a:rPr lang="en-US" sz="2000" dirty="0"/>
              <a:t> de </a:t>
            </a:r>
            <a:r>
              <a:rPr lang="en-US" sz="2000" dirty="0" err="1"/>
              <a:t>datos</a:t>
            </a:r>
            <a:endParaRPr lang="en-US" sz="2000" dirty="0"/>
          </a:p>
          <a:p>
            <a:r>
              <a:rPr lang="en-US" sz="2000" dirty="0" err="1"/>
              <a:t>Conviértase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un </a:t>
            </a:r>
            <a:r>
              <a:rPr lang="en-US" sz="2000" dirty="0" err="1"/>
              <a:t>experto</a:t>
            </a:r>
            <a:r>
              <a:rPr lang="en-US" sz="2000" dirty="0"/>
              <a:t> de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audiencia</a:t>
            </a:r>
            <a:endParaRPr lang="en-US" sz="2000" dirty="0"/>
          </a:p>
          <a:p>
            <a:r>
              <a:rPr lang="en-US" sz="2000" dirty="0" err="1"/>
              <a:t>Pruebe</a:t>
            </a:r>
            <a:r>
              <a:rPr lang="en-US" sz="2000" dirty="0"/>
              <a:t> y </a:t>
            </a:r>
            <a:r>
              <a:rPr lang="en-US" sz="2000" dirty="0" err="1"/>
              <a:t>siga</a:t>
            </a:r>
            <a:r>
              <a:rPr lang="en-US" sz="2000" dirty="0"/>
              <a:t> </a:t>
            </a:r>
            <a:r>
              <a:rPr lang="en-US" sz="2000" dirty="0" err="1"/>
              <a:t>probando</a:t>
            </a:r>
            <a:br>
              <a:rPr lang="en-US" sz="2000" dirty="0"/>
            </a:b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i="1" dirty="0"/>
              <a:t>Fuente de la imagen: My Clever Agency</a:t>
            </a:r>
          </a:p>
          <a:p>
            <a:pPr marL="0" indent="0">
              <a:buNone/>
            </a:pPr>
            <a:endParaRPr lang="en-US" sz="2000" i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b="4182"/>
          <a:stretch/>
        </p:blipFill>
        <p:spPr>
          <a:xfrm>
            <a:off x="6316702" y="1913709"/>
            <a:ext cx="5426807" cy="4905091"/>
          </a:xfrm>
        </p:spPr>
      </p:pic>
    </p:spTree>
    <p:extLst>
      <p:ext uri="{BB962C8B-B14F-4D97-AF65-F5344CB8AC3E}">
        <p14:creationId xmlns:p14="http://schemas.microsoft.com/office/powerpoint/2010/main" val="605345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Fije</a:t>
            </a:r>
            <a:r>
              <a:rPr lang="en-US" dirty="0"/>
              <a:t> las </a:t>
            </a:r>
            <a:r>
              <a:rPr lang="en-US" dirty="0" err="1"/>
              <a:t>publicaciones</a:t>
            </a:r>
            <a:r>
              <a:rPr lang="en-US" dirty="0"/>
              <a:t> </a:t>
            </a:r>
            <a:r>
              <a:rPr lang="en-US" dirty="0" err="1"/>
              <a:t>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1" y="2286786"/>
            <a:ext cx="5422390" cy="4368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err="1"/>
              <a:t>Fije</a:t>
            </a:r>
            <a:r>
              <a:rPr lang="en-US" sz="2000" b="1" dirty="0"/>
              <a:t> las </a:t>
            </a:r>
            <a:r>
              <a:rPr lang="en-US" sz="2000" b="1" dirty="0" err="1"/>
              <a:t>publicaciones</a:t>
            </a:r>
            <a:r>
              <a:rPr lang="en-US" sz="2000" b="1" dirty="0"/>
              <a:t> </a:t>
            </a:r>
            <a:r>
              <a:rPr lang="en-US" sz="2000" b="1" dirty="0" err="1"/>
              <a:t>importantes</a:t>
            </a:r>
            <a:r>
              <a:rPr lang="en-US" sz="2000" b="1" dirty="0"/>
              <a:t> para </a:t>
            </a:r>
            <a:r>
              <a:rPr lang="en-US" sz="2000" b="1" dirty="0" err="1"/>
              <a:t>incrementar</a:t>
            </a:r>
            <a:r>
              <a:rPr lang="en-US" sz="2000" b="1" dirty="0"/>
              <a:t> la </a:t>
            </a:r>
            <a:r>
              <a:rPr lang="en-US" sz="2000" b="1" dirty="0" err="1"/>
              <a:t>exposición</a:t>
            </a:r>
            <a:endParaRPr lang="en-US" sz="2000" b="1" dirty="0"/>
          </a:p>
          <a:p>
            <a:r>
              <a:rPr lang="en-US" sz="2000" dirty="0"/>
              <a:t>Facebook y Twitter</a:t>
            </a:r>
          </a:p>
          <a:p>
            <a:r>
              <a:rPr lang="en-US" sz="2000" b="1" dirty="0" err="1"/>
              <a:t>Demostración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vivo&gt;&gt;</a:t>
            </a:r>
            <a:endParaRPr lang="en-US" sz="2000" b="1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717"/>
          <a:stretch/>
        </p:blipFill>
        <p:spPr>
          <a:xfrm>
            <a:off x="446314" y="1893051"/>
            <a:ext cx="3771899" cy="4964949"/>
          </a:xfrm>
        </p:spPr>
      </p:pic>
      <p:sp>
        <p:nvSpPr>
          <p:cNvPr id="6" name="Left Arrow 5"/>
          <p:cNvSpPr/>
          <p:nvPr/>
        </p:nvSpPr>
        <p:spPr>
          <a:xfrm>
            <a:off x="4054927" y="1812471"/>
            <a:ext cx="2416630" cy="587828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81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REGLA 20/80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2163" y="2540237"/>
            <a:ext cx="5133807" cy="36330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Los </a:t>
            </a:r>
            <a:r>
              <a:rPr lang="en-US" sz="2000" dirty="0" err="1"/>
              <a:t>medios</a:t>
            </a:r>
            <a:r>
              <a:rPr lang="en-US" sz="2000" dirty="0"/>
              <a:t> </a:t>
            </a:r>
            <a:r>
              <a:rPr lang="en-US" sz="2000" dirty="0" err="1"/>
              <a:t>sociales</a:t>
            </a:r>
            <a:r>
              <a:rPr lang="en-US" sz="2000" dirty="0"/>
              <a:t> no son solo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err="1"/>
              <a:t>conversación</a:t>
            </a:r>
            <a:r>
              <a:rPr lang="en-US" sz="2000" dirty="0"/>
              <a:t>, </a:t>
            </a:r>
            <a:r>
              <a:rPr lang="en-US" sz="2000" dirty="0" err="1"/>
              <a:t>sino</a:t>
            </a:r>
            <a:r>
              <a:rPr lang="en-US" sz="2000" dirty="0"/>
              <a:t> que </a:t>
            </a:r>
            <a:r>
              <a:rPr lang="en-US" sz="2000" dirty="0" err="1"/>
              <a:t>deberían</a:t>
            </a:r>
            <a:r>
              <a:rPr lang="en-US" sz="2000" dirty="0"/>
              <a:t> </a:t>
            </a:r>
            <a:r>
              <a:rPr lang="en-US" sz="2000" dirty="0" err="1"/>
              <a:t>ser</a:t>
            </a:r>
            <a:r>
              <a:rPr lang="en-US" sz="2000" dirty="0"/>
              <a:t> </a:t>
            </a:r>
            <a:r>
              <a:rPr lang="en-US" sz="2000" dirty="0" err="1"/>
              <a:t>vistos</a:t>
            </a:r>
            <a:r>
              <a:rPr lang="en-US" sz="2000" dirty="0"/>
              <a:t> </a:t>
            </a:r>
            <a:r>
              <a:rPr lang="en-US" sz="2000" dirty="0" err="1"/>
              <a:t>como</a:t>
            </a:r>
            <a:r>
              <a:rPr lang="en-US" sz="2000" dirty="0"/>
              <a:t> un </a:t>
            </a:r>
            <a:r>
              <a:rPr lang="en-US" sz="2000" dirty="0" err="1"/>
              <a:t>encuentro</a:t>
            </a:r>
            <a:r>
              <a:rPr lang="en-US" sz="2000" dirty="0"/>
              <a:t> social.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3"/>
                </a:solidFill>
              </a:rPr>
              <a:t>20% </a:t>
            </a:r>
            <a:r>
              <a:rPr lang="en-US" sz="2000" dirty="0"/>
              <a:t>‘</a:t>
            </a:r>
            <a:r>
              <a:rPr lang="en-US" sz="2000" dirty="0" err="1"/>
              <a:t>mensajes</a:t>
            </a:r>
            <a:r>
              <a:rPr lang="en-US" sz="2000" dirty="0"/>
              <a:t>’ de </a:t>
            </a:r>
            <a:r>
              <a:rPr lang="en-US" sz="2000" dirty="0" err="1"/>
              <a:t>ventas</a:t>
            </a:r>
            <a:r>
              <a:rPr lang="en-US" sz="2000" dirty="0"/>
              <a:t>  l  </a:t>
            </a:r>
            <a:r>
              <a:rPr lang="en-US" sz="2000" dirty="0">
                <a:solidFill>
                  <a:schemeClr val="accent3"/>
                </a:solidFill>
              </a:rPr>
              <a:t>80% </a:t>
            </a:r>
            <a:r>
              <a:rPr lang="en-US" sz="2000" dirty="0" err="1"/>
              <a:t>participación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No </a:t>
            </a:r>
            <a:r>
              <a:rPr lang="en-US" sz="2000" dirty="0" err="1"/>
              <a:t>siga</a:t>
            </a:r>
            <a:r>
              <a:rPr lang="en-US" sz="2000" dirty="0"/>
              <a:t> </a:t>
            </a:r>
            <a:r>
              <a:rPr lang="en-US" sz="2000" dirty="0" err="1"/>
              <a:t>contando</a:t>
            </a:r>
            <a:r>
              <a:rPr lang="en-US" sz="2000" dirty="0"/>
              <a:t> la </a:t>
            </a:r>
            <a:r>
              <a:rPr lang="en-US" sz="2000" dirty="0" err="1"/>
              <a:t>misma</a:t>
            </a:r>
            <a:r>
              <a:rPr lang="en-US" sz="2000" dirty="0"/>
              <a:t> </a:t>
            </a:r>
            <a:r>
              <a:rPr lang="en-US" sz="2000" dirty="0" err="1"/>
              <a:t>historia</a:t>
            </a:r>
            <a:r>
              <a:rPr lang="en-US" sz="2000" dirty="0"/>
              <a:t> de la </a:t>
            </a:r>
            <a:r>
              <a:rPr lang="en-US" sz="2000" dirty="0" err="1"/>
              <a:t>misma</a:t>
            </a:r>
            <a:r>
              <a:rPr lang="en-US" sz="2000" dirty="0"/>
              <a:t> </a:t>
            </a:r>
            <a:r>
              <a:rPr lang="en-US" sz="2000" dirty="0" err="1"/>
              <a:t>manera</a:t>
            </a:r>
            <a:r>
              <a:rPr lang="en-US" sz="2000" dirty="0"/>
              <a:t>. Use </a:t>
            </a:r>
            <a:r>
              <a:rPr lang="en-US" sz="2000" dirty="0" err="1"/>
              <a:t>diversidad</a:t>
            </a:r>
            <a:r>
              <a:rPr lang="en-US" sz="2000" dirty="0"/>
              <a:t> de </a:t>
            </a:r>
            <a:r>
              <a:rPr lang="en-US" sz="2000" dirty="0" err="1"/>
              <a:t>contenido</a:t>
            </a:r>
            <a:r>
              <a:rPr lang="en-US" sz="2000" dirty="0"/>
              <a:t> y </a:t>
            </a:r>
            <a:r>
              <a:rPr lang="en-US" sz="2000" dirty="0" err="1"/>
              <a:t>manténgala</a:t>
            </a:r>
            <a:r>
              <a:rPr lang="en-US" sz="2000" dirty="0"/>
              <a:t> </a:t>
            </a:r>
            <a:r>
              <a:rPr lang="en-US" sz="2000" dirty="0" err="1"/>
              <a:t>relevante</a:t>
            </a:r>
            <a:r>
              <a:rPr lang="en-US" sz="2000" dirty="0"/>
              <a:t>. </a:t>
            </a:r>
          </a:p>
        </p:txBody>
      </p:sp>
      <p:pic>
        <p:nvPicPr>
          <p:cNvPr id="5" name="Shape 153"/>
          <p:cNvPicPr preferRelativeResize="0">
            <a:picLocks noGrp="1"/>
          </p:cNvPicPr>
          <p:nvPr>
            <p:ph sz="half" idx="2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00" y="2386361"/>
            <a:ext cx="6032809" cy="34746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5306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ÉNFASIS EN LO VISUAL; MENOS TEXTO ES MÁS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7" y="5245354"/>
            <a:ext cx="3476949" cy="1598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95" y="2045346"/>
            <a:ext cx="3718931" cy="2469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1382"/>
          <a:stretch/>
        </p:blipFill>
        <p:spPr>
          <a:xfrm>
            <a:off x="4260404" y="2310536"/>
            <a:ext cx="3924591" cy="44493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3090"/>
          <a:stretch/>
        </p:blipFill>
        <p:spPr>
          <a:xfrm>
            <a:off x="8148695" y="1872930"/>
            <a:ext cx="3052705" cy="30057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5026" y="4680611"/>
            <a:ext cx="2480387" cy="207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55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CONTENIDO EN BOCADILLOS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3498" y="5396604"/>
            <a:ext cx="10135130" cy="1005249"/>
          </a:xfrm>
        </p:spPr>
        <p:txBody>
          <a:bodyPr>
            <a:normAutofit lnSpcReduction="10000"/>
          </a:bodyPr>
          <a:lstStyle/>
          <a:p>
            <a:r>
              <a:rPr lang="en-US" sz="2000" dirty="0" err="1"/>
              <a:t>En</a:t>
            </a:r>
            <a:r>
              <a:rPr lang="en-US" sz="2000" dirty="0"/>
              <a:t> el </a:t>
            </a:r>
            <a:r>
              <a:rPr lang="en-US" sz="2000" dirty="0" err="1"/>
              <a:t>mundo</a:t>
            </a:r>
            <a:r>
              <a:rPr lang="en-US" sz="2000" dirty="0"/>
              <a:t> </a:t>
            </a:r>
            <a:r>
              <a:rPr lang="en-US" sz="2000" dirty="0" err="1"/>
              <a:t>ocupado</a:t>
            </a:r>
            <a:r>
              <a:rPr lang="en-US" sz="2000" dirty="0"/>
              <a:t> actual, la </a:t>
            </a:r>
            <a:r>
              <a:rPr lang="en-US" sz="2000" dirty="0" err="1"/>
              <a:t>gente</a:t>
            </a:r>
            <a:r>
              <a:rPr lang="en-US" sz="2000" dirty="0"/>
              <a:t> </a:t>
            </a:r>
            <a:r>
              <a:rPr lang="en-US" sz="2000" dirty="0" err="1"/>
              <a:t>responde</a:t>
            </a:r>
            <a:r>
              <a:rPr lang="en-US" sz="2000" dirty="0"/>
              <a:t> </a:t>
            </a:r>
            <a:r>
              <a:rPr lang="en-US" sz="2000" dirty="0" err="1"/>
              <a:t>mejor</a:t>
            </a:r>
            <a:r>
              <a:rPr lang="en-US" sz="2000" dirty="0"/>
              <a:t> a </a:t>
            </a:r>
            <a:r>
              <a:rPr lang="en-US" sz="2000" dirty="0" err="1"/>
              <a:t>pequeñas</a:t>
            </a:r>
            <a:r>
              <a:rPr lang="en-US" sz="2000" dirty="0"/>
              <a:t> </a:t>
            </a:r>
            <a:r>
              <a:rPr lang="en-US" sz="2000" dirty="0" err="1"/>
              <a:t>dosis</a:t>
            </a:r>
            <a:r>
              <a:rPr lang="en-US" sz="2000" dirty="0"/>
              <a:t> de </a:t>
            </a:r>
            <a:r>
              <a:rPr lang="en-US" sz="2000" dirty="0" err="1"/>
              <a:t>información</a:t>
            </a:r>
            <a:r>
              <a:rPr lang="en-US" sz="2000" dirty="0"/>
              <a:t>. </a:t>
            </a:r>
            <a:r>
              <a:rPr lang="en-US" sz="2000" dirty="0" err="1"/>
              <a:t>Mantenga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contenido</a:t>
            </a:r>
            <a:r>
              <a:rPr lang="en-US" sz="2000" dirty="0"/>
              <a:t> </a:t>
            </a:r>
            <a:r>
              <a:rPr lang="en-US" sz="2000" dirty="0" err="1"/>
              <a:t>dentro</a:t>
            </a:r>
            <a:r>
              <a:rPr lang="en-US" sz="2000" dirty="0"/>
              <a:t> de la </a:t>
            </a:r>
            <a:r>
              <a:rPr lang="en-US" sz="2000" dirty="0" err="1"/>
              <a:t>aplicación</a:t>
            </a:r>
            <a:r>
              <a:rPr lang="en-US" sz="2000" dirty="0"/>
              <a:t> </a:t>
            </a:r>
            <a:r>
              <a:rPr lang="en-US" sz="2000" dirty="0" err="1"/>
              <a:t>tanto</a:t>
            </a:r>
            <a:r>
              <a:rPr lang="en-US" sz="2000" dirty="0"/>
              <a:t> </a:t>
            </a:r>
            <a:r>
              <a:rPr lang="en-US" sz="2000" dirty="0" err="1"/>
              <a:t>como</a:t>
            </a:r>
            <a:r>
              <a:rPr lang="en-US" sz="2000" dirty="0"/>
              <a:t> sea </a:t>
            </a:r>
            <a:r>
              <a:rPr lang="en-US" sz="2000" dirty="0" err="1"/>
              <a:t>posible</a:t>
            </a:r>
            <a:r>
              <a:rPr lang="en-US" sz="2000" dirty="0"/>
              <a:t>, </a:t>
            </a:r>
            <a:r>
              <a:rPr lang="en-US" sz="2000" dirty="0" err="1"/>
              <a:t>pero</a:t>
            </a:r>
            <a:r>
              <a:rPr lang="en-US" sz="2000" dirty="0"/>
              <a:t> </a:t>
            </a:r>
            <a:r>
              <a:rPr lang="en-US" sz="2000" dirty="0" err="1"/>
              <a:t>siempre</a:t>
            </a:r>
            <a:r>
              <a:rPr lang="en-US" sz="2000" dirty="0"/>
              <a:t> </a:t>
            </a:r>
            <a:r>
              <a:rPr lang="en-US" sz="2000" dirty="0" err="1"/>
              <a:t>incluya</a:t>
            </a:r>
            <a:r>
              <a:rPr lang="en-US" sz="2000" dirty="0"/>
              <a:t> un enlace al </a:t>
            </a:r>
            <a:r>
              <a:rPr lang="en-US" sz="2000" dirty="0" err="1"/>
              <a:t>sitio</a:t>
            </a:r>
            <a:r>
              <a:rPr lang="en-US" sz="2000" dirty="0"/>
              <a:t> web de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marca</a:t>
            </a:r>
            <a:r>
              <a:rPr lang="en-US" sz="2000" dirty="0"/>
              <a:t>. </a:t>
            </a:r>
          </a:p>
        </p:txBody>
      </p:sp>
      <p:pic>
        <p:nvPicPr>
          <p:cNvPr id="5" name="Shape 3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498" y="947854"/>
            <a:ext cx="10947311" cy="26038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8108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CUATRO SESIONES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8669" y="2178174"/>
            <a:ext cx="574631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 err="1"/>
              <a:t>Sesión</a:t>
            </a:r>
            <a:r>
              <a:rPr lang="en-US" sz="2000" b="1" dirty="0"/>
              <a:t> 1: </a:t>
            </a:r>
            <a:r>
              <a:rPr lang="en-US" sz="2000" dirty="0" err="1"/>
              <a:t>Visión</a:t>
            </a:r>
            <a:r>
              <a:rPr lang="en-US" sz="2000" dirty="0"/>
              <a:t> general de </a:t>
            </a:r>
            <a:r>
              <a:rPr lang="en-US" sz="2000" dirty="0" err="1"/>
              <a:t>plataformas</a:t>
            </a:r>
            <a:r>
              <a:rPr lang="en-US" sz="2000" dirty="0"/>
              <a:t>, </a:t>
            </a:r>
            <a:r>
              <a:rPr lang="en-US" sz="2000" dirty="0" err="1"/>
              <a:t>términos</a:t>
            </a:r>
            <a:r>
              <a:rPr lang="en-US" sz="2000" dirty="0"/>
              <a:t> y </a:t>
            </a:r>
            <a:r>
              <a:rPr lang="en-US" sz="2000" dirty="0" err="1"/>
              <a:t>datos</a:t>
            </a:r>
            <a:r>
              <a:rPr lang="en-US" sz="2000" dirty="0"/>
              <a:t> </a:t>
            </a:r>
            <a:r>
              <a:rPr lang="en-US" sz="2000" dirty="0" err="1"/>
              <a:t>demográficos</a:t>
            </a:r>
            <a:endParaRPr lang="en-US" sz="2000" dirty="0"/>
          </a:p>
          <a:p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 err="1"/>
              <a:t>Sesión</a:t>
            </a:r>
            <a:r>
              <a:rPr lang="en-US" sz="2000" b="1" dirty="0"/>
              <a:t> 2: </a:t>
            </a:r>
            <a:r>
              <a:rPr lang="en-US" sz="2000" dirty="0"/>
              <a:t>Consejos para </a:t>
            </a:r>
            <a:r>
              <a:rPr lang="en-US" sz="2000" dirty="0" err="1"/>
              <a:t>comenzar</a:t>
            </a:r>
            <a:r>
              <a:rPr lang="en-US" sz="2000" dirty="0"/>
              <a:t>: </a:t>
            </a:r>
            <a:r>
              <a:rPr lang="en-US" sz="2000" dirty="0" err="1"/>
              <a:t>Estrategia</a:t>
            </a:r>
            <a:r>
              <a:rPr lang="en-US" sz="2000" dirty="0"/>
              <a:t>, </a:t>
            </a:r>
            <a:r>
              <a:rPr lang="en-US" sz="2000" dirty="0" err="1"/>
              <a:t>Objetivos</a:t>
            </a:r>
            <a:r>
              <a:rPr lang="en-US" sz="2000" dirty="0"/>
              <a:t>,  </a:t>
            </a:r>
            <a:r>
              <a:rPr lang="en-US" sz="2000" dirty="0" err="1"/>
              <a:t>Diferenciación</a:t>
            </a:r>
            <a:r>
              <a:rPr lang="en-US" sz="2000" dirty="0"/>
              <a:t> de </a:t>
            </a:r>
            <a:r>
              <a:rPr lang="en-US" sz="2000" dirty="0" err="1"/>
              <a:t>marca</a:t>
            </a:r>
            <a:r>
              <a:rPr lang="en-US" sz="2000" dirty="0"/>
              <a:t>, </a:t>
            </a:r>
            <a:r>
              <a:rPr lang="en-US" sz="2000" dirty="0" err="1"/>
              <a:t>Etiquetas</a:t>
            </a:r>
            <a:r>
              <a:rPr lang="en-US" sz="2000" dirty="0"/>
              <a:t>, etc.</a:t>
            </a:r>
            <a:br>
              <a:rPr lang="en-US" sz="2000" b="1" dirty="0"/>
            </a:br>
            <a:endParaRPr lang="en-US" sz="20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 err="1">
                <a:solidFill>
                  <a:schemeClr val="accent2"/>
                </a:solidFill>
              </a:rPr>
              <a:t>Sesión</a:t>
            </a:r>
            <a:r>
              <a:rPr lang="en-US" sz="2000" b="1" dirty="0">
                <a:solidFill>
                  <a:schemeClr val="accent2"/>
                </a:solidFill>
              </a:rPr>
              <a:t> 3: </a:t>
            </a:r>
            <a:r>
              <a:rPr lang="en-US" sz="2000" dirty="0" err="1">
                <a:solidFill>
                  <a:schemeClr val="accent2"/>
                </a:solidFill>
              </a:rPr>
              <a:t>Principios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básicos</a:t>
            </a:r>
            <a:r>
              <a:rPr lang="en-US" sz="2000" dirty="0">
                <a:solidFill>
                  <a:schemeClr val="accent2"/>
                </a:solidFill>
              </a:rPr>
              <a:t> de </a:t>
            </a:r>
            <a:r>
              <a:rPr lang="en-US" sz="2000" dirty="0" err="1">
                <a:solidFill>
                  <a:schemeClr val="accent2"/>
                </a:solidFill>
              </a:rPr>
              <a:t>cómo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escribir</a:t>
            </a:r>
            <a:r>
              <a:rPr lang="en-US" sz="2000" dirty="0">
                <a:solidFill>
                  <a:schemeClr val="accent2"/>
                </a:solidFill>
              </a:rPr>
              <a:t> para </a:t>
            </a:r>
            <a:r>
              <a:rPr lang="en-US" sz="2000" dirty="0" err="1">
                <a:solidFill>
                  <a:schemeClr val="accent2"/>
                </a:solidFill>
              </a:rPr>
              <a:t>los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medios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sociales</a:t>
            </a:r>
            <a:r>
              <a:rPr lang="en-US" sz="2000" dirty="0">
                <a:solidFill>
                  <a:schemeClr val="accent2"/>
                </a:solidFill>
              </a:rPr>
              <a:t> y </a:t>
            </a:r>
            <a:r>
              <a:rPr lang="en-US" sz="2000" dirty="0" err="1">
                <a:solidFill>
                  <a:schemeClr val="accent2"/>
                </a:solidFill>
              </a:rPr>
              <a:t>mejores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prácticas</a:t>
            </a:r>
            <a:r>
              <a:rPr lang="en-US" sz="2000" dirty="0">
                <a:solidFill>
                  <a:schemeClr val="accent2"/>
                </a:solidFill>
              </a:rPr>
              <a:t> de </a:t>
            </a:r>
            <a:r>
              <a:rPr lang="en-US" sz="2000" dirty="0" err="1">
                <a:solidFill>
                  <a:schemeClr val="accent2"/>
                </a:solidFill>
              </a:rPr>
              <a:t>participación</a:t>
            </a:r>
            <a:br>
              <a:rPr lang="en-US" sz="2000" dirty="0">
                <a:solidFill>
                  <a:schemeClr val="accent2"/>
                </a:solidFill>
              </a:rPr>
            </a:br>
            <a:endParaRPr lang="en-US" sz="2000" dirty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 err="1"/>
              <a:t>Sesión</a:t>
            </a:r>
            <a:r>
              <a:rPr lang="en-US" sz="2000" b="1" dirty="0"/>
              <a:t> 4: </a:t>
            </a:r>
            <a:r>
              <a:rPr lang="en-US" sz="2000" dirty="0" err="1"/>
              <a:t>Diseño</a:t>
            </a:r>
            <a:r>
              <a:rPr lang="en-US" sz="2000" dirty="0"/>
              <a:t> y </a:t>
            </a:r>
            <a:r>
              <a:rPr lang="en-US" sz="2000" dirty="0" err="1"/>
              <a:t>selección</a:t>
            </a:r>
            <a:r>
              <a:rPr lang="en-US" sz="2000" dirty="0"/>
              <a:t> de </a:t>
            </a:r>
            <a:r>
              <a:rPr lang="en-US" sz="2000" dirty="0" err="1"/>
              <a:t>imágenes</a:t>
            </a:r>
            <a:r>
              <a:rPr lang="en-US" sz="2000" dirty="0"/>
              <a:t> para </a:t>
            </a:r>
            <a:r>
              <a:rPr lang="en-US" sz="2000" dirty="0" err="1"/>
              <a:t>los</a:t>
            </a:r>
            <a:r>
              <a:rPr lang="en-US" sz="2000" dirty="0"/>
              <a:t> </a:t>
            </a:r>
            <a:r>
              <a:rPr lang="en-US" sz="2000" dirty="0" err="1"/>
              <a:t>medios</a:t>
            </a:r>
            <a:r>
              <a:rPr lang="en-US" sz="2000" dirty="0"/>
              <a:t> </a:t>
            </a:r>
            <a:r>
              <a:rPr lang="en-US" sz="2000" dirty="0" err="1"/>
              <a:t>sociales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828" y="1970313"/>
            <a:ext cx="4816929" cy="481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85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Reconozca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DÍAS ESPECIALES y </a:t>
            </a:r>
            <a:r>
              <a:rPr lang="en-US" dirty="0" err="1"/>
              <a:t>otros</a:t>
            </a:r>
            <a:r>
              <a:rPr lang="en-US" dirty="0"/>
              <a:t> </a:t>
            </a:r>
            <a:r>
              <a:rPr lang="en-US" dirty="0" err="1"/>
              <a:t>eventos</a:t>
            </a:r>
            <a:r>
              <a:rPr lang="en-US" dirty="0"/>
              <a:t> claves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Use lo que </a:t>
            </a:r>
            <a:r>
              <a:rPr lang="en-US" sz="2000" dirty="0" err="1"/>
              <a:t>es</a:t>
            </a:r>
            <a:r>
              <a:rPr lang="en-US" sz="2000" dirty="0"/>
              <a:t> popular para </a:t>
            </a:r>
            <a:r>
              <a:rPr lang="en-US" sz="2000" dirty="0" err="1"/>
              <a:t>atraer</a:t>
            </a:r>
            <a:r>
              <a:rPr lang="en-US" sz="2000" dirty="0"/>
              <a:t> a las personas a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perfil</a:t>
            </a:r>
            <a:r>
              <a:rPr lang="en-US" sz="2000" dirty="0"/>
              <a:t> e </a:t>
            </a:r>
            <a:r>
              <a:rPr lang="en-US" sz="2000" dirty="0" err="1"/>
              <a:t>incrementar</a:t>
            </a:r>
            <a:r>
              <a:rPr lang="en-US" sz="2000" dirty="0"/>
              <a:t> la </a:t>
            </a:r>
            <a:r>
              <a:rPr lang="en-US" sz="2000" dirty="0" err="1"/>
              <a:t>participación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2000" dirty="0" err="1"/>
              <a:t>Cuanto</a:t>
            </a:r>
            <a:r>
              <a:rPr lang="en-US" sz="2000" dirty="0"/>
              <a:t> </a:t>
            </a:r>
            <a:r>
              <a:rPr lang="en-US" sz="2000" dirty="0" err="1"/>
              <a:t>más</a:t>
            </a:r>
            <a:r>
              <a:rPr lang="en-US" sz="2000" dirty="0"/>
              <a:t> </a:t>
            </a:r>
            <a:r>
              <a:rPr lang="en-US" sz="2000" dirty="0" err="1"/>
              <a:t>gente</a:t>
            </a:r>
            <a:r>
              <a:rPr lang="en-US" sz="2000" dirty="0"/>
              <a:t> </a:t>
            </a:r>
            <a:r>
              <a:rPr lang="en-US" sz="2000" dirty="0" err="1"/>
              <a:t>visite</a:t>
            </a:r>
            <a:r>
              <a:rPr lang="en-US" sz="2000" dirty="0"/>
              <a:t> </a:t>
            </a:r>
            <a:r>
              <a:rPr lang="en-US" sz="2000" dirty="0" err="1"/>
              <a:t>sus</a:t>
            </a:r>
            <a:r>
              <a:rPr lang="en-US" sz="2000" dirty="0"/>
              <a:t> </a:t>
            </a:r>
            <a:r>
              <a:rPr lang="en-US" sz="2000" dirty="0" err="1"/>
              <a:t>perfiles</a:t>
            </a:r>
            <a:r>
              <a:rPr lang="en-US" sz="2000" dirty="0"/>
              <a:t>, </a:t>
            </a:r>
            <a:r>
              <a:rPr lang="en-US" sz="2000" dirty="0" err="1"/>
              <a:t>más</a:t>
            </a:r>
            <a:r>
              <a:rPr lang="en-US" sz="2000" dirty="0"/>
              <a:t> </a:t>
            </a:r>
            <a:r>
              <a:rPr lang="en-US" sz="2000" dirty="0" err="1"/>
              <a:t>estarán</a:t>
            </a:r>
            <a:r>
              <a:rPr lang="en-US" sz="2000" dirty="0"/>
              <a:t> </a:t>
            </a:r>
            <a:r>
              <a:rPr lang="en-US" sz="2000" dirty="0" err="1"/>
              <a:t>sus</a:t>
            </a:r>
            <a:r>
              <a:rPr lang="en-US" sz="2000" dirty="0"/>
              <a:t> </a:t>
            </a:r>
            <a:r>
              <a:rPr lang="en-US" sz="2000" dirty="0" err="1"/>
              <a:t>contenidos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sus</a:t>
            </a:r>
            <a:r>
              <a:rPr lang="en-US" sz="2000" dirty="0"/>
              <a:t> </a:t>
            </a:r>
            <a:r>
              <a:rPr lang="en-US" sz="2000" dirty="0" err="1"/>
              <a:t>fuentes</a:t>
            </a:r>
            <a:r>
              <a:rPr lang="en-US" sz="2000" dirty="0"/>
              <a:t> web (newsfeeds).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417" y="1945887"/>
            <a:ext cx="3944473" cy="479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31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Temas</a:t>
            </a:r>
            <a:r>
              <a:rPr lang="en-US" dirty="0"/>
              <a:t> </a:t>
            </a:r>
            <a:r>
              <a:rPr lang="en-US" dirty="0" err="1"/>
              <a:t>comunes</a:t>
            </a:r>
            <a:r>
              <a:rPr lang="en-US" dirty="0"/>
              <a:t> y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diseño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27" y="2019230"/>
            <a:ext cx="4344185" cy="434418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2713" t="2937" r="1"/>
          <a:stretch/>
        </p:blipFill>
        <p:spPr>
          <a:xfrm>
            <a:off x="8073483" y="1999438"/>
            <a:ext cx="3692353" cy="4363978"/>
          </a:xfrm>
        </p:spPr>
      </p:pic>
      <p:sp>
        <p:nvSpPr>
          <p:cNvPr id="9" name="Right Arrow 8"/>
          <p:cNvSpPr/>
          <p:nvPr/>
        </p:nvSpPr>
        <p:spPr>
          <a:xfrm>
            <a:off x="6791093" y="2419815"/>
            <a:ext cx="1215483" cy="31223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09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EDICIÓN DE LOS CONTENIDOS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¡no </a:t>
            </a:r>
            <a:r>
              <a:rPr lang="en-US" dirty="0" err="1"/>
              <a:t>todo</a:t>
            </a:r>
            <a:r>
              <a:rPr lang="en-US" dirty="0"/>
              <a:t> </a:t>
            </a:r>
            <a:r>
              <a:rPr lang="en-US" dirty="0" err="1"/>
              <a:t>tiene</a:t>
            </a:r>
            <a:r>
              <a:rPr lang="en-US" dirty="0"/>
              <a:t> que </a:t>
            </a:r>
            <a:r>
              <a:rPr lang="en-US" dirty="0" err="1"/>
              <a:t>ver</a:t>
            </a:r>
            <a:r>
              <a:rPr lang="en-US" dirty="0"/>
              <a:t> con </a:t>
            </a:r>
            <a:r>
              <a:rPr lang="en-US" dirty="0" err="1"/>
              <a:t>usted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1442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Comparta</a:t>
            </a:r>
            <a:r>
              <a:rPr lang="en-US" dirty="0"/>
              <a:t> para </a:t>
            </a:r>
            <a:r>
              <a:rPr lang="en-US" dirty="0" err="1"/>
              <a:t>llegar</a:t>
            </a:r>
            <a:r>
              <a:rPr lang="en-US" dirty="0"/>
              <a:t> </a:t>
            </a:r>
            <a:r>
              <a:rPr lang="en-US" dirty="0" err="1"/>
              <a:t>arriba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4" y="2228003"/>
            <a:ext cx="4068866" cy="36330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No </a:t>
            </a:r>
            <a:r>
              <a:rPr lang="en-US" sz="2000" b="1" dirty="0" err="1"/>
              <a:t>es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responsabilidad</a:t>
            </a:r>
            <a:r>
              <a:rPr lang="en-US" sz="2000" b="1" dirty="0"/>
              <a:t> </a:t>
            </a:r>
            <a:r>
              <a:rPr lang="en-US" sz="2000" b="1" dirty="0" err="1"/>
              <a:t>crear</a:t>
            </a:r>
            <a:r>
              <a:rPr lang="en-US" sz="2000" b="1" dirty="0"/>
              <a:t> TODO lo que </a:t>
            </a:r>
            <a:r>
              <a:rPr lang="en-US" sz="2000" b="1" dirty="0" err="1"/>
              <a:t>comparte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los</a:t>
            </a:r>
            <a:r>
              <a:rPr lang="en-US" sz="2000" b="1" dirty="0"/>
              <a:t> </a:t>
            </a:r>
            <a:r>
              <a:rPr lang="en-US" sz="2000" b="1" dirty="0" err="1"/>
              <a:t>medios</a:t>
            </a:r>
            <a:r>
              <a:rPr lang="en-US" sz="2000" b="1" dirty="0"/>
              <a:t> </a:t>
            </a:r>
            <a:r>
              <a:rPr lang="en-US" sz="2000" b="1" dirty="0" err="1"/>
              <a:t>sociales</a:t>
            </a:r>
            <a:r>
              <a:rPr lang="en-US" sz="2000" b="1" dirty="0"/>
              <a:t>. </a:t>
            </a:r>
          </a:p>
          <a:p>
            <a:r>
              <a:rPr lang="en-US" sz="2000" dirty="0" err="1"/>
              <a:t>Cultive</a:t>
            </a:r>
            <a:r>
              <a:rPr lang="en-US" sz="2000" dirty="0"/>
              <a:t> </a:t>
            </a:r>
            <a:r>
              <a:rPr lang="en-US" sz="2000" dirty="0" err="1"/>
              <a:t>amistades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la </a:t>
            </a:r>
            <a:r>
              <a:rPr lang="en-US" sz="2000" dirty="0" err="1"/>
              <a:t>comunidad</a:t>
            </a:r>
            <a:endParaRPr lang="en-US" sz="2000" dirty="0"/>
          </a:p>
          <a:p>
            <a:r>
              <a:rPr lang="en-US" sz="2000" dirty="0"/>
              <a:t>Use </a:t>
            </a:r>
            <a:r>
              <a:rPr lang="en-US" sz="2000" dirty="0" err="1"/>
              <a:t>contenidos</a:t>
            </a:r>
            <a:r>
              <a:rPr lang="en-US" sz="2000" dirty="0"/>
              <a:t> </a:t>
            </a:r>
            <a:r>
              <a:rPr lang="en-US" sz="2000" dirty="0" err="1"/>
              <a:t>relacionados</a:t>
            </a:r>
            <a:r>
              <a:rPr lang="en-US" sz="2000" dirty="0"/>
              <a:t> para </a:t>
            </a:r>
            <a:r>
              <a:rPr lang="en-US" sz="2000" dirty="0" err="1"/>
              <a:t>apoyar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misión</a:t>
            </a:r>
            <a:r>
              <a:rPr lang="en-US" sz="2000" dirty="0"/>
              <a:t> o </a:t>
            </a:r>
            <a:r>
              <a:rPr lang="en-US" sz="2000" dirty="0" err="1"/>
              <a:t>mensaje</a:t>
            </a:r>
            <a:endParaRPr lang="en-US" sz="2000" dirty="0"/>
          </a:p>
          <a:p>
            <a:r>
              <a:rPr lang="en-US" sz="2000" dirty="0" err="1"/>
              <a:t>Incremente</a:t>
            </a:r>
            <a:r>
              <a:rPr lang="en-US" sz="2000" dirty="0"/>
              <a:t> la </a:t>
            </a:r>
            <a:r>
              <a:rPr lang="en-US" sz="2000" dirty="0" err="1"/>
              <a:t>participación</a:t>
            </a:r>
            <a:r>
              <a:rPr lang="en-US" sz="2000" dirty="0"/>
              <a:t> y </a:t>
            </a:r>
            <a:r>
              <a:rPr lang="en-US" sz="2000" dirty="0" err="1"/>
              <a:t>saque</a:t>
            </a:r>
            <a:r>
              <a:rPr lang="en-US" sz="2000" dirty="0"/>
              <a:t> </a:t>
            </a:r>
            <a:r>
              <a:rPr lang="en-US" sz="2000" dirty="0" err="1"/>
              <a:t>provecho</a:t>
            </a:r>
            <a:r>
              <a:rPr lang="en-US" sz="2000" dirty="0"/>
              <a:t> de lo que </a:t>
            </a:r>
            <a:r>
              <a:rPr lang="en-US" sz="2000" dirty="0" err="1"/>
              <a:t>ya</a:t>
            </a:r>
            <a:r>
              <a:rPr lang="en-US" sz="2000" dirty="0"/>
              <a:t> </a:t>
            </a:r>
            <a:r>
              <a:rPr lang="en-US" sz="2000" dirty="0" err="1"/>
              <a:t>es</a:t>
            </a:r>
            <a:r>
              <a:rPr lang="en-US" sz="2000" dirty="0"/>
              <a:t> popular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325" t="1480" r="1610" b="14446"/>
          <a:stretch/>
        </p:blipFill>
        <p:spPr>
          <a:xfrm>
            <a:off x="8692375" y="2012794"/>
            <a:ext cx="2994103" cy="3848255"/>
          </a:xfrm>
        </p:spPr>
      </p:pic>
      <p:pic>
        <p:nvPicPr>
          <p:cNvPr id="6" name="Shape 161"/>
          <p:cNvPicPr preferRelativeResize="0"/>
          <p:nvPr/>
        </p:nvPicPr>
        <p:blipFill rotWithShape="1">
          <a:blip r:embed="rId4">
            <a:alphaModFix/>
          </a:blip>
          <a:srcRect l="34507" t="35891" r="34986" b="18554"/>
          <a:stretch/>
        </p:blipFill>
        <p:spPr>
          <a:xfrm>
            <a:off x="4711391" y="2228003"/>
            <a:ext cx="3778404" cy="33908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28221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compartir</a:t>
            </a:r>
            <a:r>
              <a:rPr lang="en-US" dirty="0"/>
              <a:t> </a:t>
            </a:r>
            <a:r>
              <a:rPr lang="en-US" dirty="0" err="1"/>
              <a:t>publicaciones</a:t>
            </a:r>
            <a:r>
              <a:rPr lang="en-US" dirty="0"/>
              <a:t> de </a:t>
            </a:r>
            <a:r>
              <a:rPr lang="en-US" dirty="0" err="1"/>
              <a:t>facebook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desde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teléfono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78" y="1880558"/>
            <a:ext cx="2799811" cy="4977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854" y="1880558"/>
            <a:ext cx="2799811" cy="49774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613" y="1880558"/>
            <a:ext cx="2799811" cy="49774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87464" y="5959008"/>
            <a:ext cx="18918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Demostración</a:t>
            </a:r>
            <a:endParaRPr lang="en-US" sz="2000" b="1" dirty="0"/>
          </a:p>
          <a:p>
            <a:r>
              <a:rPr lang="en-US" sz="2000" b="1" dirty="0" err="1"/>
              <a:t>en</a:t>
            </a:r>
            <a:r>
              <a:rPr lang="en-US" sz="2000" b="1" dirty="0"/>
              <a:t> vivo&gt;&gt;</a:t>
            </a:r>
          </a:p>
          <a:p>
            <a:endParaRPr lang="en-US" sz="2000" b="1" dirty="0"/>
          </a:p>
        </p:txBody>
      </p:sp>
      <p:sp>
        <p:nvSpPr>
          <p:cNvPr id="9" name="Left Arrow 8"/>
          <p:cNvSpPr/>
          <p:nvPr/>
        </p:nvSpPr>
        <p:spPr>
          <a:xfrm>
            <a:off x="1604513" y="5486400"/>
            <a:ext cx="948906" cy="218536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5556759" y="2418272"/>
            <a:ext cx="948906" cy="218536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9687464" y="2815087"/>
            <a:ext cx="948906" cy="218536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95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Compartir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instagram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4416" y="2228003"/>
            <a:ext cx="4928211" cy="2257733"/>
          </a:xfrm>
        </p:spPr>
        <p:txBody>
          <a:bodyPr>
            <a:normAutofit/>
          </a:bodyPr>
          <a:lstStyle/>
          <a:p>
            <a:r>
              <a:rPr lang="en-US" sz="2000" dirty="0"/>
              <a:t>Repost </a:t>
            </a:r>
            <a:r>
              <a:rPr lang="en-US" sz="2000" dirty="0" err="1"/>
              <a:t>es</a:t>
            </a:r>
            <a:r>
              <a:rPr lang="en-US" sz="2000" dirty="0"/>
              <a:t>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err="1"/>
              <a:t>aplicación</a:t>
            </a:r>
            <a:r>
              <a:rPr lang="en-US" sz="2000" dirty="0"/>
              <a:t> </a:t>
            </a:r>
            <a:r>
              <a:rPr lang="en-US" sz="2000" dirty="0" err="1"/>
              <a:t>gratuita</a:t>
            </a:r>
            <a:r>
              <a:rPr lang="en-US" sz="2000" dirty="0"/>
              <a:t> que le </a:t>
            </a:r>
            <a:r>
              <a:rPr lang="en-US" sz="2000" dirty="0" err="1"/>
              <a:t>permite</a:t>
            </a:r>
            <a:r>
              <a:rPr lang="en-US" sz="2000" dirty="0"/>
              <a:t> </a:t>
            </a:r>
            <a:r>
              <a:rPr lang="en-US" sz="2000" dirty="0" err="1"/>
              <a:t>compartir</a:t>
            </a:r>
            <a:r>
              <a:rPr lang="en-US" sz="2000" dirty="0"/>
              <a:t> </a:t>
            </a:r>
            <a:r>
              <a:rPr lang="en-US" sz="2000" dirty="0" err="1"/>
              <a:t>publicaciones</a:t>
            </a:r>
            <a:r>
              <a:rPr lang="en-US" sz="2000" dirty="0"/>
              <a:t> que le </a:t>
            </a:r>
            <a:r>
              <a:rPr lang="en-US" sz="2000" dirty="0" err="1"/>
              <a:t>gustan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Instagram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propio</a:t>
            </a:r>
            <a:r>
              <a:rPr lang="en-US" sz="2000" dirty="0"/>
              <a:t> canal </a:t>
            </a:r>
            <a:r>
              <a:rPr lang="en-US" sz="2000" dirty="0" err="1"/>
              <a:t>mientras</a:t>
            </a:r>
            <a:r>
              <a:rPr lang="en-US" sz="2000" dirty="0"/>
              <a:t> </a:t>
            </a:r>
            <a:r>
              <a:rPr lang="en-US" sz="2000" dirty="0" err="1"/>
              <a:t>respeta</a:t>
            </a:r>
            <a:r>
              <a:rPr lang="en-US" sz="2000" dirty="0"/>
              <a:t> la </a:t>
            </a:r>
            <a:r>
              <a:rPr lang="en-US" sz="2000" dirty="0" err="1"/>
              <a:t>propiedad</a:t>
            </a:r>
            <a:r>
              <a:rPr lang="en-US" sz="2000" dirty="0"/>
              <a:t> </a:t>
            </a:r>
            <a:r>
              <a:rPr lang="en-US" sz="2000" dirty="0" err="1"/>
              <a:t>intelectual</a:t>
            </a:r>
            <a:r>
              <a:rPr lang="en-US" sz="2000" dirty="0"/>
              <a:t> del </a:t>
            </a:r>
            <a:r>
              <a:rPr lang="en-US" sz="2000" dirty="0" err="1"/>
              <a:t>creador</a:t>
            </a:r>
            <a:r>
              <a:rPr lang="en-US" sz="2000" dirty="0"/>
              <a:t>. </a:t>
            </a:r>
          </a:p>
          <a:p>
            <a:r>
              <a:rPr lang="en-US" sz="2000" b="1" dirty="0" err="1"/>
              <a:t>Demostración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vivo&gt;&gt;</a:t>
            </a:r>
          </a:p>
          <a:p>
            <a:endParaRPr lang="en-US" sz="20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597334" y="4363511"/>
            <a:ext cx="1788305" cy="178830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070"/>
          <a:stretch/>
        </p:blipFill>
        <p:spPr>
          <a:xfrm>
            <a:off x="5428651" y="2035834"/>
            <a:ext cx="6291771" cy="4054415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>
            <a:off x="9598324" y="5618672"/>
            <a:ext cx="2409646" cy="655608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886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Establecer</a:t>
            </a:r>
            <a:r>
              <a:rPr lang="en-US" dirty="0"/>
              <a:t> </a:t>
            </a:r>
            <a:r>
              <a:rPr lang="en-US" dirty="0" err="1"/>
              <a:t>sociedades</a:t>
            </a:r>
            <a:r>
              <a:rPr lang="en-US" dirty="0"/>
              <a:t> lo </a:t>
            </a:r>
            <a:r>
              <a:rPr lang="en-US" dirty="0" err="1"/>
              <a:t>beneficia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Cree y </a:t>
            </a:r>
            <a:r>
              <a:rPr lang="en-US" sz="2000" b="1" dirty="0" err="1"/>
              <a:t>cultive</a:t>
            </a:r>
            <a:r>
              <a:rPr lang="en-US" sz="2000" b="1" dirty="0"/>
              <a:t> </a:t>
            </a:r>
            <a:r>
              <a:rPr lang="en-US" sz="2000" b="1" dirty="0" err="1"/>
              <a:t>relaciones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línea</a:t>
            </a:r>
            <a:r>
              <a:rPr lang="en-US" sz="2000" b="1" dirty="0"/>
              <a:t>.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 err="1"/>
              <a:t>Ninguna</a:t>
            </a:r>
            <a:r>
              <a:rPr lang="en-US" sz="2000" dirty="0"/>
              <a:t> persona </a:t>
            </a:r>
            <a:r>
              <a:rPr lang="en-US" sz="2000" dirty="0" err="1"/>
              <a:t>va</a:t>
            </a:r>
            <a:r>
              <a:rPr lang="en-US" sz="2000" dirty="0"/>
              <a:t> a </a:t>
            </a:r>
            <a:r>
              <a:rPr lang="en-US" sz="2000" dirty="0" err="1"/>
              <a:t>tener</a:t>
            </a:r>
            <a:r>
              <a:rPr lang="en-US" sz="2000" dirty="0"/>
              <a:t> </a:t>
            </a:r>
            <a:r>
              <a:rPr lang="en-US" sz="2000" dirty="0" err="1"/>
              <a:t>una</a:t>
            </a:r>
            <a:r>
              <a:rPr lang="en-US" sz="2000" dirty="0"/>
              <a:t> gran </a:t>
            </a:r>
            <a:r>
              <a:rPr lang="en-US" sz="2000" dirty="0" err="1"/>
              <a:t>empresa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quiere</a:t>
            </a:r>
            <a:r>
              <a:rPr lang="en-US" sz="2000" dirty="0"/>
              <a:t> </a:t>
            </a:r>
            <a:r>
              <a:rPr lang="en-US" sz="2000" dirty="0" err="1"/>
              <a:t>hacerlo</a:t>
            </a:r>
            <a:r>
              <a:rPr lang="en-US" sz="2000" dirty="0"/>
              <a:t> </a:t>
            </a:r>
            <a:r>
              <a:rPr lang="en-US" sz="2000" dirty="0" err="1"/>
              <a:t>todo</a:t>
            </a:r>
            <a:r>
              <a:rPr lang="en-US" sz="2000" dirty="0"/>
              <a:t> solo o </a:t>
            </a:r>
            <a:r>
              <a:rPr lang="en-US" sz="2000" dirty="0" err="1"/>
              <a:t>recibir</a:t>
            </a:r>
            <a:r>
              <a:rPr lang="en-US" sz="2000" dirty="0"/>
              <a:t> </a:t>
            </a:r>
            <a:r>
              <a:rPr lang="en-US" sz="2000" dirty="0" err="1"/>
              <a:t>todo</a:t>
            </a:r>
            <a:r>
              <a:rPr lang="en-US" sz="2000" dirty="0"/>
              <a:t> el </a:t>
            </a:r>
            <a:r>
              <a:rPr lang="en-US" sz="2000" dirty="0" err="1"/>
              <a:t>crédito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/>
              <a:t>					– Andrew Carnegie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Shape 175"/>
          <p:cNvPicPr preferRelativeResize="0"/>
          <p:nvPr/>
        </p:nvPicPr>
        <p:blipFill rotWithShape="1">
          <a:blip r:embed="rId3">
            <a:alphaModFix/>
          </a:blip>
          <a:srcRect l="44326" t="48272" r="27696" b="12858"/>
          <a:stretch/>
        </p:blipFill>
        <p:spPr>
          <a:xfrm>
            <a:off x="6841273" y="2154187"/>
            <a:ext cx="4836766" cy="38005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0984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ETIQUETAdo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err="1"/>
              <a:t>Expanda</a:t>
            </a:r>
            <a:r>
              <a:rPr lang="en-US" sz="2000" b="1" dirty="0"/>
              <a:t> SU </a:t>
            </a:r>
            <a:r>
              <a:rPr lang="en-US" sz="2000" b="1" dirty="0" err="1"/>
              <a:t>alcance</a:t>
            </a:r>
            <a:r>
              <a:rPr lang="en-US" sz="2000" b="1" dirty="0"/>
              <a:t>:</a:t>
            </a:r>
          </a:p>
          <a:p>
            <a:r>
              <a:rPr lang="en-US" sz="2000" dirty="0" err="1"/>
              <a:t>Siempre</a:t>
            </a:r>
            <a:r>
              <a:rPr lang="en-US" sz="2000" dirty="0"/>
              <a:t> </a:t>
            </a:r>
            <a:r>
              <a:rPr lang="en-US" sz="2000" dirty="0" err="1"/>
              <a:t>dé</a:t>
            </a:r>
            <a:r>
              <a:rPr lang="en-US" sz="2000" dirty="0"/>
              <a:t> </a:t>
            </a:r>
            <a:r>
              <a:rPr lang="en-US" sz="2000" dirty="0" err="1"/>
              <a:t>crédito</a:t>
            </a:r>
            <a:r>
              <a:rPr lang="en-US" sz="2000" dirty="0"/>
              <a:t> </a:t>
            </a:r>
            <a:r>
              <a:rPr lang="en-US" sz="2000" dirty="0" err="1"/>
              <a:t>cuando</a:t>
            </a:r>
            <a:r>
              <a:rPr lang="en-US" sz="2000" dirty="0"/>
              <a:t> </a:t>
            </a:r>
            <a:r>
              <a:rPr lang="en-US" sz="2000" dirty="0" err="1"/>
              <a:t>corresponde</a:t>
            </a:r>
            <a:endParaRPr lang="en-US" sz="2000" dirty="0"/>
          </a:p>
          <a:p>
            <a:r>
              <a:rPr lang="en-US" sz="2000" dirty="0" err="1"/>
              <a:t>Etiquete</a:t>
            </a:r>
            <a:r>
              <a:rPr lang="en-US" sz="2000" dirty="0"/>
              <a:t> personas y </a:t>
            </a:r>
            <a:r>
              <a:rPr lang="en-US" sz="2000" dirty="0" err="1"/>
              <a:t>organizaciones</a:t>
            </a:r>
            <a:endParaRPr lang="en-US" sz="2000" dirty="0"/>
          </a:p>
          <a:p>
            <a:r>
              <a:rPr lang="en-US" sz="2000" dirty="0" err="1"/>
              <a:t>Comparta</a:t>
            </a:r>
            <a:r>
              <a:rPr lang="en-US" sz="2000" dirty="0"/>
              <a:t> </a:t>
            </a:r>
            <a:r>
              <a:rPr lang="en-US" sz="2000" dirty="0" err="1"/>
              <a:t>contenidos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los</a:t>
            </a:r>
            <a:r>
              <a:rPr lang="en-US" sz="2000" dirty="0"/>
              <a:t> que </a:t>
            </a:r>
            <a:r>
              <a:rPr lang="en-US" sz="2000" dirty="0" err="1"/>
              <a:t>fue</a:t>
            </a:r>
            <a:r>
              <a:rPr lang="en-US" sz="2000" dirty="0"/>
              <a:t> </a:t>
            </a:r>
            <a:r>
              <a:rPr lang="en-US" sz="2000" dirty="0" err="1"/>
              <a:t>etiquetado</a:t>
            </a:r>
            <a:endParaRPr lang="en-US" sz="2000" dirty="0"/>
          </a:p>
          <a:p>
            <a:r>
              <a:rPr lang="en-US" sz="2000" dirty="0"/>
              <a:t>Use el </a:t>
            </a:r>
            <a:r>
              <a:rPr lang="en-US" sz="2000" dirty="0" err="1"/>
              <a:t>geoetiquetado</a:t>
            </a:r>
            <a:r>
              <a:rPr lang="en-US" sz="2000" dirty="0"/>
              <a:t> para que </a:t>
            </a:r>
            <a:r>
              <a:rPr lang="en-US" sz="2000" dirty="0" err="1"/>
              <a:t>los</a:t>
            </a:r>
            <a:r>
              <a:rPr lang="en-US" sz="2000" dirty="0"/>
              <a:t> </a:t>
            </a:r>
            <a:r>
              <a:rPr lang="en-US" sz="2000" dirty="0" err="1"/>
              <a:t>contenidos</a:t>
            </a:r>
            <a:r>
              <a:rPr lang="en-US" sz="2000" dirty="0"/>
              <a:t> </a:t>
            </a:r>
            <a:r>
              <a:rPr lang="en-US" sz="2000" dirty="0" err="1"/>
              <a:t>resulten</a:t>
            </a:r>
            <a:r>
              <a:rPr lang="en-US" sz="2000" dirty="0"/>
              <a:t> </a:t>
            </a:r>
            <a:r>
              <a:rPr lang="en-US" sz="2000" dirty="0" err="1"/>
              <a:t>más</a:t>
            </a:r>
            <a:r>
              <a:rPr lang="en-US" sz="2000" dirty="0"/>
              <a:t> </a:t>
            </a:r>
            <a:r>
              <a:rPr lang="en-US" sz="2000" dirty="0" err="1"/>
              <a:t>fáciles</a:t>
            </a:r>
            <a:r>
              <a:rPr lang="en-US" sz="2000" dirty="0"/>
              <a:t> de </a:t>
            </a:r>
            <a:r>
              <a:rPr lang="en-US" sz="2000" dirty="0" err="1"/>
              <a:t>buscar</a:t>
            </a:r>
            <a:endParaRPr lang="en-US" sz="2000" dirty="0"/>
          </a:p>
          <a:p>
            <a:r>
              <a:rPr lang="en-US" sz="2000" b="1" dirty="0" err="1"/>
              <a:t>Demostración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vivo&gt;&gt;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31566" y="1943567"/>
            <a:ext cx="4510668" cy="4767227"/>
          </a:xfrm>
        </p:spPr>
      </p:pic>
    </p:spTree>
    <p:extLst>
      <p:ext uri="{BB962C8B-B14F-4D97-AF65-F5344CB8AC3E}">
        <p14:creationId xmlns:p14="http://schemas.microsoft.com/office/powerpoint/2010/main" val="2352390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Promoción</a:t>
            </a:r>
            <a:r>
              <a:rPr lang="en-US" dirty="0"/>
              <a:t> </a:t>
            </a:r>
            <a:r>
              <a:rPr lang="en-US" dirty="0" err="1"/>
              <a:t>mutua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err="1"/>
              <a:t>Trabaje</a:t>
            </a:r>
            <a:r>
              <a:rPr lang="en-US" sz="2000" b="1" dirty="0"/>
              <a:t> con </a:t>
            </a:r>
            <a:r>
              <a:rPr lang="en-US" sz="2000" b="1" dirty="0" err="1"/>
              <a:t>organizaciones</a:t>
            </a:r>
            <a:r>
              <a:rPr lang="en-US" sz="2000" b="1" dirty="0"/>
              <a:t> </a:t>
            </a:r>
            <a:r>
              <a:rPr lang="en-US" sz="2000" b="1" dirty="0" err="1"/>
              <a:t>similares</a:t>
            </a:r>
            <a:r>
              <a:rPr lang="en-US" sz="2000" b="1" dirty="0"/>
              <a:t> para </a:t>
            </a:r>
            <a:r>
              <a:rPr lang="en-US" sz="2000" b="1" dirty="0" err="1"/>
              <a:t>promover</a:t>
            </a:r>
            <a:r>
              <a:rPr lang="en-US" sz="2000" b="1" dirty="0"/>
              <a:t> </a:t>
            </a:r>
            <a:r>
              <a:rPr lang="en-US" sz="2000" b="1" dirty="0" err="1"/>
              <a:t>los</a:t>
            </a:r>
            <a:r>
              <a:rPr lang="en-US" sz="2000" b="1" dirty="0"/>
              <a:t> </a:t>
            </a:r>
            <a:r>
              <a:rPr lang="en-US" sz="2000" b="1" dirty="0" err="1"/>
              <a:t>eventos</a:t>
            </a:r>
            <a:r>
              <a:rPr lang="en-US" sz="2000" b="1" dirty="0"/>
              <a:t> o </a:t>
            </a:r>
            <a:r>
              <a:rPr lang="en-US" sz="2000" b="1" dirty="0" err="1"/>
              <a:t>contenidos</a:t>
            </a:r>
            <a:r>
              <a:rPr lang="en-US" sz="2000" b="1" dirty="0"/>
              <a:t> </a:t>
            </a:r>
            <a:r>
              <a:rPr lang="en-US" sz="2000" b="1" dirty="0" err="1"/>
              <a:t>mutuos</a:t>
            </a:r>
            <a:r>
              <a:rPr lang="en-US" sz="2000" b="1" dirty="0"/>
              <a:t>.</a:t>
            </a:r>
          </a:p>
          <a:p>
            <a:r>
              <a:rPr lang="en-US" sz="2000" dirty="0" err="1"/>
              <a:t>Asegúrese</a:t>
            </a:r>
            <a:r>
              <a:rPr lang="en-US" sz="2000" dirty="0"/>
              <a:t> de que la </a:t>
            </a:r>
            <a:r>
              <a:rPr lang="en-US" sz="2000" dirty="0" err="1"/>
              <a:t>sociedad</a:t>
            </a:r>
            <a:r>
              <a:rPr lang="en-US" sz="2000" dirty="0"/>
              <a:t> sea </a:t>
            </a:r>
            <a:r>
              <a:rPr lang="en-US" sz="2000" dirty="0" err="1"/>
              <a:t>igualmente</a:t>
            </a:r>
            <a:r>
              <a:rPr lang="en-US" sz="2000" dirty="0"/>
              <a:t> </a:t>
            </a:r>
            <a:r>
              <a:rPr lang="en-US" sz="2000" dirty="0" err="1"/>
              <a:t>recíproca</a:t>
            </a:r>
            <a:endParaRPr lang="en-US" sz="2000" dirty="0"/>
          </a:p>
          <a:p>
            <a:r>
              <a:rPr lang="en-US" sz="2000" dirty="0"/>
              <a:t>Una </a:t>
            </a:r>
            <a:r>
              <a:rPr lang="en-US" sz="2000" dirty="0" err="1"/>
              <a:t>manera</a:t>
            </a:r>
            <a:r>
              <a:rPr lang="en-US" sz="2000" dirty="0"/>
              <a:t> GRATUITA de </a:t>
            </a:r>
            <a:r>
              <a:rPr lang="en-US" sz="2000" dirty="0" err="1"/>
              <a:t>expandirse</a:t>
            </a:r>
            <a:r>
              <a:rPr lang="en-US" sz="2000" dirty="0"/>
              <a:t> y </a:t>
            </a:r>
            <a:r>
              <a:rPr lang="en-US" sz="2000" dirty="0" err="1"/>
              <a:t>desarrollar</a:t>
            </a:r>
            <a:r>
              <a:rPr lang="en-US" sz="2000" dirty="0"/>
              <a:t> la </a:t>
            </a:r>
            <a:r>
              <a:rPr lang="en-US" sz="2000" dirty="0" err="1"/>
              <a:t>comunidad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8493" y="2012795"/>
            <a:ext cx="2863574" cy="2841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097" y="4234033"/>
            <a:ext cx="4003288" cy="198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54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PLANIFICACIÓN DE PUBLICACIÓN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Mantenerse</a:t>
            </a:r>
            <a:r>
              <a:rPr lang="en-US" dirty="0"/>
              <a:t> </a:t>
            </a:r>
            <a:r>
              <a:rPr lang="en-US" dirty="0" err="1"/>
              <a:t>organizado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la clave para la </a:t>
            </a:r>
            <a:r>
              <a:rPr lang="en-US" dirty="0" err="1"/>
              <a:t>flexibilidad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680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¿QUIÉN SOY?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10650" y="1851291"/>
            <a:ext cx="3238433" cy="486596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7860" b="29357"/>
          <a:stretch/>
        </p:blipFill>
        <p:spPr>
          <a:xfrm>
            <a:off x="0" y="2126609"/>
            <a:ext cx="7663854" cy="450488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5"/>
          <a:srcRect l="57386" t="31953" r="8104" b="37363"/>
          <a:stretch/>
        </p:blipFill>
        <p:spPr>
          <a:xfrm>
            <a:off x="6480495" y="5924206"/>
            <a:ext cx="1901782" cy="84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907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pPr algn="ctr"/>
            <a:r>
              <a:rPr lang="en-US" dirty="0"/>
              <a:t>PLANIFICAR Y </a:t>
            </a:r>
            <a:r>
              <a:rPr lang="en-US" dirty="0" err="1"/>
              <a:t>dirigir</a:t>
            </a:r>
            <a:r>
              <a:rPr lang="en-US" dirty="0"/>
              <a:t> las </a:t>
            </a:r>
            <a:r>
              <a:rPr lang="en-US" dirty="0" err="1"/>
              <a:t>publicaciones</a:t>
            </a:r>
            <a:r>
              <a:rPr lang="en-US" dirty="0"/>
              <a:t> de Facebook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4032" y="2320226"/>
            <a:ext cx="4737939" cy="36330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 err="1"/>
              <a:t>Personalmente</a:t>
            </a:r>
            <a:r>
              <a:rPr lang="en-US" sz="2000" b="1" dirty="0"/>
              <a:t>, </a:t>
            </a:r>
            <a:r>
              <a:rPr lang="en-US" sz="2000" b="1" dirty="0" err="1"/>
              <a:t>prefiero</a:t>
            </a:r>
            <a:r>
              <a:rPr lang="en-US" sz="2000" b="1" dirty="0"/>
              <a:t> </a:t>
            </a:r>
            <a:r>
              <a:rPr lang="en-US" sz="2000" b="1" dirty="0" err="1"/>
              <a:t>planificar</a:t>
            </a:r>
            <a:r>
              <a:rPr lang="en-US" sz="2000" b="1" dirty="0"/>
              <a:t> </a:t>
            </a:r>
            <a:r>
              <a:rPr lang="en-US" sz="2000" b="1" dirty="0" err="1"/>
              <a:t>directamente</a:t>
            </a:r>
            <a:r>
              <a:rPr lang="en-US" sz="2000" b="1" dirty="0"/>
              <a:t> las </a:t>
            </a:r>
            <a:r>
              <a:rPr lang="en-US" sz="2000" b="1" dirty="0" err="1"/>
              <a:t>publicaciones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Facebook </a:t>
            </a:r>
            <a:r>
              <a:rPr lang="en-US" sz="2000" b="1" dirty="0" err="1"/>
              <a:t>por</a:t>
            </a:r>
            <a:r>
              <a:rPr lang="en-US" sz="2000" b="1" dirty="0"/>
              <a:t> las </a:t>
            </a:r>
            <a:r>
              <a:rPr lang="en-US" sz="2000" b="1" dirty="0" err="1"/>
              <a:t>siguientes</a:t>
            </a:r>
            <a:r>
              <a:rPr lang="en-US" sz="2000" b="1" dirty="0"/>
              <a:t> </a:t>
            </a:r>
            <a:r>
              <a:rPr lang="en-US" sz="2000" b="1" dirty="0" err="1"/>
              <a:t>razones</a:t>
            </a:r>
            <a:r>
              <a:rPr lang="en-US" sz="2000" b="1" dirty="0"/>
              <a:t>:</a:t>
            </a:r>
          </a:p>
          <a:p>
            <a:r>
              <a:rPr lang="en-US" sz="2000" dirty="0"/>
              <a:t>Me </a:t>
            </a:r>
            <a:r>
              <a:rPr lang="en-US" sz="2000" dirty="0" err="1"/>
              <a:t>permite</a:t>
            </a:r>
            <a:r>
              <a:rPr lang="en-US" sz="2000" dirty="0"/>
              <a:t> </a:t>
            </a:r>
            <a:r>
              <a:rPr lang="en-US" sz="2000" dirty="0" err="1"/>
              <a:t>planificar</a:t>
            </a:r>
            <a:r>
              <a:rPr lang="en-US" sz="2000" dirty="0"/>
              <a:t> </a:t>
            </a:r>
            <a:r>
              <a:rPr lang="en-US" sz="2000" dirty="0" err="1"/>
              <a:t>los</a:t>
            </a:r>
            <a:r>
              <a:rPr lang="en-US" sz="2000" dirty="0"/>
              <a:t> </a:t>
            </a:r>
            <a:r>
              <a:rPr lang="en-US" sz="2000" dirty="0" err="1"/>
              <a:t>avisos</a:t>
            </a:r>
            <a:endParaRPr lang="en-US" sz="2000" dirty="0"/>
          </a:p>
          <a:p>
            <a:r>
              <a:rPr lang="en-US" sz="2000" dirty="0" err="1"/>
              <a:t>Controlar</a:t>
            </a:r>
            <a:r>
              <a:rPr lang="en-US" sz="2000" dirty="0"/>
              <a:t> </a:t>
            </a:r>
            <a:r>
              <a:rPr lang="en-US" sz="2000" dirty="0" err="1"/>
              <a:t>mejor</a:t>
            </a:r>
            <a:r>
              <a:rPr lang="en-US" sz="2000" dirty="0"/>
              <a:t> la </a:t>
            </a:r>
            <a:r>
              <a:rPr lang="en-US" sz="2000" dirty="0" err="1"/>
              <a:t>apariencia</a:t>
            </a:r>
            <a:endParaRPr lang="en-US" sz="2000" dirty="0"/>
          </a:p>
          <a:p>
            <a:r>
              <a:rPr lang="en-US" sz="2000" dirty="0"/>
              <a:t>Me </a:t>
            </a:r>
            <a:r>
              <a:rPr lang="en-US" sz="2000" dirty="0" err="1"/>
              <a:t>ayuda</a:t>
            </a:r>
            <a:r>
              <a:rPr lang="en-US" sz="2000" dirty="0"/>
              <a:t> a </a:t>
            </a:r>
            <a:r>
              <a:rPr lang="en-US" sz="2000" dirty="0" err="1"/>
              <a:t>ver</a:t>
            </a:r>
            <a:r>
              <a:rPr lang="en-US" sz="2000" dirty="0"/>
              <a:t> solo el </a:t>
            </a:r>
            <a:r>
              <a:rPr lang="en-US" sz="2000" dirty="0" err="1"/>
              <a:t>calendario</a:t>
            </a:r>
            <a:r>
              <a:rPr lang="en-US" sz="2000" dirty="0"/>
              <a:t> de Facebook, </a:t>
            </a:r>
            <a:r>
              <a:rPr lang="en-US" sz="2000" dirty="0" err="1"/>
              <a:t>en</a:t>
            </a:r>
            <a:r>
              <a:rPr lang="en-US" sz="2000" dirty="0"/>
              <a:t> forma </a:t>
            </a:r>
            <a:r>
              <a:rPr lang="en-US" sz="2000" dirty="0" err="1"/>
              <a:t>separada</a:t>
            </a:r>
            <a:r>
              <a:rPr lang="en-US" sz="2000" dirty="0"/>
              <a:t> del </a:t>
            </a:r>
            <a:r>
              <a:rPr lang="en-US" sz="2000" dirty="0" err="1"/>
              <a:t>calendario</a:t>
            </a:r>
            <a:r>
              <a:rPr lang="en-US" sz="2000" dirty="0"/>
              <a:t> de Twitter</a:t>
            </a:r>
          </a:p>
          <a:p>
            <a:r>
              <a:rPr lang="en-US" sz="2000" dirty="0" err="1"/>
              <a:t>Es</a:t>
            </a:r>
            <a:r>
              <a:rPr lang="en-US" sz="2000" dirty="0"/>
              <a:t> </a:t>
            </a:r>
            <a:r>
              <a:rPr lang="en-US" sz="2000" dirty="0" err="1"/>
              <a:t>más</a:t>
            </a:r>
            <a:r>
              <a:rPr lang="en-US" sz="2000" dirty="0"/>
              <a:t> </a:t>
            </a:r>
            <a:r>
              <a:rPr lang="en-US" sz="2000" dirty="0" err="1"/>
              <a:t>fácil</a:t>
            </a:r>
            <a:r>
              <a:rPr lang="en-US" sz="2000" dirty="0"/>
              <a:t> de </a:t>
            </a:r>
            <a:r>
              <a:rPr lang="en-US" sz="2000" dirty="0" err="1"/>
              <a:t>establecer</a:t>
            </a:r>
            <a:r>
              <a:rPr lang="en-US" sz="2000" dirty="0"/>
              <a:t> el </a:t>
            </a:r>
            <a:r>
              <a:rPr lang="en-US" sz="2000" dirty="0" err="1"/>
              <a:t>objetivo</a:t>
            </a:r>
            <a:r>
              <a:rPr lang="en-US" sz="2000" dirty="0"/>
              <a:t> de </a:t>
            </a:r>
            <a:r>
              <a:rPr lang="en-US" sz="2000" dirty="0" err="1"/>
              <a:t>cada</a:t>
            </a:r>
            <a:r>
              <a:rPr lang="en-US" sz="2000" dirty="0"/>
              <a:t> </a:t>
            </a:r>
            <a:r>
              <a:rPr lang="en-US" sz="2000" dirty="0" err="1"/>
              <a:t>publicación</a:t>
            </a:r>
            <a:r>
              <a:rPr lang="en-US" sz="2000" dirty="0"/>
              <a:t> y </a:t>
            </a:r>
            <a:r>
              <a:rPr lang="en-US" sz="2000" dirty="0" err="1"/>
              <a:t>etiquetar</a:t>
            </a: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462"/>
          <a:stretch/>
        </p:blipFill>
        <p:spPr>
          <a:xfrm>
            <a:off x="5452946" y="2168913"/>
            <a:ext cx="6269541" cy="3935674"/>
          </a:xfrm>
        </p:spPr>
      </p:pic>
      <p:sp>
        <p:nvSpPr>
          <p:cNvPr id="6" name="TextBox 5"/>
          <p:cNvSpPr txBox="1"/>
          <p:nvPr/>
        </p:nvSpPr>
        <p:spPr>
          <a:xfrm>
            <a:off x="10208942" y="6355455"/>
            <a:ext cx="1619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Live Demo&gt;&gt;</a:t>
            </a:r>
          </a:p>
        </p:txBody>
      </p:sp>
      <p:sp>
        <p:nvSpPr>
          <p:cNvPr id="7" name="Down Arrow 6"/>
          <p:cNvSpPr/>
          <p:nvPr/>
        </p:nvSpPr>
        <p:spPr>
          <a:xfrm>
            <a:off x="9088244" y="3362093"/>
            <a:ext cx="557561" cy="1834375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80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Hootsuite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5204" y="2223005"/>
            <a:ext cx="5422390" cy="36330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err="1"/>
              <a:t>Administre</a:t>
            </a:r>
            <a:r>
              <a:rPr lang="en-US" sz="2000" b="1" dirty="0"/>
              <a:t> </a:t>
            </a:r>
            <a:r>
              <a:rPr lang="en-US" sz="2000" b="1" dirty="0" err="1"/>
              <a:t>los</a:t>
            </a:r>
            <a:r>
              <a:rPr lang="en-US" sz="2000" b="1" dirty="0"/>
              <a:t> </a:t>
            </a:r>
            <a:r>
              <a:rPr lang="en-US" sz="2000" b="1" dirty="0" err="1"/>
              <a:t>diversos</a:t>
            </a:r>
            <a:r>
              <a:rPr lang="en-US" sz="2000" b="1" dirty="0"/>
              <a:t> </a:t>
            </a:r>
            <a:r>
              <a:rPr lang="en-US" sz="2000" b="1" dirty="0" err="1"/>
              <a:t>canales</a:t>
            </a:r>
            <a:r>
              <a:rPr lang="en-US" sz="2000" b="1" dirty="0"/>
              <a:t> de </a:t>
            </a:r>
            <a:r>
              <a:rPr lang="en-US" sz="2000" b="1" dirty="0" err="1"/>
              <a:t>medios</a:t>
            </a:r>
            <a:r>
              <a:rPr lang="en-US" sz="2000" b="1" dirty="0"/>
              <a:t> </a:t>
            </a:r>
            <a:r>
              <a:rPr lang="en-US" sz="2000" b="1" dirty="0" err="1"/>
              <a:t>sociales</a:t>
            </a:r>
            <a:r>
              <a:rPr lang="en-US" sz="2000" b="1" dirty="0"/>
              <a:t> de </a:t>
            </a:r>
            <a:r>
              <a:rPr lang="en-US" sz="2000" b="1" dirty="0" err="1"/>
              <a:t>manera</a:t>
            </a:r>
            <a:r>
              <a:rPr lang="en-US" sz="2000" b="1" dirty="0"/>
              <a:t> </a:t>
            </a:r>
            <a:r>
              <a:rPr lang="en-US" sz="2000" b="1" dirty="0" err="1"/>
              <a:t>más</a:t>
            </a:r>
            <a:r>
              <a:rPr lang="en-US" sz="2000" b="1" dirty="0"/>
              <a:t> </a:t>
            </a:r>
            <a:r>
              <a:rPr lang="en-US" sz="2000" b="1" dirty="0" err="1"/>
              <a:t>efectiva</a:t>
            </a:r>
            <a:r>
              <a:rPr lang="en-US" sz="2000" b="1" dirty="0"/>
              <a:t>. </a:t>
            </a:r>
          </a:p>
          <a:p>
            <a:r>
              <a:rPr lang="en-US" sz="2000" dirty="0"/>
              <a:t>La </a:t>
            </a:r>
            <a:r>
              <a:rPr lang="en-US" sz="2000" dirty="0" err="1"/>
              <a:t>cuenta</a:t>
            </a:r>
            <a:r>
              <a:rPr lang="en-US" sz="2000" dirty="0"/>
              <a:t> </a:t>
            </a:r>
            <a:r>
              <a:rPr lang="en-US" sz="2000" dirty="0" err="1"/>
              <a:t>básica</a:t>
            </a:r>
            <a:r>
              <a:rPr lang="en-US" sz="2000" dirty="0"/>
              <a:t> </a:t>
            </a:r>
            <a:r>
              <a:rPr lang="en-US" sz="2000" dirty="0" err="1"/>
              <a:t>es</a:t>
            </a:r>
            <a:r>
              <a:rPr lang="en-US" sz="2000" dirty="0"/>
              <a:t> GRATUITA</a:t>
            </a:r>
          </a:p>
          <a:p>
            <a:r>
              <a:rPr lang="en-US" sz="2000" dirty="0" err="1"/>
              <a:t>Controle</a:t>
            </a:r>
            <a:r>
              <a:rPr lang="en-US" sz="2000" dirty="0"/>
              <a:t> </a:t>
            </a:r>
            <a:r>
              <a:rPr lang="en-US" sz="2000" dirty="0" err="1"/>
              <a:t>múltiples</a:t>
            </a:r>
            <a:r>
              <a:rPr lang="en-US" sz="2000" dirty="0"/>
              <a:t> </a:t>
            </a:r>
            <a:r>
              <a:rPr lang="en-US" sz="2000" dirty="0" err="1"/>
              <a:t>transmisiones</a:t>
            </a:r>
            <a:r>
              <a:rPr lang="en-US" sz="2000" dirty="0"/>
              <a:t> o </a:t>
            </a:r>
            <a:r>
              <a:rPr lang="en-US" sz="2000" dirty="0" err="1"/>
              <a:t>conversaciones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un solo </a:t>
            </a:r>
            <a:r>
              <a:rPr lang="en-US" sz="2000" dirty="0" err="1"/>
              <a:t>lugar</a:t>
            </a:r>
            <a:endParaRPr lang="en-US" sz="2000" dirty="0"/>
          </a:p>
          <a:p>
            <a:r>
              <a:rPr lang="en-US" sz="2000" dirty="0"/>
              <a:t> </a:t>
            </a:r>
            <a:r>
              <a:rPr lang="en-US" sz="2000" dirty="0" err="1"/>
              <a:t>Planifique</a:t>
            </a:r>
            <a:r>
              <a:rPr lang="en-US" sz="2000" dirty="0"/>
              <a:t> </a:t>
            </a:r>
            <a:r>
              <a:rPr lang="en-US" sz="2000" dirty="0" err="1"/>
              <a:t>sus</a:t>
            </a:r>
            <a:r>
              <a:rPr lang="en-US" sz="2000" dirty="0"/>
              <a:t> </a:t>
            </a:r>
            <a:r>
              <a:rPr lang="en-US" sz="2000" dirty="0" err="1"/>
              <a:t>tuits</a:t>
            </a:r>
            <a:r>
              <a:rPr lang="en-US" sz="2000" dirty="0"/>
              <a:t> de </a:t>
            </a:r>
            <a:r>
              <a:rPr lang="en-US" sz="2000" dirty="0" err="1"/>
              <a:t>antemano</a:t>
            </a:r>
            <a:endParaRPr lang="en-US" sz="2000" dirty="0"/>
          </a:p>
          <a:p>
            <a:r>
              <a:rPr lang="en-US" sz="2000" dirty="0" err="1"/>
              <a:t>Coordine</a:t>
            </a:r>
            <a:r>
              <a:rPr lang="en-US" sz="2000" dirty="0"/>
              <a:t> </a:t>
            </a:r>
            <a:r>
              <a:rPr lang="en-US" sz="2000" dirty="0" err="1"/>
              <a:t>los</a:t>
            </a:r>
            <a:r>
              <a:rPr lang="en-US" sz="2000" dirty="0"/>
              <a:t> </a:t>
            </a:r>
            <a:r>
              <a:rPr lang="en-US" sz="2000" dirty="0" err="1"/>
              <a:t>esfuerzos</a:t>
            </a:r>
            <a:r>
              <a:rPr lang="en-US" sz="2000" dirty="0"/>
              <a:t> de </a:t>
            </a:r>
            <a:r>
              <a:rPr lang="en-US" sz="2000" dirty="0" err="1"/>
              <a:t>equipo</a:t>
            </a:r>
            <a:endParaRPr lang="en-US" sz="2000" dirty="0"/>
          </a:p>
          <a:p>
            <a:r>
              <a:rPr lang="en-US" sz="2000" dirty="0" err="1"/>
              <a:t>Informes</a:t>
            </a:r>
            <a:r>
              <a:rPr lang="en-US" sz="2000" dirty="0"/>
              <a:t> </a:t>
            </a:r>
            <a:r>
              <a:rPr lang="en-US" sz="2000" dirty="0" err="1"/>
              <a:t>gratuitos</a:t>
            </a:r>
            <a:endParaRPr lang="en-US" sz="2000" dirty="0"/>
          </a:p>
        </p:txBody>
      </p:sp>
      <p:pic>
        <p:nvPicPr>
          <p:cNvPr id="5" name="Shape 3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6962" y="2297151"/>
            <a:ext cx="4266786" cy="3484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40781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Hagamos</a:t>
            </a:r>
            <a:r>
              <a:rPr lang="en-US" dirty="0"/>
              <a:t> un </a:t>
            </a:r>
            <a:r>
              <a:rPr lang="en-US" dirty="0" err="1"/>
              <a:t>recorrido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48" y="1883777"/>
            <a:ext cx="7593980" cy="49742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124" y="5408341"/>
            <a:ext cx="3460742" cy="130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003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Atención</a:t>
            </a:r>
            <a:r>
              <a:rPr lang="en-US" dirty="0"/>
              <a:t> al </a:t>
            </a:r>
            <a:r>
              <a:rPr lang="en-US" dirty="0" err="1"/>
              <a:t>cliente</a:t>
            </a:r>
            <a:r>
              <a:rPr lang="en-US" dirty="0"/>
              <a:t> ( </a:t>
            </a:r>
            <a:r>
              <a:rPr lang="en-US" dirty="0" err="1"/>
              <a:t>atención</a:t>
            </a:r>
            <a:r>
              <a:rPr lang="en-US" dirty="0"/>
              <a:t> del </a:t>
            </a:r>
            <a:r>
              <a:rPr lang="en-US" dirty="0" err="1"/>
              <a:t>miembro</a:t>
            </a:r>
            <a:r>
              <a:rPr lang="en-US" dirty="0"/>
              <a:t>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DESARROLLAR RELACIONES QUE IMPORTAN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9086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PARTICIPE DE LA CONVERSACIÓN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La </a:t>
            </a:r>
            <a:r>
              <a:rPr lang="en-US" dirty="0" err="1"/>
              <a:t>conversación</a:t>
            </a:r>
            <a:r>
              <a:rPr lang="en-US" dirty="0"/>
              <a:t> se produce no </a:t>
            </a:r>
            <a:r>
              <a:rPr lang="en-US" dirty="0" err="1"/>
              <a:t>importa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usted</a:t>
            </a:r>
            <a:r>
              <a:rPr lang="en-US" dirty="0"/>
              <a:t> decide </a:t>
            </a:r>
            <a:r>
              <a:rPr lang="en-US" dirty="0" err="1"/>
              <a:t>participar</a:t>
            </a:r>
            <a:r>
              <a:rPr lang="en-US" dirty="0"/>
              <a:t> o no. Los </a:t>
            </a:r>
            <a:r>
              <a:rPr lang="en-US" dirty="0" err="1"/>
              <a:t>medios</a:t>
            </a:r>
            <a:r>
              <a:rPr lang="en-US" dirty="0"/>
              <a:t> </a:t>
            </a:r>
            <a:r>
              <a:rPr lang="en-US" dirty="0" err="1"/>
              <a:t>sociales</a:t>
            </a:r>
            <a:r>
              <a:rPr lang="en-US" dirty="0"/>
              <a:t> </a:t>
            </a:r>
            <a:r>
              <a:rPr lang="en-US" dirty="0" err="1"/>
              <a:t>permiten</a:t>
            </a:r>
            <a:r>
              <a:rPr lang="en-US" dirty="0"/>
              <a:t> que las </a:t>
            </a:r>
            <a:r>
              <a:rPr lang="en-US" dirty="0" err="1"/>
              <a:t>organizaciones</a:t>
            </a:r>
            <a:r>
              <a:rPr lang="en-US" dirty="0"/>
              <a:t> </a:t>
            </a:r>
            <a:r>
              <a:rPr lang="en-US" dirty="0" err="1"/>
              <a:t>contribuyan</a:t>
            </a:r>
            <a:r>
              <a:rPr lang="en-US" dirty="0"/>
              <a:t> e </a:t>
            </a:r>
            <a:r>
              <a:rPr lang="en-US" dirty="0" err="1"/>
              <a:t>influyan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la </a:t>
            </a:r>
            <a:r>
              <a:rPr lang="en-US" dirty="0" err="1"/>
              <a:t>narrativa</a:t>
            </a:r>
            <a:r>
              <a:rPr lang="en-US" dirty="0"/>
              <a:t>.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47190" y="2227263"/>
            <a:ext cx="4704670" cy="3633787"/>
          </a:xfrm>
        </p:spPr>
      </p:pic>
    </p:spTree>
    <p:extLst>
      <p:ext uri="{BB962C8B-B14F-4D97-AF65-F5344CB8AC3E}">
        <p14:creationId xmlns:p14="http://schemas.microsoft.com/office/powerpoint/2010/main" val="25247698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ESCUCHE Y APRENDA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dirty="0"/>
              <a:t>No </a:t>
            </a:r>
            <a:r>
              <a:rPr lang="en-US" sz="2000" dirty="0" err="1"/>
              <a:t>hable</a:t>
            </a:r>
            <a:r>
              <a:rPr lang="en-US" sz="2000" dirty="0"/>
              <a:t> tan solo A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audiencia</a:t>
            </a:r>
            <a:r>
              <a:rPr lang="en-US" sz="2000" dirty="0"/>
              <a:t>. </a:t>
            </a:r>
            <a:r>
              <a:rPr lang="en-US" sz="2000" dirty="0" err="1"/>
              <a:t>Siga</a:t>
            </a:r>
            <a:r>
              <a:rPr lang="en-US" sz="2000" dirty="0"/>
              <a:t> la </a:t>
            </a:r>
            <a:r>
              <a:rPr lang="en-US" sz="2000" dirty="0" err="1"/>
              <a:t>conversaci</a:t>
            </a:r>
            <a:r>
              <a:rPr lang="es-AR" sz="2000" dirty="0" err="1"/>
              <a:t>ón</a:t>
            </a:r>
            <a:r>
              <a:rPr lang="es-AR" sz="2000" dirty="0"/>
              <a:t> y participe activamente. Busque comprender sus necesidades, y responder de manera significativa</a:t>
            </a:r>
            <a:r>
              <a:rPr lang="en-US" sz="2000" dirty="0"/>
              <a:t>.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430" b="24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94608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34" y="635619"/>
            <a:ext cx="3487759" cy="6181843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>
            <a:off x="3735659" y="6077414"/>
            <a:ext cx="2810108" cy="650838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81709" y="1550020"/>
            <a:ext cx="772221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 </a:t>
            </a:r>
            <a:r>
              <a:rPr lang="en-US" dirty="0" err="1"/>
              <a:t>objetivo</a:t>
            </a:r>
            <a:r>
              <a:rPr lang="en-US" dirty="0"/>
              <a:t> al </a:t>
            </a:r>
            <a:r>
              <a:rPr lang="en-US" dirty="0" err="1"/>
              <a:t>usar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medios</a:t>
            </a:r>
            <a:r>
              <a:rPr lang="en-US" dirty="0"/>
              <a:t> </a:t>
            </a:r>
            <a:r>
              <a:rPr lang="en-US" dirty="0" err="1"/>
              <a:t>sociales</a:t>
            </a:r>
            <a:r>
              <a:rPr lang="en-US" dirty="0"/>
              <a:t> para el </a:t>
            </a:r>
            <a:r>
              <a:rPr lang="en-US" dirty="0" err="1"/>
              <a:t>ministerio</a:t>
            </a:r>
            <a:r>
              <a:rPr lang="en-US" dirty="0"/>
              <a:t> </a:t>
            </a:r>
            <a:r>
              <a:rPr lang="en-US" dirty="0" err="1"/>
              <a:t>debería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último</a:t>
            </a:r>
            <a:r>
              <a:rPr lang="en-US" dirty="0"/>
              <a:t> </a:t>
            </a:r>
            <a:r>
              <a:rPr lang="en-US" dirty="0" err="1"/>
              <a:t>término</a:t>
            </a:r>
            <a:r>
              <a:rPr lang="en-US" dirty="0"/>
              <a:t> </a:t>
            </a:r>
            <a:r>
              <a:rPr lang="en-US" dirty="0" err="1"/>
              <a:t>comprender</a:t>
            </a:r>
            <a:r>
              <a:rPr lang="en-US" dirty="0"/>
              <a:t> y </a:t>
            </a:r>
            <a:r>
              <a:rPr lang="en-US" dirty="0" err="1"/>
              <a:t>suplir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necesidad</a:t>
            </a:r>
            <a:r>
              <a:rPr lang="en-US" dirty="0"/>
              <a:t> para </a:t>
            </a:r>
            <a:r>
              <a:rPr lang="en-US" dirty="0" err="1"/>
              <a:t>ejercer</a:t>
            </a:r>
            <a:r>
              <a:rPr lang="en-US" dirty="0"/>
              <a:t> un </a:t>
            </a:r>
            <a:r>
              <a:rPr lang="en-US" dirty="0" err="1"/>
              <a:t>impacto</a:t>
            </a:r>
            <a:r>
              <a:rPr lang="en-US" dirty="0"/>
              <a:t> tangible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mundo</a:t>
            </a:r>
            <a:r>
              <a:rPr lang="en-US" dirty="0"/>
              <a:t> real. </a:t>
            </a:r>
          </a:p>
          <a:p>
            <a:endParaRPr lang="en-US" dirty="0"/>
          </a:p>
          <a:p>
            <a:r>
              <a:rPr lang="en-US" dirty="0"/>
              <a:t>Durante </a:t>
            </a:r>
            <a:r>
              <a:rPr lang="en-US" dirty="0" err="1"/>
              <a:t>grandes</a:t>
            </a:r>
            <a:r>
              <a:rPr lang="en-US" dirty="0"/>
              <a:t> </a:t>
            </a:r>
            <a:r>
              <a:rPr lang="en-US" dirty="0" err="1"/>
              <a:t>eventos</a:t>
            </a:r>
            <a:r>
              <a:rPr lang="en-US" dirty="0"/>
              <a:t>, </a:t>
            </a:r>
            <a:r>
              <a:rPr lang="en-US" dirty="0" err="1"/>
              <a:t>tenga</a:t>
            </a:r>
            <a:r>
              <a:rPr lang="en-US" dirty="0"/>
              <a:t> </a:t>
            </a:r>
            <a:r>
              <a:rPr lang="en-US" dirty="0" err="1"/>
              <a:t>alguien</a:t>
            </a:r>
            <a:r>
              <a:rPr lang="en-US" dirty="0"/>
              <a:t> que se </a:t>
            </a:r>
            <a:r>
              <a:rPr lang="en-US" dirty="0" err="1"/>
              <a:t>dedique</a:t>
            </a:r>
            <a:r>
              <a:rPr lang="en-US" dirty="0"/>
              <a:t> a la </a:t>
            </a:r>
            <a:r>
              <a:rPr lang="en-US" dirty="0" err="1"/>
              <a:t>participación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vivo y a responder </a:t>
            </a:r>
            <a:r>
              <a:rPr lang="en-US" dirty="0" err="1"/>
              <a:t>preguntas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2"/>
                </a:solidFill>
              </a:rPr>
              <a:t>Revise </a:t>
            </a:r>
            <a:r>
              <a:rPr lang="en-US" b="1" dirty="0" err="1">
                <a:solidFill>
                  <a:schemeClr val="accent2"/>
                </a:solidFill>
              </a:rPr>
              <a:t>periódicamente</a:t>
            </a:r>
            <a:r>
              <a:rPr lang="en-US" b="1" dirty="0">
                <a:solidFill>
                  <a:schemeClr val="accent2"/>
                </a:solidFill>
              </a:rPr>
              <a:t> para </a:t>
            </a:r>
            <a:r>
              <a:rPr lang="en-US" b="1" dirty="0" err="1">
                <a:solidFill>
                  <a:schemeClr val="accent2"/>
                </a:solidFill>
              </a:rPr>
              <a:t>ver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quién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participa</a:t>
            </a:r>
            <a:r>
              <a:rPr lang="en-US" b="1" dirty="0">
                <a:solidFill>
                  <a:schemeClr val="accent2"/>
                </a:solidFill>
              </a:rPr>
              <a:t> y </a:t>
            </a:r>
            <a:r>
              <a:rPr lang="en-US" b="1" dirty="0" err="1">
                <a:solidFill>
                  <a:schemeClr val="accent2"/>
                </a:solidFill>
              </a:rPr>
              <a:t>responda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según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corresponda</a:t>
            </a:r>
            <a:r>
              <a:rPr lang="en-US" b="1" dirty="0">
                <a:solidFill>
                  <a:schemeClr val="accent2"/>
                </a:solidFill>
              </a:rPr>
              <a:t>. </a:t>
            </a:r>
          </a:p>
          <a:p>
            <a:endParaRPr lang="en-US" dirty="0"/>
          </a:p>
          <a:p>
            <a:r>
              <a:rPr lang="en-US" dirty="0"/>
              <a:t>Cultivar </a:t>
            </a:r>
            <a:r>
              <a:rPr lang="en-US" dirty="0" err="1"/>
              <a:t>relaciones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tener</a:t>
            </a:r>
            <a:r>
              <a:rPr lang="en-US" dirty="0"/>
              <a:t> un </a:t>
            </a:r>
            <a:r>
              <a:rPr lang="en-US" dirty="0" err="1"/>
              <a:t>impacto</a:t>
            </a:r>
            <a:r>
              <a:rPr lang="en-US" dirty="0"/>
              <a:t> al </a:t>
            </a:r>
            <a:r>
              <a:rPr lang="en-US" dirty="0" err="1"/>
              <a:t>crear</a:t>
            </a:r>
            <a:r>
              <a:rPr lang="en-US" dirty="0"/>
              <a:t> </a:t>
            </a:r>
            <a:r>
              <a:rPr lang="en-US" dirty="0" err="1"/>
              <a:t>conciencia</a:t>
            </a:r>
            <a:r>
              <a:rPr lang="en-US" dirty="0"/>
              <a:t> de la </a:t>
            </a:r>
            <a:r>
              <a:rPr lang="en-US" dirty="0" err="1"/>
              <a:t>marca</a:t>
            </a:r>
            <a:r>
              <a:rPr lang="en-US" dirty="0"/>
              <a:t>, </a:t>
            </a:r>
            <a:r>
              <a:rPr lang="en-US" dirty="0" err="1"/>
              <a:t>confianza</a:t>
            </a:r>
            <a:r>
              <a:rPr lang="en-US" dirty="0"/>
              <a:t> y </a:t>
            </a:r>
            <a:r>
              <a:rPr lang="en-US" dirty="0" err="1"/>
              <a:t>apoyo</a:t>
            </a:r>
            <a:r>
              <a:rPr lang="en-US" dirty="0"/>
              <a:t> </a:t>
            </a:r>
            <a:r>
              <a:rPr lang="en-US" dirty="0" err="1"/>
              <a:t>financiero</a:t>
            </a:r>
            <a:r>
              <a:rPr lang="en-US" dirty="0"/>
              <a:t>, entre </a:t>
            </a:r>
            <a:r>
              <a:rPr lang="en-US" dirty="0" err="1"/>
              <a:t>otras</a:t>
            </a:r>
            <a:r>
              <a:rPr lang="en-US" dirty="0"/>
              <a:t> </a:t>
            </a:r>
            <a:r>
              <a:rPr lang="en-US" dirty="0" err="1"/>
              <a:t>cosas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7370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5472" t="13659" b="1464"/>
          <a:stretch/>
        </p:blipFill>
        <p:spPr>
          <a:xfrm>
            <a:off x="8770434" y="564980"/>
            <a:ext cx="2941195" cy="62093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433" y="1780588"/>
            <a:ext cx="721483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Qué</a:t>
            </a:r>
            <a:r>
              <a:rPr lang="en-US" sz="2000" b="1" dirty="0"/>
              <a:t> </a:t>
            </a:r>
            <a:r>
              <a:rPr lang="en-US" sz="2000" b="1" dirty="0" err="1"/>
              <a:t>hacer</a:t>
            </a:r>
            <a:r>
              <a:rPr lang="en-US" sz="2000" b="1" dirty="0"/>
              <a:t> ante </a:t>
            </a:r>
            <a:r>
              <a:rPr lang="en-US" sz="2000" b="1" dirty="0" err="1"/>
              <a:t>los</a:t>
            </a:r>
            <a:r>
              <a:rPr lang="en-US" sz="2000" b="1" dirty="0"/>
              <a:t> </a:t>
            </a:r>
            <a:r>
              <a:rPr lang="en-US" sz="2000" b="1" dirty="0" err="1"/>
              <a:t>conflictos</a:t>
            </a:r>
            <a:r>
              <a:rPr lang="en-US" sz="20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Dé</a:t>
            </a:r>
            <a:r>
              <a:rPr lang="en-US" sz="2000" dirty="0"/>
              <a:t>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err="1"/>
              <a:t>respuesta</a:t>
            </a:r>
            <a:r>
              <a:rPr lang="en-US" sz="2000" dirty="0"/>
              <a:t> </a:t>
            </a:r>
            <a:r>
              <a:rPr lang="en-US" sz="2000" dirty="0" err="1"/>
              <a:t>diplomática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Permita</a:t>
            </a:r>
            <a:r>
              <a:rPr lang="en-US" sz="2000" dirty="0"/>
              <a:t> que </a:t>
            </a:r>
            <a:r>
              <a:rPr lang="en-US" sz="2000" dirty="0" err="1"/>
              <a:t>sus</a:t>
            </a:r>
            <a:r>
              <a:rPr lang="en-US" sz="2000" dirty="0"/>
              <a:t> </a:t>
            </a:r>
            <a:r>
              <a:rPr lang="en-US" sz="2000" dirty="0" err="1"/>
              <a:t>mismos</a:t>
            </a:r>
            <a:r>
              <a:rPr lang="en-US" sz="2000" dirty="0"/>
              <a:t> </a:t>
            </a:r>
            <a:r>
              <a:rPr lang="en-US" sz="2000" dirty="0" err="1"/>
              <a:t>seguidores</a:t>
            </a:r>
            <a:r>
              <a:rPr lang="en-US" sz="2000" dirty="0"/>
              <a:t> se </a:t>
            </a:r>
            <a:r>
              <a:rPr lang="en-US" sz="2000" dirty="0" err="1"/>
              <a:t>corrijan</a:t>
            </a:r>
            <a:r>
              <a:rPr lang="en-US" sz="2000" dirty="0"/>
              <a:t> entre </a:t>
            </a:r>
            <a:r>
              <a:rPr lang="en-US" sz="2000" dirty="0" err="1"/>
              <a:t>ellos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 </a:t>
            </a:r>
            <a:r>
              <a:rPr lang="en-US" sz="2000" dirty="0" err="1"/>
              <a:t>responda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la persona </a:t>
            </a:r>
            <a:r>
              <a:rPr lang="en-US" sz="2000" dirty="0" err="1"/>
              <a:t>parece</a:t>
            </a:r>
            <a:r>
              <a:rPr lang="en-US" sz="2000" dirty="0"/>
              <a:t> </a:t>
            </a:r>
            <a:r>
              <a:rPr lang="en-US" sz="2000" dirty="0" err="1"/>
              <a:t>volátil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Esconda</a:t>
            </a:r>
            <a:r>
              <a:rPr lang="en-US" sz="2000" dirty="0"/>
              <a:t> el </a:t>
            </a:r>
            <a:r>
              <a:rPr lang="en-US" sz="2000" dirty="0" err="1"/>
              <a:t>comentario</a:t>
            </a:r>
            <a:r>
              <a:rPr lang="en-US" sz="2000" dirty="0"/>
              <a:t> para que solo la persona y </a:t>
            </a:r>
            <a:r>
              <a:rPr lang="en-US" sz="2000" dirty="0" err="1"/>
              <a:t>usted</a:t>
            </a:r>
            <a:r>
              <a:rPr lang="en-US" sz="2000" dirty="0"/>
              <a:t> </a:t>
            </a:r>
            <a:r>
              <a:rPr lang="en-US" sz="2000" dirty="0" err="1"/>
              <a:t>puedan</a:t>
            </a:r>
            <a:r>
              <a:rPr lang="en-US" sz="2000" dirty="0"/>
              <a:t> </a:t>
            </a:r>
            <a:r>
              <a:rPr lang="en-US" sz="2000" dirty="0" err="1"/>
              <a:t>verlo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Responda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un </a:t>
            </a:r>
            <a:r>
              <a:rPr lang="en-US" sz="2000" dirty="0" err="1"/>
              <a:t>mensaje</a:t>
            </a:r>
            <a:r>
              <a:rPr lang="en-US" sz="2000" dirty="0"/>
              <a:t> </a:t>
            </a:r>
            <a:r>
              <a:rPr lang="en-US" sz="2000" dirty="0" err="1"/>
              <a:t>directo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Bloquee</a:t>
            </a:r>
            <a:r>
              <a:rPr lang="en-US" sz="2000" dirty="0"/>
              <a:t> o </a:t>
            </a:r>
            <a:r>
              <a:rPr lang="en-US" sz="2000" dirty="0" err="1"/>
              <a:t>silencie</a:t>
            </a:r>
            <a:r>
              <a:rPr lang="en-US" sz="2000" dirty="0"/>
              <a:t> a la persona de </a:t>
            </a:r>
            <a:r>
              <a:rPr lang="en-US" sz="2000" dirty="0" err="1"/>
              <a:t>ser</a:t>
            </a:r>
            <a:r>
              <a:rPr lang="en-US" sz="2000" dirty="0"/>
              <a:t> </a:t>
            </a:r>
            <a:r>
              <a:rPr lang="en-US" sz="2000" dirty="0" err="1"/>
              <a:t>necesario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b="1" dirty="0" err="1"/>
              <a:t>Enmarque</a:t>
            </a:r>
            <a:r>
              <a:rPr lang="en-US" sz="2000" b="1" dirty="0"/>
              <a:t> </a:t>
            </a:r>
            <a:r>
              <a:rPr lang="en-US" sz="2000" b="1" dirty="0" err="1"/>
              <a:t>cada</a:t>
            </a:r>
            <a:r>
              <a:rPr lang="en-US" sz="2000" b="1" dirty="0"/>
              <a:t> </a:t>
            </a:r>
            <a:r>
              <a:rPr lang="en-US" sz="2000" b="1" dirty="0" err="1"/>
              <a:t>respuesta</a:t>
            </a:r>
            <a:r>
              <a:rPr lang="en-US" sz="2000" b="1" dirty="0"/>
              <a:t> </a:t>
            </a:r>
            <a:r>
              <a:rPr lang="en-US" sz="2000" b="1" dirty="0" err="1"/>
              <a:t>teniendo</a:t>
            </a:r>
            <a:r>
              <a:rPr lang="en-US" sz="2000" b="1" dirty="0"/>
              <a:t> </a:t>
            </a:r>
            <a:r>
              <a:rPr lang="en-US" sz="2000" b="1" dirty="0" err="1"/>
              <a:t>como</a:t>
            </a:r>
            <a:r>
              <a:rPr lang="en-US" sz="2000" b="1" dirty="0"/>
              <a:t> </a:t>
            </a:r>
            <a:r>
              <a:rPr lang="en-US" sz="2000" b="1" dirty="0" err="1"/>
              <a:t>primera</a:t>
            </a:r>
            <a:r>
              <a:rPr lang="en-US" sz="2000" b="1" dirty="0"/>
              <a:t> </a:t>
            </a:r>
            <a:r>
              <a:rPr lang="en-US" sz="2000" b="1" dirty="0" err="1"/>
              <a:t>prioridad</a:t>
            </a:r>
            <a:r>
              <a:rPr lang="en-US" sz="2000" b="1" dirty="0"/>
              <a:t> la </a:t>
            </a:r>
            <a:r>
              <a:rPr lang="en-US" sz="2000" b="1" dirty="0" err="1"/>
              <a:t>salvación</a:t>
            </a:r>
            <a:r>
              <a:rPr lang="en-US" sz="2000" b="1" dirty="0"/>
              <a:t> de la </a:t>
            </a:r>
            <a:r>
              <a:rPr lang="en-US" sz="2000" b="1" dirty="0" err="1"/>
              <a:t>otra</a:t>
            </a:r>
            <a:r>
              <a:rPr lang="en-US" sz="2000" b="1" dirty="0"/>
              <a:t> persona.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6729761" y="5357296"/>
            <a:ext cx="1957039" cy="48594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9093820" y="4376854"/>
            <a:ext cx="719253" cy="111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9222059" y="4650059"/>
            <a:ext cx="362414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9093820" y="5118410"/>
            <a:ext cx="446048" cy="724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554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 MESSENGER DE Facebook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Revise </a:t>
            </a:r>
            <a:r>
              <a:rPr lang="en-US" sz="2000" dirty="0" err="1"/>
              <a:t>los</a:t>
            </a:r>
            <a:r>
              <a:rPr lang="en-US" sz="2000" dirty="0"/>
              <a:t> </a:t>
            </a:r>
            <a:r>
              <a:rPr lang="en-US" sz="2000" dirty="0" err="1"/>
              <a:t>mensajes</a:t>
            </a:r>
            <a:r>
              <a:rPr lang="en-US" sz="2000" dirty="0"/>
              <a:t> de Facebook con </a:t>
            </a:r>
            <a:r>
              <a:rPr lang="en-US" sz="2000" dirty="0" err="1"/>
              <a:t>regularidad</a:t>
            </a:r>
            <a:endParaRPr lang="en-US" sz="2000" dirty="0"/>
          </a:p>
          <a:p>
            <a:r>
              <a:rPr lang="en-US" sz="2000" dirty="0" err="1"/>
              <a:t>Responda</a:t>
            </a:r>
            <a:r>
              <a:rPr lang="en-US" sz="2000" dirty="0"/>
              <a:t> de </a:t>
            </a:r>
            <a:r>
              <a:rPr lang="en-US" sz="2000" dirty="0" err="1"/>
              <a:t>manera</a:t>
            </a:r>
            <a:r>
              <a:rPr lang="en-US" sz="2000" dirty="0"/>
              <a:t> </a:t>
            </a:r>
            <a:r>
              <a:rPr lang="en-US" sz="2000" dirty="0" err="1"/>
              <a:t>oportuna</a:t>
            </a:r>
            <a:r>
              <a:rPr lang="en-US" sz="2000" dirty="0"/>
              <a:t> y </a:t>
            </a:r>
            <a:r>
              <a:rPr lang="en-US" sz="2000" dirty="0" err="1"/>
              <a:t>profesional</a:t>
            </a:r>
            <a:endParaRPr lang="en-US" sz="2000" dirty="0"/>
          </a:p>
          <a:p>
            <a:r>
              <a:rPr lang="en-US" sz="2000" dirty="0" err="1"/>
              <a:t>Instale</a:t>
            </a:r>
            <a:r>
              <a:rPr lang="en-US" sz="2000" dirty="0"/>
              <a:t> </a:t>
            </a:r>
            <a:r>
              <a:rPr lang="en-US" sz="2000" dirty="0" err="1"/>
              <a:t>respuestas</a:t>
            </a:r>
            <a:r>
              <a:rPr lang="en-US" sz="2000" dirty="0"/>
              <a:t> de </a:t>
            </a:r>
            <a:r>
              <a:rPr lang="en-US" sz="2000" dirty="0" err="1"/>
              <a:t>bienvenida</a:t>
            </a:r>
            <a:r>
              <a:rPr lang="en-US" sz="2000" dirty="0"/>
              <a:t> de messenger y </a:t>
            </a:r>
            <a:r>
              <a:rPr lang="en-US" sz="2000" dirty="0" err="1"/>
              <a:t>mensajes</a:t>
            </a:r>
            <a:r>
              <a:rPr lang="en-US" sz="2000" dirty="0"/>
              <a:t> </a:t>
            </a:r>
            <a:r>
              <a:rPr lang="en-US" sz="2000" dirty="0" err="1"/>
              <a:t>cuando</a:t>
            </a:r>
            <a:r>
              <a:rPr lang="en-US" sz="2000" dirty="0"/>
              <a:t> no </a:t>
            </a:r>
            <a:r>
              <a:rPr lang="en-US" sz="2000" dirty="0" err="1"/>
              <a:t>está</a:t>
            </a:r>
            <a:r>
              <a:rPr lang="en-US" sz="2000" dirty="0"/>
              <a:t> </a:t>
            </a:r>
            <a:r>
              <a:rPr lang="en-US" sz="2000" dirty="0" err="1"/>
              <a:t>disponible</a:t>
            </a:r>
            <a:r>
              <a:rPr lang="en-US" sz="2000" dirty="0"/>
              <a:t>, para </a:t>
            </a:r>
            <a:r>
              <a:rPr lang="en-US" sz="2000" dirty="0" err="1"/>
              <a:t>mejorar</a:t>
            </a:r>
            <a:r>
              <a:rPr lang="en-US" sz="2000" dirty="0"/>
              <a:t> la </a:t>
            </a:r>
            <a:r>
              <a:rPr lang="en-US" sz="2000" dirty="0" err="1"/>
              <a:t>experiencia</a:t>
            </a:r>
            <a:r>
              <a:rPr lang="en-US" sz="2000" dirty="0"/>
              <a:t> del que </a:t>
            </a:r>
            <a:r>
              <a:rPr lang="en-US" sz="2000" dirty="0" err="1"/>
              <a:t>visita</a:t>
            </a:r>
            <a:r>
              <a:rPr lang="en-US" sz="2000" dirty="0"/>
              <a:t> el </a:t>
            </a:r>
            <a:r>
              <a:rPr lang="en-US" sz="2000" dirty="0" err="1"/>
              <a:t>sitio</a:t>
            </a:r>
            <a:endParaRPr lang="en-US" sz="2000" dirty="0"/>
          </a:p>
          <a:p>
            <a:r>
              <a:rPr lang="en-US" sz="2000" dirty="0"/>
              <a:t>Marque y archive </a:t>
            </a:r>
            <a:r>
              <a:rPr lang="en-US" sz="2000" dirty="0" err="1"/>
              <a:t>los</a:t>
            </a:r>
            <a:r>
              <a:rPr lang="en-US" sz="2000" dirty="0"/>
              <a:t> </a:t>
            </a:r>
            <a:r>
              <a:rPr lang="en-US" sz="2000" dirty="0" err="1"/>
              <a:t>mensajes</a:t>
            </a:r>
            <a:r>
              <a:rPr lang="en-US" sz="2000" dirty="0"/>
              <a:t> </a:t>
            </a:r>
            <a:r>
              <a:rPr lang="en-US" sz="2000" dirty="0" err="1"/>
              <a:t>según</a:t>
            </a:r>
            <a:r>
              <a:rPr lang="en-US" sz="2000" dirty="0"/>
              <a:t> sea </a:t>
            </a:r>
            <a:r>
              <a:rPr lang="en-US" sz="2000" dirty="0" err="1"/>
              <a:t>necesario</a:t>
            </a:r>
            <a:endParaRPr lang="en-US" sz="2000" dirty="0"/>
          </a:p>
          <a:p>
            <a:r>
              <a:rPr lang="en-US" sz="2000" b="1" dirty="0" err="1"/>
              <a:t>Demostración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vivo&gt;&gt;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66627" y="1908669"/>
            <a:ext cx="4865798" cy="4949331"/>
          </a:xfrm>
        </p:spPr>
      </p:pic>
    </p:spTree>
    <p:extLst>
      <p:ext uri="{BB962C8B-B14F-4D97-AF65-F5344CB8AC3E}">
        <p14:creationId xmlns:p14="http://schemas.microsoft.com/office/powerpoint/2010/main" val="4452890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MENSAJES DE BIENVENIDA EN Twitter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187" y="2533486"/>
            <a:ext cx="5422392" cy="3669102"/>
          </a:xfrm>
        </p:spPr>
        <p:txBody>
          <a:bodyPr>
            <a:normAutofit/>
          </a:bodyPr>
          <a:lstStyle/>
          <a:p>
            <a:r>
              <a:rPr lang="en-US" sz="2000" dirty="0"/>
              <a:t>Saluda a </a:t>
            </a:r>
            <a:r>
              <a:rPr lang="en-US" sz="2000" dirty="0" err="1"/>
              <a:t>los</a:t>
            </a:r>
            <a:r>
              <a:rPr lang="en-US" sz="2000" dirty="0"/>
              <a:t> </a:t>
            </a:r>
            <a:r>
              <a:rPr lang="en-US" sz="2000" dirty="0" err="1"/>
              <a:t>nuevos</a:t>
            </a:r>
            <a:r>
              <a:rPr lang="en-US" sz="2000" dirty="0"/>
              <a:t> </a:t>
            </a:r>
            <a:r>
              <a:rPr lang="en-US" sz="2000" dirty="0" err="1"/>
              <a:t>seguidores</a:t>
            </a:r>
            <a:endParaRPr lang="en-US" sz="2000" dirty="0"/>
          </a:p>
          <a:p>
            <a:r>
              <a:rPr lang="en-US" sz="2000" dirty="0" err="1"/>
              <a:t>Enmarca</a:t>
            </a:r>
            <a:r>
              <a:rPr lang="en-US" sz="2000" dirty="0"/>
              <a:t> la </a:t>
            </a:r>
            <a:r>
              <a:rPr lang="en-US" sz="2000" dirty="0" err="1"/>
              <a:t>misión</a:t>
            </a:r>
            <a:endParaRPr lang="en-US" sz="2000" dirty="0"/>
          </a:p>
          <a:p>
            <a:r>
              <a:rPr lang="en-US" sz="2000" dirty="0" err="1"/>
              <a:t>Educa</a:t>
            </a:r>
            <a:endParaRPr lang="en-US" sz="2000" dirty="0"/>
          </a:p>
          <a:p>
            <a:r>
              <a:rPr lang="en-US" sz="2000" dirty="0" err="1"/>
              <a:t>Facilita</a:t>
            </a:r>
            <a:r>
              <a:rPr lang="en-US" sz="2000" dirty="0"/>
              <a:t> la </a:t>
            </a:r>
            <a:r>
              <a:rPr lang="en-US" sz="2000" dirty="0" err="1"/>
              <a:t>primera</a:t>
            </a:r>
            <a:r>
              <a:rPr lang="en-US" sz="2000" dirty="0"/>
              <a:t> </a:t>
            </a:r>
            <a:r>
              <a:rPr lang="en-US" sz="2000" dirty="0" err="1"/>
              <a:t>interacción</a:t>
            </a:r>
            <a:r>
              <a:rPr lang="en-US" sz="2000" dirty="0"/>
              <a:t> </a:t>
            </a:r>
            <a:r>
              <a:rPr lang="en-US" sz="2000" dirty="0" err="1"/>
              <a:t>significativa</a:t>
            </a:r>
            <a:endParaRPr lang="en-US" sz="2000" dirty="0"/>
          </a:p>
          <a:p>
            <a:r>
              <a:rPr lang="en-US" sz="2000" dirty="0"/>
              <a:t>Dirige a </a:t>
            </a:r>
            <a:r>
              <a:rPr lang="en-US" sz="2000" dirty="0" err="1"/>
              <a:t>los</a:t>
            </a:r>
            <a:r>
              <a:rPr lang="en-US" sz="2000" dirty="0"/>
              <a:t> </a:t>
            </a:r>
            <a:r>
              <a:rPr lang="en-US" sz="2000" dirty="0" err="1"/>
              <a:t>seguidores</a:t>
            </a:r>
            <a:r>
              <a:rPr lang="en-US" sz="2000" dirty="0"/>
              <a:t> al </a:t>
            </a:r>
            <a:r>
              <a:rPr lang="en-US" sz="2000" dirty="0" err="1"/>
              <a:t>sitio</a:t>
            </a:r>
            <a:r>
              <a:rPr lang="en-US" sz="2000" dirty="0"/>
              <a:t> web y al </a:t>
            </a:r>
            <a:r>
              <a:rPr lang="en-US" sz="2000" dirty="0" err="1"/>
              <a:t>evento</a:t>
            </a:r>
            <a:endParaRPr lang="en-US" sz="2000" dirty="0"/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 rotWithShape="1">
          <a:blip r:embed="rId3"/>
          <a:srcRect l="5869" t="8384" r="229"/>
          <a:stretch/>
        </p:blipFill>
        <p:spPr>
          <a:xfrm>
            <a:off x="382282" y="1989826"/>
            <a:ext cx="5806135" cy="486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99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Desarrollo</a:t>
            </a:r>
            <a:r>
              <a:rPr lang="en-US" dirty="0"/>
              <a:t> de </a:t>
            </a:r>
            <a:r>
              <a:rPr lang="en-US" dirty="0" err="1"/>
              <a:t>contenidos</a:t>
            </a:r>
            <a:r>
              <a:rPr lang="en-US" dirty="0"/>
              <a:t> </a:t>
            </a:r>
            <a:r>
              <a:rPr lang="en-US" dirty="0" err="1"/>
              <a:t>sólidos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escribir</a:t>
            </a:r>
            <a:r>
              <a:rPr lang="en-US" dirty="0"/>
              <a:t> para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medios</a:t>
            </a:r>
            <a:r>
              <a:rPr lang="en-US" dirty="0"/>
              <a:t> </a:t>
            </a:r>
            <a:r>
              <a:rPr lang="en-US" dirty="0" err="1"/>
              <a:t>sociales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6825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386218" cy="56673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RespondA</a:t>
            </a:r>
            <a:r>
              <a:rPr lang="en-US" dirty="0"/>
              <a:t> Y EVITE HERRAMIENTAS DE PUBLICACIÓN AUTOMÁTICA DE CONTENIDOS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338185"/>
            <a:ext cx="11029617" cy="811713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/>
              <a:t>“Las </a:t>
            </a:r>
            <a:r>
              <a:rPr lang="en-US" sz="2000" dirty="0" err="1"/>
              <a:t>redes</a:t>
            </a:r>
            <a:r>
              <a:rPr lang="en-US" sz="2000" dirty="0"/>
              <a:t> </a:t>
            </a:r>
            <a:r>
              <a:rPr lang="en-US" sz="2000" dirty="0" err="1"/>
              <a:t>sociales</a:t>
            </a:r>
            <a:r>
              <a:rPr lang="en-US" sz="2000" dirty="0"/>
              <a:t> </a:t>
            </a:r>
            <a:r>
              <a:rPr lang="en-US" sz="2000" dirty="0" err="1"/>
              <a:t>representan</a:t>
            </a:r>
            <a:r>
              <a:rPr lang="en-US" sz="2000" dirty="0"/>
              <a:t> el </a:t>
            </a:r>
            <a:r>
              <a:rPr lang="en-US" sz="2000" dirty="0" err="1"/>
              <a:t>reflejo</a:t>
            </a:r>
            <a:r>
              <a:rPr lang="en-US" sz="2000" dirty="0"/>
              <a:t> digital de lo </a:t>
            </a:r>
            <a:r>
              <a:rPr lang="en-US" sz="2000" dirty="0" err="1"/>
              <a:t>hacemos</a:t>
            </a:r>
            <a:r>
              <a:rPr lang="en-US" sz="2000" dirty="0"/>
              <a:t> </a:t>
            </a:r>
            <a:r>
              <a:rPr lang="en-US" sz="2000" dirty="0" err="1"/>
              <a:t>los</a:t>
            </a:r>
            <a:r>
              <a:rPr lang="en-US" sz="2000" dirty="0"/>
              <a:t> </a:t>
            </a:r>
            <a:r>
              <a:rPr lang="en-US" sz="2000" dirty="0" err="1"/>
              <a:t>seres</a:t>
            </a:r>
            <a:r>
              <a:rPr lang="en-US" sz="2000" dirty="0"/>
              <a:t> </a:t>
            </a:r>
            <a:r>
              <a:rPr lang="en-US" sz="2000" dirty="0" err="1"/>
              <a:t>humanos</a:t>
            </a:r>
            <a:r>
              <a:rPr lang="en-US" sz="2000" dirty="0"/>
              <a:t>: </a:t>
            </a:r>
            <a:r>
              <a:rPr lang="en-US" sz="2000" dirty="0" err="1"/>
              <a:t>nos</a:t>
            </a:r>
            <a:r>
              <a:rPr lang="en-US" sz="2000" dirty="0"/>
              <a:t> </a:t>
            </a:r>
            <a:r>
              <a:rPr lang="en-US" sz="2000" dirty="0" err="1"/>
              <a:t>conectamos</a:t>
            </a:r>
            <a:r>
              <a:rPr lang="en-US" sz="2000" dirty="0"/>
              <a:t> y </a:t>
            </a:r>
            <a:r>
              <a:rPr lang="en-US" sz="2000" dirty="0" err="1"/>
              <a:t>compartimos</a:t>
            </a:r>
            <a:r>
              <a:rPr lang="en-US" sz="2000" dirty="0"/>
              <a:t>”. </a:t>
            </a:r>
            <a:br>
              <a:rPr lang="en-US" sz="2000" dirty="0"/>
            </a:br>
            <a:r>
              <a:rPr lang="en-US" sz="2000" dirty="0"/>
              <a:t>											—Jeremiah </a:t>
            </a:r>
            <a:r>
              <a:rPr lang="en-US" sz="2000" dirty="0" err="1"/>
              <a:t>Owyang</a:t>
            </a:r>
            <a:r>
              <a:rPr lang="en-US" sz="2000" dirty="0"/>
              <a:t> (Socio de Altimeter Group)</a:t>
            </a:r>
          </a:p>
          <a:p>
            <a:endParaRPr lang="en-US" dirty="0"/>
          </a:p>
        </p:txBody>
      </p:sp>
      <p:pic>
        <p:nvPicPr>
          <p:cNvPr id="5" name="Shape 284"/>
          <p:cNvPicPr preferRelativeResize="0">
            <a:picLocks noGrp="1"/>
          </p:cNvPicPr>
          <p:nvPr>
            <p:ph type="pic" idx="1"/>
          </p:nvPr>
        </p:nvPicPr>
        <p:blipFill rotWithShape="1">
          <a:blip r:embed="rId3">
            <a:alphaModFix/>
          </a:blip>
          <a:srcRect t="34245" b="34245"/>
          <a:stretch/>
        </p:blipFill>
        <p:spPr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8525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resumen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821" y="2866357"/>
            <a:ext cx="11190988" cy="462999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Saber 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escribir</a:t>
            </a:r>
            <a:r>
              <a:rPr lang="en-US" dirty="0"/>
              <a:t> para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medios</a:t>
            </a:r>
            <a:r>
              <a:rPr lang="en-US" dirty="0"/>
              <a:t> </a:t>
            </a:r>
            <a:r>
              <a:rPr lang="en-US" dirty="0" err="1"/>
              <a:t>sociales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fundamental para </a:t>
            </a:r>
            <a:r>
              <a:rPr lang="en-US" dirty="0" err="1"/>
              <a:t>transmitir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mensaje</a:t>
            </a:r>
            <a:r>
              <a:rPr lang="en-US" dirty="0"/>
              <a:t>. </a:t>
            </a:r>
          </a:p>
          <a:p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hallar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guía</a:t>
            </a:r>
            <a:r>
              <a:rPr lang="en-US" dirty="0"/>
              <a:t> complete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crear</a:t>
            </a:r>
            <a:r>
              <a:rPr lang="en-US" dirty="0"/>
              <a:t> </a:t>
            </a:r>
            <a:r>
              <a:rPr lang="en-US" dirty="0" err="1"/>
              <a:t>publicaciones</a:t>
            </a:r>
            <a:r>
              <a:rPr lang="en-US" dirty="0"/>
              <a:t> </a:t>
            </a:r>
            <a:r>
              <a:rPr lang="en-US" dirty="0" err="1"/>
              <a:t>sólidas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: </a:t>
            </a:r>
            <a:r>
              <a:rPr lang="en-US" dirty="0">
                <a:hlinkClick r:id="rId3"/>
              </a:rPr>
              <a:t>https://goo.gl/V70gT1</a:t>
            </a:r>
            <a:endParaRPr lang="en-US" dirty="0"/>
          </a:p>
          <a:p>
            <a:r>
              <a:rPr lang="en-US" dirty="0" err="1"/>
              <a:t>Siempre</a:t>
            </a:r>
            <a:r>
              <a:rPr lang="en-US" dirty="0"/>
              <a:t> </a:t>
            </a:r>
            <a:r>
              <a:rPr lang="en-US" dirty="0" err="1"/>
              <a:t>incluya</a:t>
            </a:r>
            <a:r>
              <a:rPr lang="en-US" dirty="0"/>
              <a:t> un enlace a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página</a:t>
            </a:r>
            <a:r>
              <a:rPr lang="en-US" dirty="0"/>
              <a:t> web y </a:t>
            </a:r>
            <a:r>
              <a:rPr lang="en-US" dirty="0" err="1"/>
              <a:t>acorte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enlaces. </a:t>
            </a:r>
          </a:p>
          <a:p>
            <a:r>
              <a:rPr lang="en-US" dirty="0"/>
              <a:t>La </a:t>
            </a:r>
            <a:r>
              <a:rPr lang="en-US" dirty="0" err="1"/>
              <a:t>calidad</a:t>
            </a:r>
            <a:r>
              <a:rPr lang="en-US" dirty="0"/>
              <a:t> del </a:t>
            </a:r>
            <a:r>
              <a:rPr lang="en-US" dirty="0" err="1"/>
              <a:t>contenido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 que la </a:t>
            </a:r>
            <a:r>
              <a:rPr lang="en-US" dirty="0" err="1"/>
              <a:t>calidad</a:t>
            </a:r>
            <a:r>
              <a:rPr lang="en-US" dirty="0"/>
              <a:t>. </a:t>
            </a:r>
          </a:p>
          <a:p>
            <a:r>
              <a:rPr lang="en-US" dirty="0" err="1"/>
              <a:t>Publique</a:t>
            </a:r>
            <a:r>
              <a:rPr lang="en-US" dirty="0"/>
              <a:t> </a:t>
            </a:r>
            <a:r>
              <a:rPr lang="en-US" dirty="0" err="1"/>
              <a:t>periódicamente</a:t>
            </a:r>
            <a:r>
              <a:rPr lang="en-US" dirty="0"/>
              <a:t> y </a:t>
            </a:r>
            <a:r>
              <a:rPr lang="en-US" dirty="0" err="1"/>
              <a:t>fije</a:t>
            </a:r>
            <a:r>
              <a:rPr lang="en-US" dirty="0"/>
              <a:t> </a:t>
            </a:r>
            <a:r>
              <a:rPr lang="en-US" dirty="0" err="1"/>
              <a:t>publicaciones</a:t>
            </a:r>
            <a:r>
              <a:rPr lang="en-US" dirty="0"/>
              <a:t> </a:t>
            </a:r>
            <a:r>
              <a:rPr lang="en-US" dirty="0" err="1"/>
              <a:t>importantes</a:t>
            </a:r>
            <a:r>
              <a:rPr lang="en-US" dirty="0"/>
              <a:t> al tope de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perfil</a:t>
            </a:r>
            <a:r>
              <a:rPr lang="en-US" dirty="0"/>
              <a:t> de Facebook o Twitter</a:t>
            </a:r>
            <a:r>
              <a:rPr lang="en-US" b="1" dirty="0"/>
              <a:t>. </a:t>
            </a:r>
          </a:p>
          <a:p>
            <a:r>
              <a:rPr lang="en-US" dirty="0">
                <a:solidFill>
                  <a:schemeClr val="accent3"/>
                </a:solidFill>
              </a:rPr>
              <a:t>20% </a:t>
            </a:r>
            <a:r>
              <a:rPr lang="en-US" dirty="0" err="1"/>
              <a:t>mensajes</a:t>
            </a:r>
            <a:r>
              <a:rPr lang="en-US" dirty="0"/>
              <a:t> de ‘</a:t>
            </a:r>
            <a:r>
              <a:rPr lang="en-US" dirty="0" err="1"/>
              <a:t>ventas</a:t>
            </a:r>
            <a:r>
              <a:rPr lang="en-US" dirty="0"/>
              <a:t>’  l  </a:t>
            </a:r>
            <a:r>
              <a:rPr lang="en-US" dirty="0">
                <a:solidFill>
                  <a:schemeClr val="accent3"/>
                </a:solidFill>
              </a:rPr>
              <a:t>80% </a:t>
            </a:r>
            <a:r>
              <a:rPr lang="en-US" dirty="0" err="1"/>
              <a:t>participación</a:t>
            </a:r>
            <a:endParaRPr lang="en-US" dirty="0"/>
          </a:p>
          <a:p>
            <a:r>
              <a:rPr lang="en-US" dirty="0"/>
              <a:t>Que el </a:t>
            </a:r>
            <a:r>
              <a:rPr lang="en-US" dirty="0" err="1"/>
              <a:t>contenido</a:t>
            </a:r>
            <a:r>
              <a:rPr lang="en-US" dirty="0"/>
              <a:t> sea visual y ‘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bocadillos</a:t>
            </a:r>
            <a:r>
              <a:rPr lang="en-US" dirty="0"/>
              <a:t>.’ </a:t>
            </a:r>
          </a:p>
          <a:p>
            <a:r>
              <a:rPr lang="en-US" dirty="0" err="1"/>
              <a:t>Reconozca</a:t>
            </a:r>
            <a:r>
              <a:rPr lang="en-US" dirty="0"/>
              <a:t> </a:t>
            </a:r>
            <a:r>
              <a:rPr lang="en-US" dirty="0" err="1"/>
              <a:t>eventos</a:t>
            </a:r>
            <a:r>
              <a:rPr lang="en-US" dirty="0"/>
              <a:t> </a:t>
            </a:r>
            <a:r>
              <a:rPr lang="en-US" dirty="0" err="1"/>
              <a:t>importantes</a:t>
            </a:r>
            <a:r>
              <a:rPr lang="en-US" dirty="0"/>
              <a:t> y </a:t>
            </a:r>
            <a:r>
              <a:rPr lang="en-US" dirty="0" err="1"/>
              <a:t>utilice</a:t>
            </a:r>
            <a:r>
              <a:rPr lang="en-US" dirty="0"/>
              <a:t> las </a:t>
            </a:r>
            <a:r>
              <a:rPr lang="en-US" dirty="0" err="1"/>
              <a:t>tendencias</a:t>
            </a:r>
            <a:r>
              <a:rPr lang="en-US" dirty="0"/>
              <a:t> </a:t>
            </a:r>
            <a:r>
              <a:rPr lang="en-US" dirty="0" err="1"/>
              <a:t>culturales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medios</a:t>
            </a:r>
            <a:r>
              <a:rPr lang="en-US" dirty="0"/>
              <a:t> </a:t>
            </a:r>
            <a:r>
              <a:rPr lang="en-US" dirty="0" err="1"/>
              <a:t>sociales</a:t>
            </a:r>
            <a:r>
              <a:rPr lang="en-US" dirty="0"/>
              <a:t>. </a:t>
            </a:r>
          </a:p>
          <a:p>
            <a:r>
              <a:rPr lang="en-US" dirty="0"/>
              <a:t>No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responsabilidad</a:t>
            </a:r>
            <a:r>
              <a:rPr lang="en-US" dirty="0"/>
              <a:t> </a:t>
            </a:r>
            <a:r>
              <a:rPr lang="en-US" dirty="0" err="1"/>
              <a:t>crear</a:t>
            </a:r>
            <a:r>
              <a:rPr lang="en-US" dirty="0"/>
              <a:t> TODO lo que </a:t>
            </a:r>
            <a:r>
              <a:rPr lang="en-US" dirty="0" err="1"/>
              <a:t>comparte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medios</a:t>
            </a:r>
            <a:r>
              <a:rPr lang="en-US" dirty="0"/>
              <a:t> </a:t>
            </a:r>
            <a:r>
              <a:rPr lang="en-US" dirty="0" err="1"/>
              <a:t>sociales</a:t>
            </a:r>
            <a:r>
              <a:rPr lang="en-US" b="1" dirty="0"/>
              <a:t>. </a:t>
            </a:r>
          </a:p>
          <a:p>
            <a:r>
              <a:rPr lang="en-US" dirty="0"/>
              <a:t>¡</a:t>
            </a:r>
            <a:r>
              <a:rPr lang="en-US" dirty="0" err="1"/>
              <a:t>Trabajar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sociedad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un </a:t>
            </a:r>
            <a:r>
              <a:rPr lang="en-US" dirty="0" err="1"/>
              <a:t>beneficio</a:t>
            </a:r>
            <a:r>
              <a:rPr lang="en-US" dirty="0"/>
              <a:t> para USTED!</a:t>
            </a:r>
          </a:p>
          <a:p>
            <a:r>
              <a:rPr lang="en-US" dirty="0" err="1"/>
              <a:t>Planifique</a:t>
            </a:r>
            <a:r>
              <a:rPr lang="en-US" dirty="0"/>
              <a:t> las </a:t>
            </a:r>
            <a:r>
              <a:rPr lang="en-US" dirty="0" err="1"/>
              <a:t>publicaciones</a:t>
            </a:r>
            <a:r>
              <a:rPr lang="en-US" dirty="0"/>
              <a:t>. </a:t>
            </a:r>
            <a:r>
              <a:rPr lang="en-US" dirty="0" err="1"/>
              <a:t>Mantenerse</a:t>
            </a:r>
            <a:r>
              <a:rPr lang="en-US" dirty="0"/>
              <a:t> </a:t>
            </a:r>
            <a:r>
              <a:rPr lang="en-US" dirty="0" err="1"/>
              <a:t>organizado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la clave para la </a:t>
            </a:r>
            <a:r>
              <a:rPr lang="en-US" dirty="0" err="1"/>
              <a:t>flexibilidad</a:t>
            </a:r>
            <a:r>
              <a:rPr lang="en-US" dirty="0"/>
              <a:t>.</a:t>
            </a:r>
          </a:p>
          <a:p>
            <a:r>
              <a:rPr lang="en-US" dirty="0"/>
              <a:t>Los </a:t>
            </a:r>
            <a:r>
              <a:rPr lang="en-US" dirty="0" err="1"/>
              <a:t>medios</a:t>
            </a:r>
            <a:r>
              <a:rPr lang="en-US" dirty="0"/>
              <a:t> </a:t>
            </a:r>
            <a:r>
              <a:rPr lang="en-US" dirty="0" err="1"/>
              <a:t>sociales</a:t>
            </a:r>
            <a:r>
              <a:rPr lang="en-US" dirty="0"/>
              <a:t> son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poderosa</a:t>
            </a:r>
            <a:r>
              <a:rPr lang="en-US" dirty="0"/>
              <a:t> </a:t>
            </a:r>
            <a:r>
              <a:rPr lang="en-US" dirty="0" err="1"/>
              <a:t>herramienta</a:t>
            </a:r>
            <a:r>
              <a:rPr lang="en-US" dirty="0"/>
              <a:t> de ‘</a:t>
            </a:r>
            <a:r>
              <a:rPr lang="en-US" dirty="0" err="1"/>
              <a:t>atención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miembros</a:t>
            </a:r>
            <a:r>
              <a:rPr lang="en-US" dirty="0"/>
              <a:t>’. </a:t>
            </a:r>
          </a:p>
          <a:p>
            <a:endParaRPr lang="en-US" dirty="0"/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2373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¿PREGUNTAS?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44890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Siga</a:t>
            </a:r>
            <a:r>
              <a:rPr lang="en-US" dirty="0"/>
              <a:t> </a:t>
            </a:r>
            <a:r>
              <a:rPr lang="en-US" b="1" dirty="0">
                <a:solidFill>
                  <a:schemeClr val="accent2"/>
                </a:solidFill>
              </a:rPr>
              <a:t>@</a:t>
            </a:r>
            <a:r>
              <a:rPr lang="en-US" b="1" dirty="0" err="1">
                <a:solidFill>
                  <a:schemeClr val="accent2"/>
                </a:solidFill>
              </a:rPr>
              <a:t>DigiEvangelism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dirty="0" err="1"/>
              <a:t>en</a:t>
            </a:r>
            <a:r>
              <a:rPr lang="en-US" dirty="0"/>
              <a:t> Facebook, Twitter e Instagram, para </a:t>
            </a:r>
            <a:r>
              <a:rPr lang="en-US" dirty="0" err="1"/>
              <a:t>recibir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consejos y </a:t>
            </a:r>
            <a:r>
              <a:rPr lang="en-US" dirty="0" err="1"/>
              <a:t>trucos</a:t>
            </a:r>
            <a:r>
              <a:rPr lang="en-US" dirty="0"/>
              <a:t> de </a:t>
            </a:r>
            <a:r>
              <a:rPr lang="en-US" dirty="0" err="1"/>
              <a:t>promoción</a:t>
            </a:r>
            <a:r>
              <a:rPr lang="en-US" dirty="0"/>
              <a:t>.</a:t>
            </a:r>
            <a:br>
              <a:rPr lang="en-US" i="1" dirty="0"/>
            </a:br>
            <a:endParaRPr lang="en-US" i="1" dirty="0"/>
          </a:p>
          <a:p>
            <a:pPr marL="0" indent="0">
              <a:buNone/>
            </a:pPr>
            <a:r>
              <a:rPr lang="en-US" dirty="0" err="1"/>
              <a:t>Visite</a:t>
            </a:r>
            <a:r>
              <a:rPr lang="en-US" dirty="0"/>
              <a:t> </a:t>
            </a:r>
            <a:r>
              <a:rPr lang="en-US" b="1" dirty="0">
                <a:solidFill>
                  <a:schemeClr val="accent2"/>
                </a:solidFill>
              </a:rPr>
              <a:t>SDAdata.org</a:t>
            </a:r>
            <a:r>
              <a:rPr lang="en-US" dirty="0"/>
              <a:t> para </a:t>
            </a:r>
            <a:r>
              <a:rPr lang="en-US" dirty="0" err="1"/>
              <a:t>acceder</a:t>
            </a:r>
            <a:r>
              <a:rPr lang="en-US" dirty="0"/>
              <a:t> a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recursos</a:t>
            </a:r>
            <a:r>
              <a:rPr lang="en-US" dirty="0"/>
              <a:t>, blogs y videos de </a:t>
            </a:r>
            <a:r>
              <a:rPr lang="en-US" dirty="0" err="1"/>
              <a:t>próxima</a:t>
            </a:r>
            <a:r>
              <a:rPr lang="en-US" dirty="0"/>
              <a:t> </a:t>
            </a:r>
            <a:r>
              <a:rPr lang="en-US" dirty="0" err="1"/>
              <a:t>aparición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b="1" dirty="0"/>
              <a:t>La </a:t>
            </a:r>
            <a:r>
              <a:rPr lang="en-US" b="1" dirty="0" err="1"/>
              <a:t>siguiente</a:t>
            </a:r>
            <a:r>
              <a:rPr lang="en-US" b="1" dirty="0"/>
              <a:t> </a:t>
            </a:r>
            <a:r>
              <a:rPr lang="en-US" b="1" dirty="0" err="1"/>
              <a:t>clase</a:t>
            </a:r>
            <a:r>
              <a:rPr lang="en-US" b="1" dirty="0"/>
              <a:t> se </a:t>
            </a:r>
            <a:r>
              <a:rPr lang="en-US" b="1" dirty="0" err="1"/>
              <a:t>enfocará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: </a:t>
            </a:r>
            <a:r>
              <a:rPr lang="en-US" i="1" dirty="0" err="1"/>
              <a:t>Cómo</a:t>
            </a:r>
            <a:r>
              <a:rPr lang="en-US" i="1" dirty="0"/>
              <a:t> </a:t>
            </a:r>
            <a:r>
              <a:rPr lang="en-US" i="1" dirty="0" err="1"/>
              <a:t>diseñar</a:t>
            </a:r>
            <a:r>
              <a:rPr lang="en-US" i="1" dirty="0"/>
              <a:t> y </a:t>
            </a:r>
            <a:r>
              <a:rPr lang="en-US" i="1" dirty="0" err="1"/>
              <a:t>seleccionar</a:t>
            </a:r>
            <a:r>
              <a:rPr lang="en-US" i="1" dirty="0"/>
              <a:t> </a:t>
            </a:r>
            <a:r>
              <a:rPr lang="en-US" i="1" dirty="0" err="1"/>
              <a:t>imágenes</a:t>
            </a:r>
            <a:r>
              <a:rPr lang="en-US" i="1" dirty="0"/>
              <a:t> para </a:t>
            </a:r>
            <a:r>
              <a:rPr lang="en-US" i="1" dirty="0" err="1"/>
              <a:t>los</a:t>
            </a:r>
            <a:r>
              <a:rPr lang="en-US" i="1" dirty="0"/>
              <a:t> </a:t>
            </a:r>
            <a:r>
              <a:rPr lang="en-US" i="1" dirty="0" err="1"/>
              <a:t>medios</a:t>
            </a:r>
            <a:r>
              <a:rPr lang="en-US" i="1" dirty="0"/>
              <a:t> </a:t>
            </a:r>
            <a:r>
              <a:rPr lang="en-US" i="1" dirty="0" err="1"/>
              <a:t>sociales</a:t>
            </a:r>
            <a:br>
              <a:rPr lang="en-US" i="1" dirty="0"/>
            </a:br>
            <a:br>
              <a:rPr lang="en-US" i="1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32165" y="2227263"/>
            <a:ext cx="4334720" cy="3633787"/>
          </a:xfrm>
        </p:spPr>
      </p:pic>
    </p:spTree>
    <p:extLst>
      <p:ext uri="{BB962C8B-B14F-4D97-AF65-F5344CB8AC3E}">
        <p14:creationId xmlns:p14="http://schemas.microsoft.com/office/powerpoint/2010/main" val="2957413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Elementos</a:t>
            </a:r>
            <a:r>
              <a:rPr lang="en-US" dirty="0"/>
              <a:t> de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sólida</a:t>
            </a:r>
            <a:r>
              <a:rPr lang="en-US" dirty="0"/>
              <a:t> </a:t>
            </a:r>
            <a:r>
              <a:rPr lang="en-US" dirty="0" err="1"/>
              <a:t>publicación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twitter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808" b="6384"/>
          <a:stretch/>
        </p:blipFill>
        <p:spPr>
          <a:xfrm>
            <a:off x="366662" y="2347332"/>
            <a:ext cx="4849825" cy="36241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14471" b="3007"/>
          <a:stretch/>
        </p:blipFill>
        <p:spPr>
          <a:xfrm>
            <a:off x="5692698" y="1870734"/>
            <a:ext cx="6061510" cy="498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25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Elementos</a:t>
            </a:r>
            <a:r>
              <a:rPr lang="en-US" dirty="0"/>
              <a:t> de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publicación</a:t>
            </a:r>
            <a:r>
              <a:rPr lang="en-US" dirty="0"/>
              <a:t> </a:t>
            </a:r>
            <a:r>
              <a:rPr lang="en-US" dirty="0" err="1"/>
              <a:t>sólida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Facebook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431" r="3364"/>
          <a:stretch/>
        </p:blipFill>
        <p:spPr>
          <a:xfrm>
            <a:off x="581193" y="2035098"/>
            <a:ext cx="4202680" cy="4700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1951" b="6748"/>
          <a:stretch/>
        </p:blipFill>
        <p:spPr>
          <a:xfrm>
            <a:off x="6345047" y="1865222"/>
            <a:ext cx="5410731" cy="498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60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Elementos</a:t>
            </a:r>
            <a:r>
              <a:rPr lang="en-US" dirty="0"/>
              <a:t> de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publicación</a:t>
            </a:r>
            <a:r>
              <a:rPr lang="en-US" dirty="0"/>
              <a:t> </a:t>
            </a:r>
            <a:r>
              <a:rPr lang="en-US" dirty="0" err="1"/>
              <a:t>sólida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instagram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2439" b="6260"/>
          <a:stretch/>
        </p:blipFill>
        <p:spPr>
          <a:xfrm>
            <a:off x="6562494" y="1860097"/>
            <a:ext cx="5184552" cy="4999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2750"/>
          <a:stretch/>
        </p:blipFill>
        <p:spPr>
          <a:xfrm>
            <a:off x="1502046" y="1965564"/>
            <a:ext cx="2729842" cy="471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7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Elementos</a:t>
            </a:r>
            <a:r>
              <a:rPr lang="en-US" dirty="0"/>
              <a:t> de un </a:t>
            </a:r>
            <a:r>
              <a:rPr lang="en-US" dirty="0" err="1"/>
              <a:t>mensaje</a:t>
            </a:r>
            <a:r>
              <a:rPr lang="en-US" dirty="0"/>
              <a:t> </a:t>
            </a:r>
            <a:r>
              <a:rPr lang="en-US" dirty="0" err="1"/>
              <a:t>sólido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Snapchat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5953" b="6111"/>
          <a:stretch/>
        </p:blipFill>
        <p:spPr>
          <a:xfrm>
            <a:off x="4738777" y="1854041"/>
            <a:ext cx="7001465" cy="50039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73" y="1854041"/>
            <a:ext cx="2814727" cy="50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102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Elementos</a:t>
            </a:r>
            <a:r>
              <a:rPr lang="en-US" dirty="0"/>
              <a:t> de un pin </a:t>
            </a:r>
            <a:r>
              <a:rPr lang="en-US" dirty="0" err="1"/>
              <a:t>sólido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Pinterest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4524" b="5873"/>
          <a:stretch/>
        </p:blipFill>
        <p:spPr>
          <a:xfrm>
            <a:off x="5959927" y="1863998"/>
            <a:ext cx="5785859" cy="4994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5873" t="35713" b="27064"/>
          <a:stretch/>
        </p:blipFill>
        <p:spPr>
          <a:xfrm>
            <a:off x="402770" y="1934830"/>
            <a:ext cx="3385335" cy="492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9636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525</TotalTime>
  <Words>3103</Words>
  <Application>Microsoft Office PowerPoint</Application>
  <PresentationFormat>Widescreen</PresentationFormat>
  <Paragraphs>250</Paragraphs>
  <Slides>42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Gill Sans MT</vt:lpstr>
      <vt:lpstr>Wingdings</vt:lpstr>
      <vt:lpstr>Wingdings 2</vt:lpstr>
      <vt:lpstr>Dividend</vt:lpstr>
      <vt:lpstr>MEDIOS SOCIALES 101</vt:lpstr>
      <vt:lpstr>CUATRO SESIONES</vt:lpstr>
      <vt:lpstr>¿QUIÉN SOY?</vt:lpstr>
      <vt:lpstr>Desarrollo de contenidos sólidos</vt:lpstr>
      <vt:lpstr>Elementos de una sólida publicación en twitter</vt:lpstr>
      <vt:lpstr>Elementos de una publicación sólida en Facebook</vt:lpstr>
      <vt:lpstr>Elementos de una publicación sólida en instagram</vt:lpstr>
      <vt:lpstr>Elementos de un mensaje sólido en Snapchat </vt:lpstr>
      <vt:lpstr>Elementos de un pin sólido en Pinterest</vt:lpstr>
      <vt:lpstr>Elementos de un mensaje sólido en un blog</vt:lpstr>
      <vt:lpstr>CONSEJOS ADICIONALES</vt:lpstr>
      <vt:lpstr>INCLUYA CASI SIEMPRE UN ENLACE</vt:lpstr>
      <vt:lpstr>Acorte los enlaces</vt:lpstr>
      <vt:lpstr>FRECUENCIA DE PUBLICACIÓN</vt:lpstr>
      <vt:lpstr>Sea consistente</vt:lpstr>
      <vt:lpstr>Fije las publicaciones importantes</vt:lpstr>
      <vt:lpstr>REGLA 20/80 </vt:lpstr>
      <vt:lpstr>ÉNFASIS EN LO VISUAL; MENOS TEXTO ES MÁS</vt:lpstr>
      <vt:lpstr>CONTENIDO EN BOCADILLOS</vt:lpstr>
      <vt:lpstr>Reconozca los DÍAS ESPECIALES y otros eventos claves</vt:lpstr>
      <vt:lpstr>Temas comunes y estilos de diseño</vt:lpstr>
      <vt:lpstr>EDICIÓN DE LOS CONTENIDOS</vt:lpstr>
      <vt:lpstr>Comparta para llegar arriba</vt:lpstr>
      <vt:lpstr>Cómo compartir publicaciones de facebook  desde su teléfono</vt:lpstr>
      <vt:lpstr>Compartir en instagram</vt:lpstr>
      <vt:lpstr>Establecer sociedades lo beneficia</vt:lpstr>
      <vt:lpstr>ETIQUETAdo</vt:lpstr>
      <vt:lpstr>Promoción mutua</vt:lpstr>
      <vt:lpstr>PLANIFICACIÓN DE PUBLICACIÓN</vt:lpstr>
      <vt:lpstr>PLANIFICAR Y dirigir las publicaciones de Facebook</vt:lpstr>
      <vt:lpstr>Hootsuite</vt:lpstr>
      <vt:lpstr>Hagamos un recorrido</vt:lpstr>
      <vt:lpstr>Atención al cliente ( atención del miembro)</vt:lpstr>
      <vt:lpstr>PARTICIPE DE LA CONVERSACIÓN</vt:lpstr>
      <vt:lpstr>ESCUCHE Y APRENDA</vt:lpstr>
      <vt:lpstr>PowerPoint Presentation</vt:lpstr>
      <vt:lpstr>PowerPoint Presentation</vt:lpstr>
      <vt:lpstr>EL MESSENGER DE Facebook</vt:lpstr>
      <vt:lpstr>MENSAJES DE BIENVENIDA EN Twitter</vt:lpstr>
      <vt:lpstr>RespondA Y EVITE HERRAMIENTAS DE PUBLICACIÓN AUTOMÁTICA DE CONTENIDOS</vt:lpstr>
      <vt:lpstr>en resumen</vt:lpstr>
      <vt:lpstr>¿PREGUNTAS?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101</dc:title>
  <dc:creator>Jamie Jean Schneider</dc:creator>
  <cp:lastModifiedBy>Marcos Paseggi</cp:lastModifiedBy>
  <cp:revision>100</cp:revision>
  <dcterms:created xsi:type="dcterms:W3CDTF">2016-10-10T01:23:00Z</dcterms:created>
  <dcterms:modified xsi:type="dcterms:W3CDTF">2017-05-18T11:45:01Z</dcterms:modified>
</cp:coreProperties>
</file>